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802.11-24/1758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802.11-24/1758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802.11-24/1758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802.11-24/1758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802.11-24/1758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802.11-24/1758r0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November 2024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November 2024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November 2024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9492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sz="2000" dirty="0"/>
              <a:t>This week (detailed agenda, please see: 11-24/1757)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Meeting slot(s) </a:t>
            </a:r>
            <a:r>
              <a:rPr lang="en-GB" sz="2000" dirty="0">
                <a:solidFill>
                  <a:srgbClr val="FF0000"/>
                </a:solidFill>
              </a:rPr>
              <a:t>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</a:t>
            </a:r>
            <a:r>
              <a:rPr lang="en-GB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13:30 – 15:30h (</a:t>
            </a:r>
            <a:r>
              <a:rPr lang="en-GB" sz="1800" dirty="0">
                <a:solidFill>
                  <a:srgbClr val="FF0000"/>
                </a:solidFill>
              </a:rPr>
              <a:t>PM 1</a:t>
            </a:r>
            <a:r>
              <a:rPr lang="en-GB" sz="1800" dirty="0"/>
              <a:t>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ETSI BRAN Update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BT SIG Update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Update 802.15.4ab comment resolution regarding coexistence related comments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Other topics – please respond to the call for submissions / contact the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Wednesday</a:t>
            </a:r>
            <a:r>
              <a:rPr lang="en-GB" sz="1800" dirty="0"/>
              <a:t> 16:00 – 18:00h (</a:t>
            </a:r>
            <a:r>
              <a:rPr lang="en-GB" sz="1800" dirty="0">
                <a:solidFill>
                  <a:srgbClr val="FF0000"/>
                </a:solidFill>
              </a:rPr>
              <a:t>PM2</a:t>
            </a:r>
            <a:r>
              <a:rPr lang="en-GB" sz="18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Follow-up on joint </a:t>
            </a:r>
            <a:r>
              <a:rPr lang="en-GB" sz="1600" dirty="0" err="1">
                <a:sym typeface="Wingdings" pitchFamily="2" charset="2"/>
              </a:rPr>
              <a:t>Coex</a:t>
            </a:r>
            <a:r>
              <a:rPr lang="en-GB" sz="1600" dirty="0">
                <a:sym typeface="Wingdings" pitchFamily="2" charset="2"/>
              </a:rPr>
              <a:t> SC / 802.15.4ab session</a:t>
            </a: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FF0000"/>
                </a:solidFill>
              </a:rPr>
              <a:t>Joint 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 &amp; 802.15.4ab</a:t>
            </a:r>
            <a:r>
              <a:rPr lang="en-GB" sz="2000" dirty="0"/>
              <a:t>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19.30 – 21.30h (</a:t>
            </a:r>
            <a:r>
              <a:rPr lang="en-GB" sz="1800" dirty="0">
                <a:solidFill>
                  <a:srgbClr val="FF0000"/>
                </a:solidFill>
              </a:rPr>
              <a:t>EVE</a:t>
            </a:r>
            <a:r>
              <a:rPr lang="en-GB" sz="18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 err="1"/>
              <a:t>Coex</a:t>
            </a:r>
            <a:r>
              <a:rPr lang="en-GB" sz="1600" dirty="0"/>
              <a:t> SC and .15.4.ab Chairs in contact with members to identify potential submissions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195</Words>
  <Application>Microsoft Macintosh PowerPoint</Application>
  <PresentationFormat>Widescreen</PresentationFormat>
  <Paragraphs>39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Arial</vt:lpstr>
      <vt:lpstr>Times New Roman</vt:lpstr>
      <vt:lpstr>Wingdings</vt:lpstr>
      <vt:lpstr>Office Theme</vt:lpstr>
      <vt:lpstr>Document</vt:lpstr>
      <vt:lpstr>Coex SC Snapshot November 2024</vt:lpstr>
      <vt:lpstr>Abstract</vt:lpstr>
      <vt:lpstr>Coex SC (Coexistence) – November 2024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November 2024</dc:title>
  <dc:subject/>
  <dc:creator>Emmelmann, Marc</dc:creator>
  <cp:keywords/>
  <dc:description/>
  <cp:lastModifiedBy>Emmelmann, Marc</cp:lastModifiedBy>
  <cp:revision>23</cp:revision>
  <cp:lastPrinted>1601-01-01T00:00:00Z</cp:lastPrinted>
  <dcterms:created xsi:type="dcterms:W3CDTF">2023-03-12T05:55:52Z</dcterms:created>
  <dcterms:modified xsi:type="dcterms:W3CDTF">2024-11-10T05:24:50Z</dcterms:modified>
  <cp:category/>
</cp:coreProperties>
</file>