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93" r:id="rId4"/>
    <p:sldId id="294" r:id="rId5"/>
    <p:sldId id="291" r:id="rId6"/>
    <p:sldId id="29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90" d="100"/>
          <a:sy n="90" d="100"/>
        </p:scale>
        <p:origin x="106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Low Latency </a:t>
            </a:r>
            <a:r>
              <a:rPr lang="en-US" altLang="zh-CN"/>
              <a:t>Buffer Status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2024-10-08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83592"/>
              </p:ext>
            </p:extLst>
          </p:nvPr>
        </p:nvGraphicFramePr>
        <p:xfrm>
          <a:off x="1219198" y="2821146"/>
          <a:ext cx="6629400" cy="34239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Zhenpeng</a:t>
                      </a:r>
                      <a:r>
                        <a:rPr lang="en-US" altLang="zh-CN" sz="1200" dirty="0"/>
                        <a:t> Shi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258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Lyutianyang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3764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Improving the latency performance is an important target of </a:t>
            </a:r>
            <a:r>
              <a:rPr lang="en-US" altLang="zh-CN" sz="1800" b="0" dirty="0" err="1"/>
              <a:t>TGbn</a:t>
            </a:r>
            <a:r>
              <a:rPr lang="en-US" altLang="zh-CN" sz="1800" b="0" dirty="0"/>
              <a:t> according to the PAR of UHR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Reducing the delay of channel access is essential to the improvement the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For triggered UL channel access, the AP needs to know the buffer status of the non-AP STAs. However, the current SPEC only provide ways for the non-AP STAs to report the number of pending bytes to be transmitted, the urgency of the pending data is missing.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QoS characteristics element can only provide long term “delay requirement” of a traffic stream, the real-time status of low latency traffic is not known to the AP.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this contribution, we provide a way for the non-AP STAs to indicate their low latency buffer status report to the AP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BSR Recap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68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the baseline, the queue size/buffer status can be indicated in the QoS Control field or A-control field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4BFF3FC-B28E-453B-90A2-F828B0766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3200"/>
            <a:ext cx="3581400" cy="26188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F26B60E-1CF2-44D8-A2DA-23BE5CDA3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706" y="3624560"/>
            <a:ext cx="4085034" cy="85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91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BSR for Low Latency Traffic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order to inform the AP how urgent the low latency traffic is, the non-AP STA can indicate the following information to the AP: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delay budget</a:t>
            </a:r>
            <a:r>
              <a:rPr lang="en-US" altLang="zh-CN" sz="1400" b="0" dirty="0"/>
              <a:t>: the expiration time of the most urgent batch of packets in the queue for the low latency traffic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batch size</a:t>
            </a:r>
            <a:r>
              <a:rPr lang="en-US" altLang="zh-CN" sz="1400" b="0" dirty="0"/>
              <a:t>: the number of bytes of the most urgent batch of packets in the queue </a:t>
            </a:r>
            <a:r>
              <a:rPr lang="en-US" altLang="zh-CN" sz="1400" dirty="0"/>
              <a:t>for the low latency traffic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above information can be carried in the A-Control field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11bn we have the motivation to modify the A-Control field to carry buffer related information according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000" dirty="0" err="1"/>
              <a:t>TGbn</a:t>
            </a:r>
            <a:r>
              <a:rPr lang="en-US" altLang="zh-CN" sz="2000" dirty="0"/>
              <a:t> enables per-TID buffer size reporting of a larger queue in UHR.</a:t>
            </a:r>
            <a:endParaRPr lang="zh-CN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Note: It is an optional feature.</a:t>
            </a:r>
            <a:endParaRPr lang="zh-CN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Note: In the baseline, the maximum approximate per-TID queue size to report is 2,147,328 octets</a:t>
            </a:r>
            <a:endParaRPr lang="zh-CN" altLang="zh-CN" sz="180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</p:txBody>
      </p:sp>
    </p:spTree>
    <p:extLst>
      <p:ext uri="{BB962C8B-B14F-4D97-AF65-F5344CB8AC3E}">
        <p14:creationId xmlns:p14="http://schemas.microsoft.com/office/powerpoint/2010/main" val="312427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to enable the non-AP STA to report the low latency buffer status to the AP to let the AP schedule the non-AP STA to meet the low latency requirement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information to be reported to the AP includes: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delay budget</a:t>
            </a:r>
            <a:r>
              <a:rPr lang="en-US" altLang="zh-CN" sz="1400" dirty="0"/>
              <a:t>: the expiration time of the most urgent batch of packets in the queue for the low latency traffic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1" dirty="0"/>
              <a:t>HOL batch size</a:t>
            </a:r>
            <a:r>
              <a:rPr lang="en-US" altLang="zh-CN" sz="1400" dirty="0"/>
              <a:t>: the number of bytes of the most urgent batch of packets in the queue for the low latency traffic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5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875213"/>
          </a:xfrm>
        </p:spPr>
        <p:txBody>
          <a:bodyPr/>
          <a:lstStyle/>
          <a:p>
            <a:r>
              <a:rPr lang="en-US" altLang="zh-CN" sz="1200" dirty="0"/>
              <a:t>[1] </a:t>
            </a:r>
            <a:r>
              <a:rPr lang="it-IT" altLang="zh-CN" sz="1200" dirty="0"/>
              <a:t>11-23-0480-03-0uhr-uhr-proposed-par</a:t>
            </a:r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22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58691</TotalTime>
  <Words>467</Words>
  <Application>Microsoft Office PowerPoint</Application>
  <PresentationFormat>全屏显示(4:3)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Low Latency Buffer Status Report</vt:lpstr>
      <vt:lpstr>Introduction</vt:lpstr>
      <vt:lpstr>BSR Recap</vt:lpstr>
      <vt:lpstr>BSR for Low Latency Traffic</vt:lpstr>
      <vt:lpstr>Conclusion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1290</cp:revision>
  <cp:lastPrinted>1601-01-01T00:00:00Z</cp:lastPrinted>
  <dcterms:created xsi:type="dcterms:W3CDTF">2015-10-31T00:33:08Z</dcterms:created>
  <dcterms:modified xsi:type="dcterms:W3CDTF">2024-11-04T10:30:26Z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(3)9fbRu1F5+vJeSumn5fsxqwdfSeq1qWmpm7RXKOcThX6VNGrx9yK5xM7Kc7tmGcna0/WRRHBa
O5/q39U2MuDvAg7SfDyWuMJO9y5Yn4NAcp2yVIBiBUhYR7b9FMdsNBcjp5o0oFXFMJQLsxCg
KcYB0+6QuhKaYcxKkbMIXl8HdPnxaqvUw7vWzoHHMq9eOxNAajxjXLzFml2VYto1EsGurB/M
7fbR2BF32zJJRFnjXW</vt:lpwstr>
  </property>
  <property fmtid="{D5CDD505-2E9C-101B-9397-08002B2CF9AE}" pid="3" name="_2015_ms_pID_7253431">
    <vt:lpwstr>SeoqG5GqXKohNRDlr20AoOAfEaav7t9Q85HcYkAEbibm6jGup1FgD+
Uig8ohdMg9y5cmUCxENLdlE2E8AGAIdIjas1Zk39mSIW4MD6KHmd4iwieOqrMMA3s/voI2Fv
qyID0yVtS8I7j/20f0agLAdJoDFIqOx4dAcyS8JfQX8/kJefymYr5S6sKspQYETk/2O/l3lc
D3l2qs+uSO0KvySZ6vaZUDp3HRc4AOKMvcnF</vt:lpwstr>
  </property>
  <property fmtid="{D5CDD505-2E9C-101B-9397-08002B2CF9AE}" pid="4" name="_2015_ms_pID_7253432">
    <vt:lpwstr>EQ==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