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26" r:id="rId2"/>
    <p:sldId id="328" r:id="rId3"/>
    <p:sldId id="354" r:id="rId4"/>
    <p:sldId id="353" r:id="rId5"/>
    <p:sldId id="356" r:id="rId6"/>
    <p:sldId id="365" r:id="rId7"/>
    <p:sldId id="358" r:id="rId8"/>
    <p:sldId id="360" r:id="rId9"/>
    <p:sldId id="362" r:id="rId10"/>
    <p:sldId id="363" r:id="rId11"/>
    <p:sldId id="364" r:id="rId12"/>
    <p:sldId id="342" r:id="rId13"/>
    <p:sldId id="352"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C8E12A-4122-3742-9701-725F0DF1ECEE}" v="4" dt="2024-12-07T21:22:57.8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386" autoAdjust="0"/>
    <p:restoredTop sz="91233"/>
  </p:normalViewPr>
  <p:slideViewPr>
    <p:cSldViewPr>
      <p:cViewPr varScale="1">
        <p:scale>
          <a:sx n="115" d="100"/>
          <a:sy n="115" d="100"/>
        </p:scale>
        <p:origin x="1672" y="2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4336"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ldChg>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docChg>
  </pc:docChgLst>
  <pc:docChgLst>
    <pc:chgData name="Binita Gupta (binitag)" userId="2e1667b5-636b-4c95-a3b3-a8a0dc9f68da" providerId="ADAL" clId="{4818631A-9797-8840-86AE-95D80517D414}"/>
    <pc:docChg chg="custSel modSld modMainMaster">
      <pc:chgData name="Binita Gupta (binitag)" userId="2e1667b5-636b-4c95-a3b3-a8a0dc9f68da" providerId="ADAL" clId="{4818631A-9797-8840-86AE-95D80517D414}" dt="2024-09-26T19:37:12.407" v="318" actId="20577"/>
      <pc:docMkLst>
        <pc:docMk/>
      </pc:docMkLst>
      <pc:sldChg chg="modSp mod">
        <pc:chgData name="Binita Gupta (binitag)" userId="2e1667b5-636b-4c95-a3b3-a8a0dc9f68da" providerId="ADAL" clId="{4818631A-9797-8840-86AE-95D80517D414}" dt="2024-09-26T19:36:05.611" v="305" actId="20577"/>
        <pc:sldMkLst>
          <pc:docMk/>
          <pc:sldMk cId="1564151962" sldId="328"/>
        </pc:sldMkLst>
        <pc:spChg chg="mod">
          <ac:chgData name="Binita Gupta (binitag)" userId="2e1667b5-636b-4c95-a3b3-a8a0dc9f68da" providerId="ADAL" clId="{4818631A-9797-8840-86AE-95D80517D414}" dt="2024-09-26T15:34:22.925" v="144" actId="14100"/>
          <ac:spMkLst>
            <pc:docMk/>
            <pc:sldMk cId="1564151962" sldId="328"/>
            <ac:spMk id="4097" creationId="{00000000-0000-0000-0000-000000000000}"/>
          </ac:spMkLst>
        </pc:spChg>
        <pc:spChg chg="mod">
          <ac:chgData name="Binita Gupta (binitag)" userId="2e1667b5-636b-4c95-a3b3-a8a0dc9f68da" providerId="ADAL" clId="{4818631A-9797-8840-86AE-95D80517D414}" dt="2024-09-26T19:36:05.611" v="305" actId="20577"/>
          <ac:spMkLst>
            <pc:docMk/>
            <pc:sldMk cId="1564151962" sldId="328"/>
            <ac:spMk id="4098" creationId="{00000000-0000-0000-0000-000000000000}"/>
          </ac:spMkLst>
        </pc:spChg>
      </pc:sldChg>
      <pc:sldChg chg="modSp mod">
        <pc:chgData name="Binita Gupta (binitag)" userId="2e1667b5-636b-4c95-a3b3-a8a0dc9f68da" providerId="ADAL" clId="{4818631A-9797-8840-86AE-95D80517D414}" dt="2024-09-26T19:26:13.944" v="225" actId="20577"/>
        <pc:sldMkLst>
          <pc:docMk/>
          <pc:sldMk cId="1098842524" sldId="346"/>
        </pc:sldMkLst>
      </pc:sldChg>
      <pc:sldChg chg="modSp mod">
        <pc:chgData name="Binita Gupta (binitag)" userId="2e1667b5-636b-4c95-a3b3-a8a0dc9f68da" providerId="ADAL" clId="{4818631A-9797-8840-86AE-95D80517D414}" dt="2024-09-26T19:29:30.535" v="237" actId="20577"/>
        <pc:sldMkLst>
          <pc:docMk/>
          <pc:sldMk cId="644531583" sldId="348"/>
        </pc:sldMkLst>
      </pc:sldChg>
      <pc:sldChg chg="modSp mod">
        <pc:chgData name="Binita Gupta (binitag)" userId="2e1667b5-636b-4c95-a3b3-a8a0dc9f68da" providerId="ADAL" clId="{4818631A-9797-8840-86AE-95D80517D414}" dt="2024-09-26T19:32:16.113" v="249" actId="20577"/>
        <pc:sldMkLst>
          <pc:docMk/>
          <pc:sldMk cId="1191791878" sldId="350"/>
        </pc:sldMkLst>
      </pc:sldChg>
      <pc:sldChg chg="modSp mod">
        <pc:chgData name="Binita Gupta (binitag)" userId="2e1667b5-636b-4c95-a3b3-a8a0dc9f68da" providerId="ADAL" clId="{4818631A-9797-8840-86AE-95D80517D414}" dt="2024-09-26T19:37:12.407" v="318" actId="20577"/>
        <pc:sldMkLst>
          <pc:docMk/>
          <pc:sldMk cId="1788631486" sldId="351"/>
        </pc:sldMkLst>
      </pc:sldChg>
      <pc:sldMasterChg chg="modSp mod">
        <pc:chgData name="Binita Gupta (binitag)" userId="2e1667b5-636b-4c95-a3b3-a8a0dc9f68da" providerId="ADAL" clId="{4818631A-9797-8840-86AE-95D80517D414}" dt="2024-09-26T15:30:56.642" v="1" actId="20577"/>
        <pc:sldMasterMkLst>
          <pc:docMk/>
          <pc:sldMasterMk cId="0" sldId="2147483648"/>
        </pc:sldMasterMkLst>
        <pc:spChg chg="mod">
          <ac:chgData name="Binita Gupta (binitag)" userId="2e1667b5-636b-4c95-a3b3-a8a0dc9f68da" providerId="ADAL" clId="{4818631A-9797-8840-86AE-95D80517D414}" dt="2024-09-26T15:30:56.642" v="1" actId="20577"/>
          <ac:spMkLst>
            <pc:docMk/>
            <pc:sldMasterMk cId="0" sldId="2147483648"/>
            <ac:spMk id="10" creationId="{00000000-0000-0000-0000-000000000000}"/>
          </ac:spMkLst>
        </pc:spChg>
      </pc:sldMasterChg>
    </pc:docChg>
  </pc:docChgLst>
  <pc:docChgLst>
    <pc:chgData name="Binita Gupta (binitag)" userId="2e1667b5-636b-4c95-a3b3-a8a0dc9f68da" providerId="ADAL" clId="{70C8E12A-4122-3742-9701-725F0DF1ECEE}"/>
    <pc:docChg chg="undo custSel addSld modSld">
      <pc:chgData name="Binita Gupta (binitag)" userId="2e1667b5-636b-4c95-a3b3-a8a0dc9f68da" providerId="ADAL" clId="{70C8E12A-4122-3742-9701-725F0DF1ECEE}" dt="2024-12-07T21:59:49.109" v="1112" actId="1076"/>
      <pc:docMkLst>
        <pc:docMk/>
      </pc:docMkLst>
      <pc:sldChg chg="modSp mod">
        <pc:chgData name="Binita Gupta (binitag)" userId="2e1667b5-636b-4c95-a3b3-a8a0dc9f68da" providerId="ADAL" clId="{70C8E12A-4122-3742-9701-725F0DF1ECEE}" dt="2024-12-07T21:46:04.911" v="1037" actId="20577"/>
        <pc:sldMkLst>
          <pc:docMk/>
          <pc:sldMk cId="3655242441" sldId="342"/>
        </pc:sldMkLst>
        <pc:spChg chg="mod">
          <ac:chgData name="Binita Gupta (binitag)" userId="2e1667b5-636b-4c95-a3b3-a8a0dc9f68da" providerId="ADAL" clId="{70C8E12A-4122-3742-9701-725F0DF1ECEE}" dt="2024-12-07T21:46:04.911" v="1037" actId="20577"/>
          <ac:spMkLst>
            <pc:docMk/>
            <pc:sldMk cId="3655242441" sldId="342"/>
            <ac:spMk id="2" creationId="{00000000-0000-0000-0000-000000000000}"/>
          </ac:spMkLst>
        </pc:spChg>
      </pc:sldChg>
      <pc:sldChg chg="modSp mod">
        <pc:chgData name="Binita Gupta (binitag)" userId="2e1667b5-636b-4c95-a3b3-a8a0dc9f68da" providerId="ADAL" clId="{70C8E12A-4122-3742-9701-725F0DF1ECEE}" dt="2024-12-07T21:47:37.921" v="1068" actId="20577"/>
        <pc:sldMkLst>
          <pc:docMk/>
          <pc:sldMk cId="1946655202" sldId="352"/>
        </pc:sldMkLst>
        <pc:spChg chg="mod">
          <ac:chgData name="Binita Gupta (binitag)" userId="2e1667b5-636b-4c95-a3b3-a8a0dc9f68da" providerId="ADAL" clId="{70C8E12A-4122-3742-9701-725F0DF1ECEE}" dt="2024-12-07T21:47:37.921" v="1068" actId="20577"/>
          <ac:spMkLst>
            <pc:docMk/>
            <pc:sldMk cId="1946655202" sldId="352"/>
            <ac:spMk id="2" creationId="{2A07398F-F214-B7DA-0E59-E389681B8153}"/>
          </ac:spMkLst>
        </pc:spChg>
      </pc:sldChg>
      <pc:sldChg chg="modSp mod">
        <pc:chgData name="Binita Gupta (binitag)" userId="2e1667b5-636b-4c95-a3b3-a8a0dc9f68da" providerId="ADAL" clId="{70C8E12A-4122-3742-9701-725F0DF1ECEE}" dt="2024-12-07T21:49:51.318" v="1099" actId="20577"/>
        <pc:sldMkLst>
          <pc:docMk/>
          <pc:sldMk cId="2120167572" sldId="358"/>
        </pc:sldMkLst>
        <pc:spChg chg="mod">
          <ac:chgData name="Binita Gupta (binitag)" userId="2e1667b5-636b-4c95-a3b3-a8a0dc9f68da" providerId="ADAL" clId="{70C8E12A-4122-3742-9701-725F0DF1ECEE}" dt="2024-12-07T21:49:51.318" v="1099" actId="20577"/>
          <ac:spMkLst>
            <pc:docMk/>
            <pc:sldMk cId="2120167572" sldId="358"/>
            <ac:spMk id="4097" creationId="{F660D423-3116-5CE3-2088-EBC40D3823E0}"/>
          </ac:spMkLst>
        </pc:spChg>
        <pc:spChg chg="mod">
          <ac:chgData name="Binita Gupta (binitag)" userId="2e1667b5-636b-4c95-a3b3-a8a0dc9f68da" providerId="ADAL" clId="{70C8E12A-4122-3742-9701-725F0DF1ECEE}" dt="2024-12-07T21:33:34.755" v="667" actId="20577"/>
          <ac:spMkLst>
            <pc:docMk/>
            <pc:sldMk cId="2120167572" sldId="358"/>
            <ac:spMk id="4098" creationId="{7C19AAFB-7704-A45E-A823-837EF2B3AF96}"/>
          </ac:spMkLst>
        </pc:spChg>
        <pc:picChg chg="mod">
          <ac:chgData name="Binita Gupta (binitag)" userId="2e1667b5-636b-4c95-a3b3-a8a0dc9f68da" providerId="ADAL" clId="{70C8E12A-4122-3742-9701-725F0DF1ECEE}" dt="2024-12-07T21:33:49.599" v="669" actId="1076"/>
          <ac:picMkLst>
            <pc:docMk/>
            <pc:sldMk cId="2120167572" sldId="358"/>
            <ac:picMk id="2" creationId="{C70999ED-B430-715F-E35D-B960DEBDE5B0}"/>
          </ac:picMkLst>
        </pc:picChg>
        <pc:picChg chg="mod">
          <ac:chgData name="Binita Gupta (binitag)" userId="2e1667b5-636b-4c95-a3b3-a8a0dc9f68da" providerId="ADAL" clId="{70C8E12A-4122-3742-9701-725F0DF1ECEE}" dt="2024-12-07T21:33:47.359" v="668" actId="1076"/>
          <ac:picMkLst>
            <pc:docMk/>
            <pc:sldMk cId="2120167572" sldId="358"/>
            <ac:picMk id="8" creationId="{5C5221F7-EDA7-B035-3D8A-496DC251463A}"/>
          </ac:picMkLst>
        </pc:picChg>
      </pc:sldChg>
      <pc:sldChg chg="modSp mod">
        <pc:chgData name="Binita Gupta (binitag)" userId="2e1667b5-636b-4c95-a3b3-a8a0dc9f68da" providerId="ADAL" clId="{70C8E12A-4122-3742-9701-725F0DF1ECEE}" dt="2024-12-07T21:49:55.645" v="1101" actId="20577"/>
        <pc:sldMkLst>
          <pc:docMk/>
          <pc:sldMk cId="808336122" sldId="360"/>
        </pc:sldMkLst>
        <pc:spChg chg="mod">
          <ac:chgData name="Binita Gupta (binitag)" userId="2e1667b5-636b-4c95-a3b3-a8a0dc9f68da" providerId="ADAL" clId="{70C8E12A-4122-3742-9701-725F0DF1ECEE}" dt="2024-12-07T21:49:55.645" v="1101" actId="20577"/>
          <ac:spMkLst>
            <pc:docMk/>
            <pc:sldMk cId="808336122" sldId="360"/>
            <ac:spMk id="4097" creationId="{98449754-BC35-08B1-844C-F42557004C50}"/>
          </ac:spMkLst>
        </pc:spChg>
        <pc:spChg chg="mod">
          <ac:chgData name="Binita Gupta (binitag)" userId="2e1667b5-636b-4c95-a3b3-a8a0dc9f68da" providerId="ADAL" clId="{70C8E12A-4122-3742-9701-725F0DF1ECEE}" dt="2024-12-07T21:37:36.152" v="815" actId="20577"/>
          <ac:spMkLst>
            <pc:docMk/>
            <pc:sldMk cId="808336122" sldId="360"/>
            <ac:spMk id="4098" creationId="{4AE12A9D-6B3D-C965-1E99-156598B86C8E}"/>
          </ac:spMkLst>
        </pc:spChg>
        <pc:picChg chg="mod">
          <ac:chgData name="Binita Gupta (binitag)" userId="2e1667b5-636b-4c95-a3b3-a8a0dc9f68da" providerId="ADAL" clId="{70C8E12A-4122-3742-9701-725F0DF1ECEE}" dt="2024-12-07T21:37:41.986" v="816" actId="1076"/>
          <ac:picMkLst>
            <pc:docMk/>
            <pc:sldMk cId="808336122" sldId="360"/>
            <ac:picMk id="2" creationId="{7F9931B2-F199-DF8E-12E2-6BB192CE3CB6}"/>
          </ac:picMkLst>
        </pc:picChg>
      </pc:sldChg>
      <pc:sldChg chg="modSp mod">
        <pc:chgData name="Binita Gupta (binitag)" userId="2e1667b5-636b-4c95-a3b3-a8a0dc9f68da" providerId="ADAL" clId="{70C8E12A-4122-3742-9701-725F0DF1ECEE}" dt="2024-12-07T21:50:16.037" v="1103" actId="14100"/>
        <pc:sldMkLst>
          <pc:docMk/>
          <pc:sldMk cId="2214317203" sldId="362"/>
        </pc:sldMkLst>
        <pc:spChg chg="mod">
          <ac:chgData name="Binita Gupta (binitag)" userId="2e1667b5-636b-4c95-a3b3-a8a0dc9f68da" providerId="ADAL" clId="{70C8E12A-4122-3742-9701-725F0DF1ECEE}" dt="2024-12-07T21:50:16.037" v="1103" actId="14100"/>
          <ac:spMkLst>
            <pc:docMk/>
            <pc:sldMk cId="2214317203" sldId="362"/>
            <ac:spMk id="4098" creationId="{31BE919A-D43E-3378-24DD-2795AA3D605D}"/>
          </ac:spMkLst>
        </pc:spChg>
      </pc:sldChg>
      <pc:sldChg chg="modSp mod">
        <pc:chgData name="Binita Gupta (binitag)" userId="2e1667b5-636b-4c95-a3b3-a8a0dc9f68da" providerId="ADAL" clId="{70C8E12A-4122-3742-9701-725F0DF1ECEE}" dt="2024-12-07T21:41:58.790" v="975" actId="20577"/>
        <pc:sldMkLst>
          <pc:docMk/>
          <pc:sldMk cId="1811935404" sldId="363"/>
        </pc:sldMkLst>
        <pc:spChg chg="mod">
          <ac:chgData name="Binita Gupta (binitag)" userId="2e1667b5-636b-4c95-a3b3-a8a0dc9f68da" providerId="ADAL" clId="{70C8E12A-4122-3742-9701-725F0DF1ECEE}" dt="2024-12-07T21:41:58.790" v="975" actId="20577"/>
          <ac:spMkLst>
            <pc:docMk/>
            <pc:sldMk cId="1811935404" sldId="363"/>
            <ac:spMk id="3" creationId="{DA88287E-5197-6A20-7F51-551B7A181951}"/>
          </ac:spMkLst>
        </pc:spChg>
      </pc:sldChg>
      <pc:sldChg chg="addSp modSp new mod">
        <pc:chgData name="Binita Gupta (binitag)" userId="2e1667b5-636b-4c95-a3b3-a8a0dc9f68da" providerId="ADAL" clId="{70C8E12A-4122-3742-9701-725F0DF1ECEE}" dt="2024-12-07T21:59:49.109" v="1112" actId="1076"/>
        <pc:sldMkLst>
          <pc:docMk/>
          <pc:sldMk cId="2108999976" sldId="365"/>
        </pc:sldMkLst>
        <pc:spChg chg="mod">
          <ac:chgData name="Binita Gupta (binitag)" userId="2e1667b5-636b-4c95-a3b3-a8a0dc9f68da" providerId="ADAL" clId="{70C8E12A-4122-3742-9701-725F0DF1ECEE}" dt="2024-12-07T21:17:18.423" v="87"/>
          <ac:spMkLst>
            <pc:docMk/>
            <pc:sldMk cId="2108999976" sldId="365"/>
            <ac:spMk id="2" creationId="{AD7C5AFF-729B-F88C-B3A0-D16F4DF93C63}"/>
          </ac:spMkLst>
        </pc:spChg>
        <pc:spChg chg="add mod">
          <ac:chgData name="Binita Gupta (binitag)" userId="2e1667b5-636b-4c95-a3b3-a8a0dc9f68da" providerId="ADAL" clId="{70C8E12A-4122-3742-9701-725F0DF1ECEE}" dt="2024-12-07T21:49:18.176" v="1096" actId="20577"/>
          <ac:spMkLst>
            <pc:docMk/>
            <pc:sldMk cId="2108999976" sldId="365"/>
            <ac:spMk id="7" creationId="{46F509D3-E80D-5CB6-C251-746C052CBC7B}"/>
          </ac:spMkLst>
        </pc:spChg>
        <pc:spChg chg="add mod">
          <ac:chgData name="Binita Gupta (binitag)" userId="2e1667b5-636b-4c95-a3b3-a8a0dc9f68da" providerId="ADAL" clId="{70C8E12A-4122-3742-9701-725F0DF1ECEE}" dt="2024-12-07T21:59:49.109" v="1112" actId="1076"/>
          <ac:spMkLst>
            <pc:docMk/>
            <pc:sldMk cId="2108999976" sldId="365"/>
            <ac:spMk id="8" creationId="{1A8DDACC-452E-03C5-8B87-01D1D1F025FD}"/>
          </ac:spMkLst>
        </pc:spChg>
        <pc:picChg chg="add mod">
          <ac:chgData name="Binita Gupta (binitag)" userId="2e1667b5-636b-4c95-a3b3-a8a0dc9f68da" providerId="ADAL" clId="{70C8E12A-4122-3742-9701-725F0DF1ECEE}" dt="2024-12-07T21:59:41.375" v="1111" actId="1076"/>
          <ac:picMkLst>
            <pc:docMk/>
            <pc:sldMk cId="2108999976" sldId="365"/>
            <ac:picMk id="6" creationId="{0D9C21EA-1316-A82F-4337-461DCC75DEAA}"/>
          </ac:picMkLst>
        </pc:picChg>
      </pc:sldChg>
    </pc:docChg>
  </pc:docChgLst>
  <pc:docChgLst>
    <pc:chgData name="Binita Gupta (binitag)" userId="2e1667b5-636b-4c95-a3b3-a8a0dc9f68da" providerId="ADAL" clId="{DABD7EE4-12E4-5E43-BA3D-163C6BE2D2DC}"/>
    <pc:docChg chg="undo custSel addSld delSld modSld modMainMaster">
      <pc:chgData name="Binita Gupta (binitag)" userId="2e1667b5-636b-4c95-a3b3-a8a0dc9f68da" providerId="ADAL" clId="{DABD7EE4-12E4-5E43-BA3D-163C6BE2D2DC}" dt="2024-06-27T03:59:33.657" v="5140" actId="404"/>
      <pc:docMkLst>
        <pc:docMk/>
      </pc:docMkLst>
      <pc:sldChg chg="modSp mod">
        <pc:chgData name="Binita Gupta (binitag)" userId="2e1667b5-636b-4c95-a3b3-a8a0dc9f68da" providerId="ADAL" clId="{DABD7EE4-12E4-5E43-BA3D-163C6BE2D2DC}" dt="2024-06-27T03:19:34.466" v="4802" actId="20577"/>
        <pc:sldMkLst>
          <pc:docMk/>
          <pc:sldMk cId="1564151962" sldId="328"/>
        </pc:sldMkLst>
      </pc:sldChg>
      <pc:sldChg chg="modSp mod">
        <pc:chgData name="Binita Gupta (binitag)" userId="2e1667b5-636b-4c95-a3b3-a8a0dc9f68da" providerId="ADAL" clId="{DABD7EE4-12E4-5E43-BA3D-163C6BE2D2DC}" dt="2024-06-27T03:26:08.742" v="4839" actId="20577"/>
        <pc:sldMkLst>
          <pc:docMk/>
          <pc:sldMk cId="32534514" sldId="329"/>
        </pc:sldMkLst>
      </pc:sldChg>
      <pc:sldChg chg="modSp mod">
        <pc:chgData name="Binita Gupta (binitag)" userId="2e1667b5-636b-4c95-a3b3-a8a0dc9f68da" providerId="ADAL" clId="{DABD7EE4-12E4-5E43-BA3D-163C6BE2D2DC}" dt="2024-06-27T02:55:14.688" v="4351" actId="20577"/>
        <pc:sldMkLst>
          <pc:docMk/>
          <pc:sldMk cId="3065255517" sldId="331"/>
        </pc:sldMkLst>
      </pc:sldChg>
      <pc:sldChg chg="modSp add del mod">
        <pc:chgData name="Binita Gupta (binitag)" userId="2e1667b5-636b-4c95-a3b3-a8a0dc9f68da" providerId="ADAL" clId="{DABD7EE4-12E4-5E43-BA3D-163C6BE2D2DC}" dt="2024-06-27T02:57:09.442" v="4359" actId="20577"/>
        <pc:sldMkLst>
          <pc:docMk/>
          <pc:sldMk cId="4065250037" sldId="333"/>
        </pc:sldMkLst>
      </pc:sldChg>
      <pc:sldChg chg="addSp delSp modSp mod">
        <pc:chgData name="Binita Gupta (binitag)" userId="2e1667b5-636b-4c95-a3b3-a8a0dc9f68da" providerId="ADAL" clId="{DABD7EE4-12E4-5E43-BA3D-163C6BE2D2DC}" dt="2024-06-27T03:31:13.342" v="4845" actId="20577"/>
        <pc:sldMkLst>
          <pc:docMk/>
          <pc:sldMk cId="2043247713" sldId="334"/>
        </pc:sldMkLst>
      </pc:sldChg>
      <pc:sldChg chg="modSp mod">
        <pc:chgData name="Binita Gupta (binitag)" userId="2e1667b5-636b-4c95-a3b3-a8a0dc9f68da" providerId="ADAL" clId="{DABD7EE4-12E4-5E43-BA3D-163C6BE2D2DC}" dt="2024-06-27T03:42:21.220" v="4893" actId="20577"/>
        <pc:sldMkLst>
          <pc:docMk/>
          <pc:sldMk cId="359900838" sldId="335"/>
        </pc:sldMkLst>
      </pc:sldChg>
      <pc:sldChg chg="addSp delSp modSp add mod">
        <pc:chgData name="Binita Gupta (binitag)" userId="2e1667b5-636b-4c95-a3b3-a8a0dc9f68da" providerId="ADAL" clId="{DABD7EE4-12E4-5E43-BA3D-163C6BE2D2DC}" dt="2024-06-27T03:49:27.563" v="5070" actId="20577"/>
        <pc:sldMkLst>
          <pc:docMk/>
          <pc:sldMk cId="2908804932" sldId="337"/>
        </pc:sldMkLst>
      </pc:sldChg>
      <pc:sldChg chg="modSp mod">
        <pc:chgData name="Binita Gupta (binitag)" userId="2e1667b5-636b-4c95-a3b3-a8a0dc9f68da" providerId="ADAL" clId="{DABD7EE4-12E4-5E43-BA3D-163C6BE2D2DC}" dt="2024-06-27T03:44:13.368" v="5008" actId="20577"/>
        <pc:sldMkLst>
          <pc:docMk/>
          <pc:sldMk cId="3896037241" sldId="338"/>
        </pc:sldMkLst>
      </pc:sldChg>
      <pc:sldChg chg="modSp mod">
        <pc:chgData name="Binita Gupta (binitag)" userId="2e1667b5-636b-4c95-a3b3-a8a0dc9f68da" providerId="ADAL" clId="{DABD7EE4-12E4-5E43-BA3D-163C6BE2D2DC}" dt="2024-06-27T03:59:25.298" v="5138" actId="14100"/>
        <pc:sldMkLst>
          <pc:docMk/>
          <pc:sldMk cId="3365892904" sldId="340"/>
        </pc:sldMkLst>
      </pc:sldChg>
      <pc:sldChg chg="del">
        <pc:chgData name="Binita Gupta (binitag)" userId="2e1667b5-636b-4c95-a3b3-a8a0dc9f68da" providerId="ADAL" clId="{DABD7EE4-12E4-5E43-BA3D-163C6BE2D2DC}" dt="2024-06-26T19:53:45.469" v="3741" actId="2696"/>
        <pc:sldMkLst>
          <pc:docMk/>
          <pc:sldMk cId="1895643782" sldId="341"/>
        </pc:sldMkLst>
      </pc:sldChg>
      <pc:sldChg chg="addSp delSp modSp mod">
        <pc:chgData name="Binita Gupta (binitag)" userId="2e1667b5-636b-4c95-a3b3-a8a0dc9f68da" providerId="ADAL" clId="{DABD7EE4-12E4-5E43-BA3D-163C6BE2D2DC}" dt="2024-06-27T03:59:33.657" v="5140" actId="404"/>
        <pc:sldMkLst>
          <pc:docMk/>
          <pc:sldMk cId="3655242441" sldId="342"/>
        </pc:sldMkLst>
      </pc:sldChg>
      <pc:sldChg chg="del">
        <pc:chgData name="Binita Gupta (binitag)" userId="2e1667b5-636b-4c95-a3b3-a8a0dc9f68da" providerId="ADAL" clId="{DABD7EE4-12E4-5E43-BA3D-163C6BE2D2DC}" dt="2024-06-26T19:53:46.272" v="3742" actId="2696"/>
        <pc:sldMkLst>
          <pc:docMk/>
          <pc:sldMk cId="622526950" sldId="343"/>
        </pc:sldMkLst>
      </pc:sldChg>
      <pc:sldChg chg="del">
        <pc:chgData name="Binita Gupta (binitag)" userId="2e1667b5-636b-4c95-a3b3-a8a0dc9f68da" providerId="ADAL" clId="{DABD7EE4-12E4-5E43-BA3D-163C6BE2D2DC}" dt="2024-06-26T19:53:51.629" v="3743" actId="2696"/>
        <pc:sldMkLst>
          <pc:docMk/>
          <pc:sldMk cId="794342857" sldId="344"/>
        </pc:sldMkLst>
      </pc:sldChg>
      <pc:sldChg chg="delSp modSp add mod">
        <pc:chgData name="Binita Gupta (binitag)" userId="2e1667b5-636b-4c95-a3b3-a8a0dc9f68da" providerId="ADAL" clId="{DABD7EE4-12E4-5E43-BA3D-163C6BE2D2DC}" dt="2024-06-27T03:47:12.106" v="5062" actId="20577"/>
        <pc:sldMkLst>
          <pc:docMk/>
          <pc:sldMk cId="2860031572" sldId="345"/>
        </pc:sldMkLst>
      </pc:sldChg>
      <pc:sldChg chg="add del">
        <pc:chgData name="Binita Gupta (binitag)" userId="2e1667b5-636b-4c95-a3b3-a8a0dc9f68da" providerId="ADAL" clId="{DABD7EE4-12E4-5E43-BA3D-163C6BE2D2DC}" dt="2024-06-27T02:50:23.430" v="4337" actId="2696"/>
        <pc:sldMkLst>
          <pc:docMk/>
          <pc:sldMk cId="4004432693" sldId="346"/>
        </pc:sldMkLst>
      </pc:sldChg>
      <pc:sldMasterChg chg="delSp modSp mod modSldLayout">
        <pc:chgData name="Binita Gupta (binitag)" userId="2e1667b5-636b-4c95-a3b3-a8a0dc9f68da" providerId="ADAL" clId="{DABD7EE4-12E4-5E43-BA3D-163C6BE2D2DC}" dt="2024-06-27T00:01:22.671" v="3979" actId="478"/>
        <pc:sldMasterMkLst>
          <pc:docMk/>
          <pc:sldMasterMk cId="0" sldId="2147483648"/>
        </pc:sldMasterMkLst>
        <pc:sldLayoutChg chg="addSp delSp modSp mod">
          <pc:chgData name="Binita Gupta (binitag)" userId="2e1667b5-636b-4c95-a3b3-a8a0dc9f68da" providerId="ADAL" clId="{DABD7EE4-12E4-5E43-BA3D-163C6BE2D2DC}" dt="2024-06-27T00:01:14.776" v="3978"/>
          <pc:sldLayoutMkLst>
            <pc:docMk/>
            <pc:sldMasterMk cId="0" sldId="2147483648"/>
            <pc:sldLayoutMk cId="0" sldId="2147483652"/>
          </pc:sldLayoutMkLst>
        </pc:sldLayoutChg>
      </pc:sldMasterChg>
    </pc:docChg>
  </pc:docChgLst>
  <pc:docChgLst>
    <pc:chgData name="Binita Gupta (binitag)" userId="2e1667b5-636b-4c95-a3b3-a8a0dc9f68da" providerId="ADAL" clId="{0AA76196-DA31-8E4C-98F9-7FAA4F429B19}"/>
    <pc:docChg chg="undo custSel addSld delSld modSld modMainMaster">
      <pc:chgData name="Binita Gupta (binitag)" userId="2e1667b5-636b-4c95-a3b3-a8a0dc9f68da" providerId="ADAL" clId="{0AA76196-DA31-8E4C-98F9-7FAA4F429B19}" dt="2024-09-11T21:10:25.978" v="10857" actId="20577"/>
      <pc:docMkLst>
        <pc:docMk/>
      </pc:docMkLst>
      <pc:sldChg chg="modSp mod">
        <pc:chgData name="Binita Gupta (binitag)" userId="2e1667b5-636b-4c95-a3b3-a8a0dc9f68da" providerId="ADAL" clId="{0AA76196-DA31-8E4C-98F9-7FAA4F429B19}" dt="2024-09-10T17:14:48.533" v="10775" actId="20577"/>
        <pc:sldMkLst>
          <pc:docMk/>
          <pc:sldMk cId="0" sldId="326"/>
        </pc:sldMkLst>
        <pc:spChg chg="mod">
          <ac:chgData name="Binita Gupta (binitag)" userId="2e1667b5-636b-4c95-a3b3-a8a0dc9f68da" providerId="ADAL" clId="{0AA76196-DA31-8E4C-98F9-7FAA4F429B19}" dt="2024-09-10T06:25:58.774" v="2214" actId="20577"/>
          <ac:spMkLst>
            <pc:docMk/>
            <pc:sldMk cId="0" sldId="326"/>
            <ac:spMk id="6" creationId="{00000000-0000-0000-0000-000000000000}"/>
          </ac:spMkLst>
        </pc:spChg>
        <pc:spChg chg="mod">
          <ac:chgData name="Binita Gupta (binitag)" userId="2e1667b5-636b-4c95-a3b3-a8a0dc9f68da" providerId="ADAL" clId="{0AA76196-DA31-8E4C-98F9-7FAA4F429B19}" dt="2024-09-10T17:14:48.533" v="10775" actId="20577"/>
          <ac:spMkLst>
            <pc:docMk/>
            <pc:sldMk cId="0" sldId="326"/>
            <ac:spMk id="3073" creationId="{00000000-0000-0000-0000-000000000000}"/>
          </ac:spMkLst>
        </pc:spChg>
        <pc:spChg chg="mod">
          <ac:chgData name="Binita Gupta (binitag)" userId="2e1667b5-636b-4c95-a3b3-a8a0dc9f68da" providerId="ADAL" clId="{0AA76196-DA31-8E4C-98F9-7FAA4F429B19}" dt="2024-09-10T06:26:07.337" v="2221" actId="20577"/>
          <ac:spMkLst>
            <pc:docMk/>
            <pc:sldMk cId="0" sldId="326"/>
            <ac:spMk id="3074" creationId="{00000000-0000-0000-0000-000000000000}"/>
          </ac:spMkLst>
        </pc:spChg>
      </pc:sldChg>
      <pc:sldChg chg="modSp mod">
        <pc:chgData name="Binita Gupta (binitag)" userId="2e1667b5-636b-4c95-a3b3-a8a0dc9f68da" providerId="ADAL" clId="{0AA76196-DA31-8E4C-98F9-7FAA4F429B19}" dt="2024-09-11T21:10:25.978" v="10857" actId="20577"/>
        <pc:sldMkLst>
          <pc:docMk/>
          <pc:sldMk cId="1564151962" sldId="328"/>
        </pc:sldMkLst>
        <pc:spChg chg="mod">
          <ac:chgData name="Binita Gupta (binitag)" userId="2e1667b5-636b-4c95-a3b3-a8a0dc9f68da" providerId="ADAL" clId="{0AA76196-DA31-8E4C-98F9-7FAA4F429B19}" dt="2024-09-11T21:10:25.978" v="10857" actId="20577"/>
          <ac:spMkLst>
            <pc:docMk/>
            <pc:sldMk cId="1564151962" sldId="328"/>
            <ac:spMk id="4098" creationId="{00000000-0000-0000-0000-000000000000}"/>
          </ac:spMkLst>
        </pc:spChg>
      </pc:sldChg>
      <pc:sldChg chg="del">
        <pc:chgData name="Binita Gupta (binitag)" userId="2e1667b5-636b-4c95-a3b3-a8a0dc9f68da" providerId="ADAL" clId="{0AA76196-DA31-8E4C-98F9-7FAA4F429B19}" dt="2024-09-10T08:51:18.203" v="9200" actId="2696"/>
        <pc:sldMkLst>
          <pc:docMk/>
          <pc:sldMk cId="32534514" sldId="329"/>
        </pc:sldMkLst>
      </pc:sldChg>
      <pc:sldChg chg="del">
        <pc:chgData name="Binita Gupta (binitag)" userId="2e1667b5-636b-4c95-a3b3-a8a0dc9f68da" providerId="ADAL" clId="{0AA76196-DA31-8E4C-98F9-7FAA4F429B19}" dt="2024-09-10T08:51:18.500" v="9201" actId="2696"/>
        <pc:sldMkLst>
          <pc:docMk/>
          <pc:sldMk cId="3065255517" sldId="331"/>
        </pc:sldMkLst>
      </pc:sldChg>
      <pc:sldChg chg="del">
        <pc:chgData name="Binita Gupta (binitag)" userId="2e1667b5-636b-4c95-a3b3-a8a0dc9f68da" providerId="ADAL" clId="{0AA76196-DA31-8E4C-98F9-7FAA4F429B19}" dt="2024-09-10T08:51:18.712" v="9202" actId="2696"/>
        <pc:sldMkLst>
          <pc:docMk/>
          <pc:sldMk cId="4065250037" sldId="333"/>
        </pc:sldMkLst>
      </pc:sldChg>
      <pc:sldChg chg="del">
        <pc:chgData name="Binita Gupta (binitag)" userId="2e1667b5-636b-4c95-a3b3-a8a0dc9f68da" providerId="ADAL" clId="{0AA76196-DA31-8E4C-98F9-7FAA4F429B19}" dt="2024-09-10T08:51:19.020" v="9203" actId="2696"/>
        <pc:sldMkLst>
          <pc:docMk/>
          <pc:sldMk cId="2043247713" sldId="334"/>
        </pc:sldMkLst>
      </pc:sldChg>
      <pc:sldChg chg="del">
        <pc:chgData name="Binita Gupta (binitag)" userId="2e1667b5-636b-4c95-a3b3-a8a0dc9f68da" providerId="ADAL" clId="{0AA76196-DA31-8E4C-98F9-7FAA4F429B19}" dt="2024-09-10T08:51:20.151" v="9205" actId="2696"/>
        <pc:sldMkLst>
          <pc:docMk/>
          <pc:sldMk cId="359900838" sldId="335"/>
        </pc:sldMkLst>
      </pc:sldChg>
      <pc:sldChg chg="del">
        <pc:chgData name="Binita Gupta (binitag)" userId="2e1667b5-636b-4c95-a3b3-a8a0dc9f68da" providerId="ADAL" clId="{0AA76196-DA31-8E4C-98F9-7FAA4F429B19}" dt="2024-09-10T08:51:19.380" v="9204" actId="2696"/>
        <pc:sldMkLst>
          <pc:docMk/>
          <pc:sldMk cId="2908804932" sldId="337"/>
        </pc:sldMkLst>
      </pc:sldChg>
      <pc:sldChg chg="del">
        <pc:chgData name="Binita Gupta (binitag)" userId="2e1667b5-636b-4c95-a3b3-a8a0dc9f68da" providerId="ADAL" clId="{0AA76196-DA31-8E4C-98F9-7FAA4F429B19}" dt="2024-09-10T08:51:20.528" v="9206" actId="2696"/>
        <pc:sldMkLst>
          <pc:docMk/>
          <pc:sldMk cId="3896037241" sldId="338"/>
        </pc:sldMkLst>
      </pc:sldChg>
      <pc:sldChg chg="del">
        <pc:chgData name="Binita Gupta (binitag)" userId="2e1667b5-636b-4c95-a3b3-a8a0dc9f68da" providerId="ADAL" clId="{0AA76196-DA31-8E4C-98F9-7FAA4F429B19}" dt="2024-09-10T08:51:25.188" v="9208" actId="2696"/>
        <pc:sldMkLst>
          <pc:docMk/>
          <pc:sldMk cId="3365892904" sldId="340"/>
        </pc:sldMkLst>
      </pc:sldChg>
      <pc:sldChg chg="modSp mod">
        <pc:chgData name="Binita Gupta (binitag)" userId="2e1667b5-636b-4c95-a3b3-a8a0dc9f68da" providerId="ADAL" clId="{0AA76196-DA31-8E4C-98F9-7FAA4F429B19}" dt="2024-09-10T17:01:28.687" v="10601" actId="20577"/>
        <pc:sldMkLst>
          <pc:docMk/>
          <pc:sldMk cId="3655242441" sldId="342"/>
        </pc:sldMkLst>
        <pc:spChg chg="mod">
          <ac:chgData name="Binita Gupta (binitag)" userId="2e1667b5-636b-4c95-a3b3-a8a0dc9f68da" providerId="ADAL" clId="{0AA76196-DA31-8E4C-98F9-7FAA4F429B19}" dt="2024-09-10T17:01:28.687" v="10601" actId="20577"/>
          <ac:spMkLst>
            <pc:docMk/>
            <pc:sldMk cId="3655242441" sldId="342"/>
            <ac:spMk id="2" creationId="{00000000-0000-0000-0000-000000000000}"/>
          </ac:spMkLst>
        </pc:spChg>
        <pc:spChg chg="mod">
          <ac:chgData name="Binita Gupta (binitag)" userId="2e1667b5-636b-4c95-a3b3-a8a0dc9f68da" providerId="ADAL" clId="{0AA76196-DA31-8E4C-98F9-7FAA4F429B19}" dt="2024-09-10T08:59:25.928" v="9537"/>
          <ac:spMkLst>
            <pc:docMk/>
            <pc:sldMk cId="3655242441" sldId="342"/>
            <ac:spMk id="11265" creationId="{00000000-0000-0000-0000-000000000000}"/>
          </ac:spMkLst>
        </pc:spChg>
      </pc:sldChg>
      <pc:sldChg chg="del">
        <pc:chgData name="Binita Gupta (binitag)" userId="2e1667b5-636b-4c95-a3b3-a8a0dc9f68da" providerId="ADAL" clId="{0AA76196-DA31-8E4C-98F9-7FAA4F429B19}" dt="2024-09-10T08:51:21.365" v="9207" actId="2696"/>
        <pc:sldMkLst>
          <pc:docMk/>
          <pc:sldMk cId="2860031572" sldId="345"/>
        </pc:sldMkLst>
      </pc:sldChg>
      <pc:sldChg chg="addSp delSp modSp add mod">
        <pc:chgData name="Binita Gupta (binitag)" userId="2e1667b5-636b-4c95-a3b3-a8a0dc9f68da" providerId="ADAL" clId="{0AA76196-DA31-8E4C-98F9-7FAA4F429B19}" dt="2024-09-10T18:52:11.244" v="10855" actId="108"/>
        <pc:sldMkLst>
          <pc:docMk/>
          <pc:sldMk cId="1098842524" sldId="346"/>
        </pc:sldMkLst>
      </pc:sldChg>
      <pc:sldChg chg="modSp add mod">
        <pc:chgData name="Binita Gupta (binitag)" userId="2e1667b5-636b-4c95-a3b3-a8a0dc9f68da" providerId="ADAL" clId="{0AA76196-DA31-8E4C-98F9-7FAA4F429B19}" dt="2024-09-10T17:18:26.220" v="10808" actId="20577"/>
        <pc:sldMkLst>
          <pc:docMk/>
          <pc:sldMk cId="1152458026" sldId="347"/>
        </pc:sldMkLst>
      </pc:sldChg>
      <pc:sldChg chg="modSp add mod">
        <pc:chgData name="Binita Gupta (binitag)" userId="2e1667b5-636b-4c95-a3b3-a8a0dc9f68da" providerId="ADAL" clId="{0AA76196-DA31-8E4C-98F9-7FAA4F429B19}" dt="2024-09-10T17:19:46.228" v="10831" actId="20577"/>
        <pc:sldMkLst>
          <pc:docMk/>
          <pc:sldMk cId="644531583" sldId="348"/>
        </pc:sldMkLst>
      </pc:sldChg>
      <pc:sldChg chg="add del">
        <pc:chgData name="Binita Gupta (binitag)" userId="2e1667b5-636b-4c95-a3b3-a8a0dc9f68da" providerId="ADAL" clId="{0AA76196-DA31-8E4C-98F9-7FAA4F429B19}" dt="2024-09-10T08:51:17.659" v="9199" actId="2696"/>
        <pc:sldMkLst>
          <pc:docMk/>
          <pc:sldMk cId="2503921678" sldId="349"/>
        </pc:sldMkLst>
      </pc:sldChg>
      <pc:sldChg chg="modSp add mod">
        <pc:chgData name="Binita Gupta (binitag)" userId="2e1667b5-636b-4c95-a3b3-a8a0dc9f68da" providerId="ADAL" clId="{0AA76196-DA31-8E4C-98F9-7FAA4F429B19}" dt="2024-09-10T17:10:17.087" v="10755" actId="20577"/>
        <pc:sldMkLst>
          <pc:docMk/>
          <pc:sldMk cId="1191791878" sldId="350"/>
        </pc:sldMkLst>
      </pc:sldChg>
      <pc:sldChg chg="modSp add mod">
        <pc:chgData name="Binita Gupta (binitag)" userId="2e1667b5-636b-4c95-a3b3-a8a0dc9f68da" providerId="ADAL" clId="{0AA76196-DA31-8E4C-98F9-7FAA4F429B19}" dt="2024-09-10T17:20:31.391" v="10854" actId="20577"/>
        <pc:sldMkLst>
          <pc:docMk/>
          <pc:sldMk cId="1788631486" sldId="351"/>
        </pc:sldMkLst>
      </pc:sldChg>
      <pc:sldChg chg="modSp add mod">
        <pc:chgData name="Binita Gupta (binitag)" userId="2e1667b5-636b-4c95-a3b3-a8a0dc9f68da" providerId="ADAL" clId="{0AA76196-DA31-8E4C-98F9-7FAA4F429B19}" dt="2024-09-10T17:01:38.139" v="10605" actId="14100"/>
        <pc:sldMkLst>
          <pc:docMk/>
          <pc:sldMk cId="1946655202" sldId="352"/>
        </pc:sldMkLst>
        <pc:spChg chg="mod">
          <ac:chgData name="Binita Gupta (binitag)" userId="2e1667b5-636b-4c95-a3b3-a8a0dc9f68da" providerId="ADAL" clId="{0AA76196-DA31-8E4C-98F9-7FAA4F429B19}" dt="2024-09-10T17:01:38.139" v="10605" actId="14100"/>
          <ac:spMkLst>
            <pc:docMk/>
            <pc:sldMk cId="1946655202" sldId="352"/>
            <ac:spMk id="2" creationId="{2A07398F-F214-B7DA-0E59-E389681B8153}"/>
          </ac:spMkLst>
        </pc:spChg>
        <pc:spChg chg="mod">
          <ac:chgData name="Binita Gupta (binitag)" userId="2e1667b5-636b-4c95-a3b3-a8a0dc9f68da" providerId="ADAL" clId="{0AA76196-DA31-8E4C-98F9-7FAA4F429B19}" dt="2024-09-10T08:59:31.594" v="9539" actId="20577"/>
          <ac:spMkLst>
            <pc:docMk/>
            <pc:sldMk cId="1946655202" sldId="352"/>
            <ac:spMk id="11265" creationId="{98321DF7-196B-925C-24FC-5B6E2553A7E5}"/>
          </ac:spMkLst>
        </pc:spChg>
      </pc:sldChg>
      <pc:sldMasterChg chg="modSp mod">
        <pc:chgData name="Binita Gupta (binitag)" userId="2e1667b5-636b-4c95-a3b3-a8a0dc9f68da" providerId="ADAL" clId="{0AA76196-DA31-8E4C-98F9-7FAA4F429B19}" dt="2024-08-26T19:28:32.507" v="62" actId="20577"/>
        <pc:sldMasterMkLst>
          <pc:docMk/>
          <pc:sldMasterMk cId="0" sldId="2147483648"/>
        </pc:sldMasterMkLst>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6F179F99-C2A0-A248-8BA8-30C67F7F28C0}"/>
    <pc:docChg chg="undo custSel delSld modSld">
      <pc:chgData name="Binita Gupta (binitag)" userId="2e1667b5-636b-4c95-a3b3-a8a0dc9f68da" providerId="ADAL" clId="{6F179F99-C2A0-A248-8BA8-30C67F7F28C0}" dt="2024-04-29T15:07:33.835" v="602" actId="20577"/>
      <pc:docMkLst>
        <pc:docMk/>
      </pc:docMkLst>
      <pc:sldChg chg="modSp mod">
        <pc:chgData name="Binita Gupta (binitag)" userId="2e1667b5-636b-4c95-a3b3-a8a0dc9f68da" providerId="ADAL" clId="{6F179F99-C2A0-A248-8BA8-30C67F7F28C0}" dt="2024-04-29T06:36:09.396" v="13" actId="20577"/>
        <pc:sldMkLst>
          <pc:docMk/>
          <pc:sldMk cId="1564151962" sldId="328"/>
        </pc:sldMkLst>
      </pc:sldChg>
      <pc:sldChg chg="modSp mod">
        <pc:chgData name="Binita Gupta (binitag)" userId="2e1667b5-636b-4c95-a3b3-a8a0dc9f68da" providerId="ADAL" clId="{6F179F99-C2A0-A248-8BA8-30C67F7F28C0}" dt="2024-04-29T06:27:28.844" v="1" actId="5793"/>
        <pc:sldMkLst>
          <pc:docMk/>
          <pc:sldMk cId="4065250037" sldId="333"/>
        </pc:sldMkLst>
      </pc:sldChg>
      <pc:sldChg chg="modSp mod">
        <pc:chgData name="Binita Gupta (binitag)" userId="2e1667b5-636b-4c95-a3b3-a8a0dc9f68da" providerId="ADAL" clId="{6F179F99-C2A0-A248-8BA8-30C67F7F28C0}" dt="2024-04-29T06:27:45.668" v="4" actId="20577"/>
        <pc:sldMkLst>
          <pc:docMk/>
          <pc:sldMk cId="2043247713" sldId="334"/>
        </pc:sldMkLst>
      </pc:sldChg>
      <pc:sldChg chg="modSp mod">
        <pc:chgData name="Binita Gupta (binitag)" userId="2e1667b5-636b-4c95-a3b3-a8a0dc9f68da" providerId="ADAL" clId="{6F179F99-C2A0-A248-8BA8-30C67F7F28C0}" dt="2024-04-29T15:02:03.343" v="544" actId="20577"/>
        <pc:sldMkLst>
          <pc:docMk/>
          <pc:sldMk cId="359900838" sldId="335"/>
        </pc:sldMkLst>
      </pc:sldChg>
      <pc:sldChg chg="del">
        <pc:chgData name="Binita Gupta (binitag)" userId="2e1667b5-636b-4c95-a3b3-a8a0dc9f68da" providerId="ADAL" clId="{6F179F99-C2A0-A248-8BA8-30C67F7F28C0}" dt="2024-04-29T06:27:51.557" v="5" actId="2696"/>
        <pc:sldMkLst>
          <pc:docMk/>
          <pc:sldMk cId="2908804932" sldId="337"/>
        </pc:sldMkLst>
      </pc:sldChg>
      <pc:sldChg chg="modSp mod">
        <pc:chgData name="Binita Gupta (binitag)" userId="2e1667b5-636b-4c95-a3b3-a8a0dc9f68da" providerId="ADAL" clId="{6F179F99-C2A0-A248-8BA8-30C67F7F28C0}" dt="2024-04-29T15:04:11.682" v="559" actId="20577"/>
        <pc:sldMkLst>
          <pc:docMk/>
          <pc:sldMk cId="3896037241" sldId="338"/>
        </pc:sldMkLst>
      </pc:sldChg>
      <pc:sldChg chg="modSp mod">
        <pc:chgData name="Binita Gupta (binitag)" userId="2e1667b5-636b-4c95-a3b3-a8a0dc9f68da" providerId="ADAL" clId="{6F179F99-C2A0-A248-8BA8-30C67F7F28C0}" dt="2024-04-29T15:07:33.835" v="602" actId="20577"/>
        <pc:sldMkLst>
          <pc:docMk/>
          <pc:sldMk cId="3365892904" sldId="340"/>
        </pc:sldMkLst>
      </pc:sldChg>
      <pc:sldChg chg="modSp mod">
        <pc:chgData name="Binita Gupta (binitag)" userId="2e1667b5-636b-4c95-a3b3-a8a0dc9f68da" providerId="ADAL" clId="{6F179F99-C2A0-A248-8BA8-30C67F7F28C0}" dt="2024-04-29T06:50:57.529" v="337" actId="20577"/>
        <pc:sldMkLst>
          <pc:docMk/>
          <pc:sldMk cId="794342857" sldId="344"/>
        </pc:sldMkLst>
      </pc:sldChg>
    </pc:docChg>
  </pc:docChgLst>
  <pc:docChgLst>
    <pc:chgData name="Binita Gupta (binitag)" userId="2e1667b5-636b-4c95-a3b3-a8a0dc9f68da" providerId="ADAL" clId="{6A3A8A75-6158-CE43-8164-3D0B48572E07}"/>
    <pc:docChg chg="undo custSel addSld delSld modSld sldOrd modMainMaster">
      <pc:chgData name="Binita Gupta (binitag)" userId="2e1667b5-636b-4c95-a3b3-a8a0dc9f68da" providerId="ADAL" clId="{6A3A8A75-6158-CE43-8164-3D0B48572E07}" dt="2024-03-05T07:52:47.222" v="14068" actId="1076"/>
      <pc:docMkLst>
        <pc:docMk/>
      </pc:docMkLst>
      <pc:sldChg chg="modSp mod">
        <pc:chgData name="Binita Gupta (binitag)" userId="2e1667b5-636b-4c95-a3b3-a8a0dc9f68da" providerId="ADAL" clId="{6A3A8A75-6158-CE43-8164-3D0B48572E07}" dt="2024-03-03T08:29:54.013" v="12622" actId="20577"/>
        <pc:sldMkLst>
          <pc:docMk/>
          <pc:sldMk cId="0" sldId="256"/>
        </pc:sldMkLst>
      </pc:sldChg>
      <pc:sldChg chg="del">
        <pc:chgData name="Binita Gupta (binitag)" userId="2e1667b5-636b-4c95-a3b3-a8a0dc9f68da" providerId="ADAL" clId="{6A3A8A75-6158-CE43-8164-3D0B48572E07}" dt="2024-02-29T20:40:46.735" v="4364" actId="2696"/>
        <pc:sldMkLst>
          <pc:docMk/>
          <pc:sldMk cId="0" sldId="257"/>
        </pc:sldMkLst>
      </pc:sldChg>
      <pc:sldChg chg="modSp add del mod">
        <pc:chgData name="Binita Gupta (binitag)" userId="2e1667b5-636b-4c95-a3b3-a8a0dc9f68da" providerId="ADAL" clId="{6A3A8A75-6158-CE43-8164-3D0B48572E07}" dt="2024-03-03T08:25:50.694" v="12614" actId="403"/>
        <pc:sldMkLst>
          <pc:docMk/>
          <pc:sldMk cId="0" sldId="264"/>
        </pc:sldMkLst>
      </pc:sldChg>
      <pc:sldChg chg="del">
        <pc:chgData name="Binita Gupta (binitag)" userId="2e1667b5-636b-4c95-a3b3-a8a0dc9f68da" providerId="ADAL" clId="{6A3A8A75-6158-CE43-8164-3D0B48572E07}" dt="2024-03-03T07:08:58.229" v="11781" actId="2696"/>
        <pc:sldMkLst>
          <pc:docMk/>
          <pc:sldMk cId="2953422198" sldId="266"/>
        </pc:sldMkLst>
      </pc:sldChg>
      <pc:sldChg chg="del">
        <pc:chgData name="Binita Gupta (binitag)" userId="2e1667b5-636b-4c95-a3b3-a8a0dc9f68da" providerId="ADAL" clId="{6A3A8A75-6158-CE43-8164-3D0B48572E07}" dt="2024-03-03T07:08:58.415" v="11782" actId="2696"/>
        <pc:sldMkLst>
          <pc:docMk/>
          <pc:sldMk cId="3100640423" sldId="267"/>
        </pc:sldMkLst>
      </pc:sldChg>
      <pc:sldChg chg="del">
        <pc:chgData name="Binita Gupta (binitag)" userId="2e1667b5-636b-4c95-a3b3-a8a0dc9f68da" providerId="ADAL" clId="{6A3A8A75-6158-CE43-8164-3D0B48572E07}" dt="2024-03-03T07:09:05.008" v="11785" actId="2696"/>
        <pc:sldMkLst>
          <pc:docMk/>
          <pc:sldMk cId="1075417426" sldId="276"/>
        </pc:sldMkLst>
      </pc:sldChg>
      <pc:sldChg chg="del">
        <pc:chgData name="Binita Gupta (binitag)" userId="2e1667b5-636b-4c95-a3b3-a8a0dc9f68da" providerId="ADAL" clId="{6A3A8A75-6158-CE43-8164-3D0B48572E07}" dt="2024-03-03T07:09:05.075" v="11803" actId="2696"/>
        <pc:sldMkLst>
          <pc:docMk/>
          <pc:sldMk cId="1899805933" sldId="282"/>
        </pc:sldMkLst>
      </pc:sldChg>
      <pc:sldChg chg="del">
        <pc:chgData name="Binita Gupta (binitag)" userId="2e1667b5-636b-4c95-a3b3-a8a0dc9f68da" providerId="ADAL" clId="{6A3A8A75-6158-CE43-8164-3D0B48572E07}" dt="2024-03-03T07:09:05.034" v="11796" actId="2696"/>
        <pc:sldMkLst>
          <pc:docMk/>
          <pc:sldMk cId="1300546902" sldId="283"/>
        </pc:sldMkLst>
      </pc:sldChg>
      <pc:sldChg chg="del">
        <pc:chgData name="Binita Gupta (binitag)" userId="2e1667b5-636b-4c95-a3b3-a8a0dc9f68da" providerId="ADAL" clId="{6A3A8A75-6158-CE43-8164-3D0B48572E07}" dt="2024-03-03T07:09:05.035" v="11797" actId="2696"/>
        <pc:sldMkLst>
          <pc:docMk/>
          <pc:sldMk cId="3160937320" sldId="287"/>
        </pc:sldMkLst>
      </pc:sldChg>
      <pc:sldChg chg="del">
        <pc:chgData name="Binita Gupta (binitag)" userId="2e1667b5-636b-4c95-a3b3-a8a0dc9f68da" providerId="ADAL" clId="{6A3A8A75-6158-CE43-8164-3D0B48572E07}" dt="2024-03-03T07:08:58.647" v="11783" actId="2696"/>
        <pc:sldMkLst>
          <pc:docMk/>
          <pc:sldMk cId="184415321" sldId="288"/>
        </pc:sldMkLst>
      </pc:sldChg>
      <pc:sldChg chg="del">
        <pc:chgData name="Binita Gupta (binitag)" userId="2e1667b5-636b-4c95-a3b3-a8a0dc9f68da" providerId="ADAL" clId="{6A3A8A75-6158-CE43-8164-3D0B48572E07}" dt="2024-03-03T07:08:58.928" v="11784" actId="2696"/>
        <pc:sldMkLst>
          <pc:docMk/>
          <pc:sldMk cId="1552356036" sldId="290"/>
        </pc:sldMkLst>
      </pc:sldChg>
      <pc:sldChg chg="del">
        <pc:chgData name="Binita Gupta (binitag)" userId="2e1667b5-636b-4c95-a3b3-a8a0dc9f68da" providerId="ADAL" clId="{6A3A8A75-6158-CE43-8164-3D0B48572E07}" dt="2024-03-03T07:09:05.026" v="11790" actId="2696"/>
        <pc:sldMkLst>
          <pc:docMk/>
          <pc:sldMk cId="2189449108" sldId="291"/>
        </pc:sldMkLst>
      </pc:sldChg>
      <pc:sldChg chg="del">
        <pc:chgData name="Binita Gupta (binitag)" userId="2e1667b5-636b-4c95-a3b3-a8a0dc9f68da" providerId="ADAL" clId="{6A3A8A75-6158-CE43-8164-3D0B48572E07}" dt="2024-03-03T07:09:05.019" v="11788" actId="2696"/>
        <pc:sldMkLst>
          <pc:docMk/>
          <pc:sldMk cId="4045845716" sldId="292"/>
        </pc:sldMkLst>
      </pc:sldChg>
      <pc:sldChg chg="del">
        <pc:chgData name="Binita Gupta (binitag)" userId="2e1667b5-636b-4c95-a3b3-a8a0dc9f68da" providerId="ADAL" clId="{6A3A8A75-6158-CE43-8164-3D0B48572E07}" dt="2024-03-03T07:09:05.064" v="11802" actId="2696"/>
        <pc:sldMkLst>
          <pc:docMk/>
          <pc:sldMk cId="2800919492" sldId="294"/>
        </pc:sldMkLst>
      </pc:sldChg>
      <pc:sldChg chg="del">
        <pc:chgData name="Binita Gupta (binitag)" userId="2e1667b5-636b-4c95-a3b3-a8a0dc9f68da" providerId="ADAL" clId="{6A3A8A75-6158-CE43-8164-3D0B48572E07}" dt="2024-03-03T07:09:05.024" v="11789" actId="2696"/>
        <pc:sldMkLst>
          <pc:docMk/>
          <pc:sldMk cId="1974818652" sldId="295"/>
        </pc:sldMkLst>
      </pc:sldChg>
      <pc:sldChg chg="del">
        <pc:chgData name="Binita Gupta (binitag)" userId="2e1667b5-636b-4c95-a3b3-a8a0dc9f68da" providerId="ADAL" clId="{6A3A8A75-6158-CE43-8164-3D0B48572E07}" dt="2024-03-03T07:09:05.058" v="11799" actId="2696"/>
        <pc:sldMkLst>
          <pc:docMk/>
          <pc:sldMk cId="3128179532" sldId="296"/>
        </pc:sldMkLst>
      </pc:sldChg>
      <pc:sldChg chg="del">
        <pc:chgData name="Binita Gupta (binitag)" userId="2e1667b5-636b-4c95-a3b3-a8a0dc9f68da" providerId="ADAL" clId="{6A3A8A75-6158-CE43-8164-3D0B48572E07}" dt="2024-03-03T07:09:05.018" v="11787" actId="2696"/>
        <pc:sldMkLst>
          <pc:docMk/>
          <pc:sldMk cId="2595449661" sldId="297"/>
        </pc:sldMkLst>
      </pc:sldChg>
      <pc:sldChg chg="del">
        <pc:chgData name="Binita Gupta (binitag)" userId="2e1667b5-636b-4c95-a3b3-a8a0dc9f68da" providerId="ADAL" clId="{6A3A8A75-6158-CE43-8164-3D0B48572E07}" dt="2024-03-03T07:09:05.032" v="11795" actId="2696"/>
        <pc:sldMkLst>
          <pc:docMk/>
          <pc:sldMk cId="69757405" sldId="300"/>
        </pc:sldMkLst>
      </pc:sldChg>
      <pc:sldChg chg="del">
        <pc:chgData name="Binita Gupta (binitag)" userId="2e1667b5-636b-4c95-a3b3-a8a0dc9f68da" providerId="ADAL" clId="{6A3A8A75-6158-CE43-8164-3D0B48572E07}" dt="2024-03-03T07:09:05.059" v="11800" actId="2696"/>
        <pc:sldMkLst>
          <pc:docMk/>
          <pc:sldMk cId="2283623507" sldId="301"/>
        </pc:sldMkLst>
      </pc:sldChg>
      <pc:sldChg chg="del">
        <pc:chgData name="Binita Gupta (binitag)" userId="2e1667b5-636b-4c95-a3b3-a8a0dc9f68da" providerId="ADAL" clId="{6A3A8A75-6158-CE43-8164-3D0B48572E07}" dt="2024-03-03T07:09:05.031" v="11794" actId="2696"/>
        <pc:sldMkLst>
          <pc:docMk/>
          <pc:sldMk cId="3989689201" sldId="303"/>
        </pc:sldMkLst>
      </pc:sldChg>
      <pc:sldChg chg="del">
        <pc:chgData name="Binita Gupta (binitag)" userId="2e1667b5-636b-4c95-a3b3-a8a0dc9f68da" providerId="ADAL" clId="{6A3A8A75-6158-CE43-8164-3D0B48572E07}" dt="2024-03-03T07:09:05.083" v="11804" actId="2696"/>
        <pc:sldMkLst>
          <pc:docMk/>
          <pc:sldMk cId="3112040221" sldId="304"/>
        </pc:sldMkLst>
      </pc:sldChg>
      <pc:sldChg chg="del">
        <pc:chgData name="Binita Gupta (binitag)" userId="2e1667b5-636b-4c95-a3b3-a8a0dc9f68da" providerId="ADAL" clId="{6A3A8A75-6158-CE43-8164-3D0B48572E07}" dt="2024-03-03T07:09:05.063" v="11801" actId="2696"/>
        <pc:sldMkLst>
          <pc:docMk/>
          <pc:sldMk cId="4135912332" sldId="305"/>
        </pc:sldMkLst>
      </pc:sldChg>
      <pc:sldChg chg="del">
        <pc:chgData name="Binita Gupta (binitag)" userId="2e1667b5-636b-4c95-a3b3-a8a0dc9f68da" providerId="ADAL" clId="{6A3A8A75-6158-CE43-8164-3D0B48572E07}" dt="2024-03-03T07:09:05.027" v="11791" actId="2696"/>
        <pc:sldMkLst>
          <pc:docMk/>
          <pc:sldMk cId="2719389330" sldId="306"/>
        </pc:sldMkLst>
      </pc:sldChg>
      <pc:sldChg chg="del">
        <pc:chgData name="Binita Gupta (binitag)" userId="2e1667b5-636b-4c95-a3b3-a8a0dc9f68da" providerId="ADAL" clId="{6A3A8A75-6158-CE43-8164-3D0B48572E07}" dt="2024-03-03T07:09:05.011" v="11786" actId="2696"/>
        <pc:sldMkLst>
          <pc:docMk/>
          <pc:sldMk cId="3144404592" sldId="307"/>
        </pc:sldMkLst>
      </pc:sldChg>
      <pc:sldChg chg="del">
        <pc:chgData name="Binita Gupta (binitag)" userId="2e1667b5-636b-4c95-a3b3-a8a0dc9f68da" providerId="ADAL" clId="{6A3A8A75-6158-CE43-8164-3D0B48572E07}" dt="2024-03-03T07:09:05.028" v="11792" actId="2696"/>
        <pc:sldMkLst>
          <pc:docMk/>
          <pc:sldMk cId="785965236" sldId="308"/>
        </pc:sldMkLst>
      </pc:sldChg>
      <pc:sldChg chg="del">
        <pc:chgData name="Binita Gupta (binitag)" userId="2e1667b5-636b-4c95-a3b3-a8a0dc9f68da" providerId="ADAL" clId="{6A3A8A75-6158-CE43-8164-3D0B48572E07}" dt="2024-03-03T07:09:05.054" v="11798" actId="2696"/>
        <pc:sldMkLst>
          <pc:docMk/>
          <pc:sldMk cId="2335054722" sldId="311"/>
        </pc:sldMkLst>
      </pc:sldChg>
      <pc:sldChg chg="addSp delSp modSp add mod ord">
        <pc:chgData name="Binita Gupta (binitag)" userId="2e1667b5-636b-4c95-a3b3-a8a0dc9f68da" providerId="ADAL" clId="{6A3A8A75-6158-CE43-8164-3D0B48572E07}" dt="2024-03-04T20:20:38.327" v="14032" actId="20577"/>
        <pc:sldMkLst>
          <pc:docMk/>
          <pc:sldMk cId="2470693909" sldId="312"/>
        </pc:sldMkLst>
      </pc:sldChg>
      <pc:sldChg chg="modSp add del mod">
        <pc:chgData name="Binita Gupta (binitag)" userId="2e1667b5-636b-4c95-a3b3-a8a0dc9f68da" providerId="ADAL" clId="{6A3A8A75-6158-CE43-8164-3D0B48572E07}" dt="2024-02-29T07:38:10.557" v="278" actId="2696"/>
        <pc:sldMkLst>
          <pc:docMk/>
          <pc:sldMk cId="3631347344" sldId="312"/>
        </pc:sldMkLst>
      </pc:sldChg>
      <pc:sldChg chg="add del">
        <pc:chgData name="Binita Gupta (binitag)" userId="2e1667b5-636b-4c95-a3b3-a8a0dc9f68da" providerId="ADAL" clId="{6A3A8A75-6158-CE43-8164-3D0B48572E07}" dt="2024-02-29T20:40:45.543" v="4363" actId="2696"/>
        <pc:sldMkLst>
          <pc:docMk/>
          <pc:sldMk cId="1635419571" sldId="313"/>
        </pc:sldMkLst>
      </pc:sldChg>
      <pc:sldChg chg="add del">
        <pc:chgData name="Binita Gupta (binitag)" userId="2e1667b5-636b-4c95-a3b3-a8a0dc9f68da" providerId="ADAL" clId="{6A3A8A75-6158-CE43-8164-3D0B48572E07}" dt="2024-02-29T07:39:07.026" v="302"/>
        <pc:sldMkLst>
          <pc:docMk/>
          <pc:sldMk cId="2388982222" sldId="313"/>
        </pc:sldMkLst>
      </pc:sldChg>
      <pc:sldChg chg="modSp add del mod">
        <pc:chgData name="Binita Gupta (binitag)" userId="2e1667b5-636b-4c95-a3b3-a8a0dc9f68da" providerId="ADAL" clId="{6A3A8A75-6158-CE43-8164-3D0B48572E07}" dt="2024-02-29T19:01:36.311" v="2242" actId="2696"/>
        <pc:sldMkLst>
          <pc:docMk/>
          <pc:sldMk cId="4190124659" sldId="314"/>
        </pc:sldMkLst>
      </pc:sldChg>
      <pc:sldChg chg="modSp add mod">
        <pc:chgData name="Binita Gupta (binitag)" userId="2e1667b5-636b-4c95-a3b3-a8a0dc9f68da" providerId="ADAL" clId="{6A3A8A75-6158-CE43-8164-3D0B48572E07}" dt="2024-03-04T18:14:13.101" v="12649" actId="20578"/>
        <pc:sldMkLst>
          <pc:docMk/>
          <pc:sldMk cId="53126868" sldId="315"/>
        </pc:sldMkLst>
      </pc:sldChg>
      <pc:sldChg chg="modSp add mod ord">
        <pc:chgData name="Binita Gupta (binitag)" userId="2e1667b5-636b-4c95-a3b3-a8a0dc9f68da" providerId="ADAL" clId="{6A3A8A75-6158-CE43-8164-3D0B48572E07}" dt="2024-03-05T05:05:09.416" v="14065" actId="20577"/>
        <pc:sldMkLst>
          <pc:docMk/>
          <pc:sldMk cId="107204596" sldId="316"/>
        </pc:sldMkLst>
      </pc:sldChg>
      <pc:sldChg chg="addSp delSp modSp add del mod">
        <pc:chgData name="Binita Gupta (binitag)" userId="2e1667b5-636b-4c95-a3b3-a8a0dc9f68da" providerId="ADAL" clId="{6A3A8A75-6158-CE43-8164-3D0B48572E07}" dt="2024-03-04T20:12:01.811" v="14015" actId="2696"/>
        <pc:sldMkLst>
          <pc:docMk/>
          <pc:sldMk cId="4103830749" sldId="317"/>
        </pc:sldMkLst>
      </pc:sldChg>
      <pc:sldChg chg="addSp delSp modSp add mod">
        <pc:chgData name="Binita Gupta (binitag)" userId="2e1667b5-636b-4c95-a3b3-a8a0dc9f68da" providerId="ADAL" clId="{6A3A8A75-6158-CE43-8164-3D0B48572E07}" dt="2024-03-04T18:57:40.726" v="13705" actId="20577"/>
        <pc:sldMkLst>
          <pc:docMk/>
          <pc:sldMk cId="1846169565" sldId="318"/>
        </pc:sldMkLst>
      </pc:sldChg>
      <pc:sldChg chg="addSp delSp modSp add mod modClrScheme chgLayout">
        <pc:chgData name="Binita Gupta (binitag)" userId="2e1667b5-636b-4c95-a3b3-a8a0dc9f68da" providerId="ADAL" clId="{6A3A8A75-6158-CE43-8164-3D0B48572E07}" dt="2024-03-04T20:23:38.191" v="14048" actId="1076"/>
        <pc:sldMkLst>
          <pc:docMk/>
          <pc:sldMk cId="3810868281" sldId="319"/>
        </pc:sldMkLst>
      </pc:sldChg>
      <pc:sldChg chg="modSp add mod">
        <pc:chgData name="Binita Gupta (binitag)" userId="2e1667b5-636b-4c95-a3b3-a8a0dc9f68da" providerId="ADAL" clId="{6A3A8A75-6158-CE43-8164-3D0B48572E07}" dt="2024-03-04T20:22:33.634" v="14042" actId="5793"/>
        <pc:sldMkLst>
          <pc:docMk/>
          <pc:sldMk cId="4031054300" sldId="320"/>
        </pc:sldMkLst>
      </pc:sldChg>
      <pc:sldChg chg="modSp add mod">
        <pc:chgData name="Binita Gupta (binitag)" userId="2e1667b5-636b-4c95-a3b3-a8a0dc9f68da" providerId="ADAL" clId="{6A3A8A75-6158-CE43-8164-3D0B48572E07}" dt="2024-03-05T05:12:43.330" v="14067" actId="20577"/>
        <pc:sldMkLst>
          <pc:docMk/>
          <pc:sldMk cId="3930847488" sldId="321"/>
        </pc:sldMkLst>
      </pc:sldChg>
      <pc:sldChg chg="addSp delSp modSp add del mod">
        <pc:chgData name="Binita Gupta (binitag)" userId="2e1667b5-636b-4c95-a3b3-a8a0dc9f68da" providerId="ADAL" clId="{6A3A8A75-6158-CE43-8164-3D0B48572E07}" dt="2024-03-04T20:12:06.619" v="14016" actId="2696"/>
        <pc:sldMkLst>
          <pc:docMk/>
          <pc:sldMk cId="2090202646" sldId="322"/>
        </pc:sldMkLst>
      </pc:sldChg>
      <pc:sldChg chg="addSp delSp modSp add mod">
        <pc:chgData name="Binita Gupta (binitag)" userId="2e1667b5-636b-4c95-a3b3-a8a0dc9f68da" providerId="ADAL" clId="{6A3A8A75-6158-CE43-8164-3D0B48572E07}" dt="2024-03-05T07:52:47.222" v="14068" actId="1076"/>
        <pc:sldMkLst>
          <pc:docMk/>
          <pc:sldMk cId="873720385" sldId="323"/>
        </pc:sldMkLst>
      </pc:sldChg>
      <pc:sldChg chg="modSp add del mod">
        <pc:chgData name="Binita Gupta (binitag)" userId="2e1667b5-636b-4c95-a3b3-a8a0dc9f68da" providerId="ADAL" clId="{6A3A8A75-6158-CE43-8164-3D0B48572E07}" dt="2024-03-03T05:15:00.074" v="9610" actId="2696"/>
        <pc:sldMkLst>
          <pc:docMk/>
          <pc:sldMk cId="1827926302" sldId="323"/>
        </pc:sldMkLst>
      </pc:sldChg>
      <pc:sldChg chg="add del">
        <pc:chgData name="Binita Gupta (binitag)" userId="2e1667b5-636b-4c95-a3b3-a8a0dc9f68da" providerId="ADAL" clId="{6A3A8A75-6158-CE43-8164-3D0B48572E07}" dt="2024-03-03T04:21:30.829" v="7992" actId="2696"/>
        <pc:sldMkLst>
          <pc:docMk/>
          <pc:sldMk cId="2091337940" sldId="323"/>
        </pc:sldMkLst>
      </pc:sldChg>
      <pc:sldChg chg="modSp add mod">
        <pc:chgData name="Binita Gupta (binitag)" userId="2e1667b5-636b-4c95-a3b3-a8a0dc9f68da" providerId="ADAL" clId="{6A3A8A75-6158-CE43-8164-3D0B48572E07}" dt="2024-03-03T07:08:53.423" v="11780" actId="20577"/>
        <pc:sldMkLst>
          <pc:docMk/>
          <pc:sldMk cId="2653325130" sldId="324"/>
        </pc:sldMkLst>
      </pc:sldChg>
      <pc:sldMasterChg chg="modSp mod modSldLayout">
        <pc:chgData name="Binita Gupta (binitag)" userId="2e1667b5-636b-4c95-a3b3-a8a0dc9f68da" providerId="ADAL" clId="{6A3A8A75-6158-CE43-8164-3D0B48572E07}" dt="2024-03-04T20:13:02.821" v="14023" actId="20577"/>
        <pc:sldMasterMkLst>
          <pc:docMk/>
          <pc:sldMasterMk cId="0" sldId="2147483648"/>
        </pc:sldMasterMkLst>
        <pc:sldLayoutChg chg="modSp mod">
          <pc:chgData name="Binita Gupta (binitag)" userId="2e1667b5-636b-4c95-a3b3-a8a0dc9f68da" providerId="ADAL" clId="{6A3A8A75-6158-CE43-8164-3D0B48572E07}" dt="2024-03-03T08:30:11.192" v="12632" actId="20577"/>
          <pc:sldLayoutMkLst>
            <pc:docMk/>
            <pc:sldMasterMk cId="0" sldId="2147483648"/>
            <pc:sldLayoutMk cId="0" sldId="2147483649"/>
          </pc:sldLayoutMkLst>
        </pc:sldLayoutChg>
        <pc:sldLayoutChg chg="addSp delSp modSp mod">
          <pc:chgData name="Binita Gupta (binitag)" userId="2e1667b5-636b-4c95-a3b3-a8a0dc9f68da" providerId="ADAL" clId="{6A3A8A75-6158-CE43-8164-3D0B48572E07}" dt="2024-02-29T15:49:48.783" v="697"/>
          <pc:sldLayoutMkLst>
            <pc:docMk/>
            <pc:sldMasterMk cId="0" sldId="2147483648"/>
            <pc:sldLayoutMk cId="0" sldId="2147483650"/>
          </pc:sldLayoutMkLst>
        </pc:sldLayoutChg>
      </pc:sldMaster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ldLayoutChg>
      </pc:sldMaster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docChgLst>
    <pc:chgData name="Binita Gupta (binitag)" userId="2e1667b5-636b-4c95-a3b3-a8a0dc9f68da" providerId="ADAL" clId="{0AA8CBB5-53A4-254A-8F96-64BDCEBAE1A5}"/>
    <pc:docChg chg="undo custSel addSld delSld modSld modMainMaster">
      <pc:chgData name="Binita Gupta (binitag)" userId="2e1667b5-636b-4c95-a3b3-a8a0dc9f68da" providerId="ADAL" clId="{0AA8CBB5-53A4-254A-8F96-64BDCEBAE1A5}" dt="2024-11-03T19:01:59.724" v="8155"/>
      <pc:docMkLst>
        <pc:docMk/>
      </pc:docMkLst>
      <pc:sldChg chg="modSp mod">
        <pc:chgData name="Binita Gupta (binitag)" userId="2e1667b5-636b-4c95-a3b3-a8a0dc9f68da" providerId="ADAL" clId="{0AA8CBB5-53A4-254A-8F96-64BDCEBAE1A5}" dt="2024-11-03T18:59:00.282" v="8142" actId="20577"/>
        <pc:sldMkLst>
          <pc:docMk/>
          <pc:sldMk cId="0" sldId="326"/>
        </pc:sldMkLst>
        <pc:spChg chg="mod">
          <ac:chgData name="Binita Gupta (binitag)" userId="2e1667b5-636b-4c95-a3b3-a8a0dc9f68da" providerId="ADAL" clId="{0AA8CBB5-53A4-254A-8F96-64BDCEBAE1A5}" dt="2024-11-03T18:59:00.282" v="8142" actId="20577"/>
          <ac:spMkLst>
            <pc:docMk/>
            <pc:sldMk cId="0" sldId="326"/>
            <ac:spMk id="3073" creationId="{00000000-0000-0000-0000-000000000000}"/>
          </ac:spMkLst>
        </pc:spChg>
        <pc:spChg chg="mod">
          <ac:chgData name="Binita Gupta (binitag)" userId="2e1667b5-636b-4c95-a3b3-a8a0dc9f68da" providerId="ADAL" clId="{0AA8CBB5-53A4-254A-8F96-64BDCEBAE1A5}" dt="2024-11-02T16:18:52.017" v="25" actId="20577"/>
          <ac:spMkLst>
            <pc:docMk/>
            <pc:sldMk cId="0" sldId="326"/>
            <ac:spMk id="3074" creationId="{00000000-0000-0000-0000-000000000000}"/>
          </ac:spMkLst>
        </pc:spChg>
      </pc:sldChg>
      <pc:sldChg chg="modSp mod">
        <pc:chgData name="Binita Gupta (binitag)" userId="2e1667b5-636b-4c95-a3b3-a8a0dc9f68da" providerId="ADAL" clId="{0AA8CBB5-53A4-254A-8F96-64BDCEBAE1A5}" dt="2024-11-03T06:08:35.486" v="6507" actId="20577"/>
        <pc:sldMkLst>
          <pc:docMk/>
          <pc:sldMk cId="1564151962" sldId="328"/>
        </pc:sldMkLst>
        <pc:spChg chg="mod">
          <ac:chgData name="Binita Gupta (binitag)" userId="2e1667b5-636b-4c95-a3b3-a8a0dc9f68da" providerId="ADAL" clId="{0AA8CBB5-53A4-254A-8F96-64BDCEBAE1A5}" dt="2024-11-03T06:08:35.486" v="6507" actId="20577"/>
          <ac:spMkLst>
            <pc:docMk/>
            <pc:sldMk cId="1564151962" sldId="328"/>
            <ac:spMk id="4098" creationId="{00000000-0000-0000-0000-000000000000}"/>
          </ac:spMkLst>
        </pc:spChg>
      </pc:sldChg>
      <pc:sldChg chg="modSp mod">
        <pc:chgData name="Binita Gupta (binitag)" userId="2e1667b5-636b-4c95-a3b3-a8a0dc9f68da" providerId="ADAL" clId="{0AA8CBB5-53A4-254A-8F96-64BDCEBAE1A5}" dt="2024-11-03T06:32:06.643" v="7660" actId="12"/>
        <pc:sldMkLst>
          <pc:docMk/>
          <pc:sldMk cId="3655242441" sldId="342"/>
        </pc:sldMkLst>
        <pc:spChg chg="mod">
          <ac:chgData name="Binita Gupta (binitag)" userId="2e1667b5-636b-4c95-a3b3-a8a0dc9f68da" providerId="ADAL" clId="{0AA8CBB5-53A4-254A-8F96-64BDCEBAE1A5}" dt="2024-11-03T06:32:06.643" v="7660" actId="12"/>
          <ac:spMkLst>
            <pc:docMk/>
            <pc:sldMk cId="3655242441" sldId="342"/>
            <ac:spMk id="2" creationId="{00000000-0000-0000-0000-000000000000}"/>
          </ac:spMkLst>
        </pc:spChg>
      </pc:sldChg>
      <pc:sldChg chg="del">
        <pc:chgData name="Binita Gupta (binitag)" userId="2e1667b5-636b-4c95-a3b3-a8a0dc9f68da" providerId="ADAL" clId="{0AA8CBB5-53A4-254A-8F96-64BDCEBAE1A5}" dt="2024-11-03T06:18:27.736" v="7189" actId="2696"/>
        <pc:sldMkLst>
          <pc:docMk/>
          <pc:sldMk cId="1098842524" sldId="346"/>
        </pc:sldMkLst>
      </pc:sldChg>
      <pc:sldChg chg="del">
        <pc:chgData name="Binita Gupta (binitag)" userId="2e1667b5-636b-4c95-a3b3-a8a0dc9f68da" providerId="ADAL" clId="{0AA8CBB5-53A4-254A-8F96-64BDCEBAE1A5}" dt="2024-11-03T06:18:29.103" v="7190" actId="2696"/>
        <pc:sldMkLst>
          <pc:docMk/>
          <pc:sldMk cId="1152458026" sldId="347"/>
        </pc:sldMkLst>
      </pc:sldChg>
      <pc:sldChg chg="del">
        <pc:chgData name="Binita Gupta (binitag)" userId="2e1667b5-636b-4c95-a3b3-a8a0dc9f68da" providerId="ADAL" clId="{0AA8CBB5-53A4-254A-8F96-64BDCEBAE1A5}" dt="2024-11-03T06:18:29.865" v="7191" actId="2696"/>
        <pc:sldMkLst>
          <pc:docMk/>
          <pc:sldMk cId="644531583" sldId="348"/>
        </pc:sldMkLst>
      </pc:sldChg>
      <pc:sldChg chg="del">
        <pc:chgData name="Binita Gupta (binitag)" userId="2e1667b5-636b-4c95-a3b3-a8a0dc9f68da" providerId="ADAL" clId="{0AA8CBB5-53A4-254A-8F96-64BDCEBAE1A5}" dt="2024-11-03T06:18:33.379" v="7192" actId="2696"/>
        <pc:sldMkLst>
          <pc:docMk/>
          <pc:sldMk cId="1191791878" sldId="350"/>
        </pc:sldMkLst>
      </pc:sldChg>
      <pc:sldChg chg="del">
        <pc:chgData name="Binita Gupta (binitag)" userId="2e1667b5-636b-4c95-a3b3-a8a0dc9f68da" providerId="ADAL" clId="{0AA8CBB5-53A4-254A-8F96-64BDCEBAE1A5}" dt="2024-11-03T06:18:36.047" v="7193" actId="2696"/>
        <pc:sldMkLst>
          <pc:docMk/>
          <pc:sldMk cId="1788631486" sldId="351"/>
        </pc:sldMkLst>
      </pc:sldChg>
      <pc:sldChg chg="modSp mod">
        <pc:chgData name="Binita Gupta (binitag)" userId="2e1667b5-636b-4c95-a3b3-a8a0dc9f68da" providerId="ADAL" clId="{0AA8CBB5-53A4-254A-8F96-64BDCEBAE1A5}" dt="2024-11-03T16:18:09.836" v="7792" actId="20577"/>
        <pc:sldMkLst>
          <pc:docMk/>
          <pc:sldMk cId="1946655202" sldId="352"/>
        </pc:sldMkLst>
        <pc:spChg chg="mod">
          <ac:chgData name="Binita Gupta (binitag)" userId="2e1667b5-636b-4c95-a3b3-a8a0dc9f68da" providerId="ADAL" clId="{0AA8CBB5-53A4-254A-8F96-64BDCEBAE1A5}" dt="2024-11-03T16:18:09.836" v="7792" actId="20577"/>
          <ac:spMkLst>
            <pc:docMk/>
            <pc:sldMk cId="1946655202" sldId="352"/>
            <ac:spMk id="2" creationId="{2A07398F-F214-B7DA-0E59-E389681B8153}"/>
          </ac:spMkLst>
        </pc:spChg>
      </pc:sldChg>
      <pc:sldChg chg="addSp delSp modSp add mod">
        <pc:chgData name="Binita Gupta (binitag)" userId="2e1667b5-636b-4c95-a3b3-a8a0dc9f68da" providerId="ADAL" clId="{0AA8CBB5-53A4-254A-8F96-64BDCEBAE1A5}" dt="2024-11-03T06:57:08.686" v="7739" actId="20577"/>
        <pc:sldMkLst>
          <pc:docMk/>
          <pc:sldMk cId="1266431854" sldId="353"/>
        </pc:sldMkLst>
        <pc:spChg chg="mod">
          <ac:chgData name="Binita Gupta (binitag)" userId="2e1667b5-636b-4c95-a3b3-a8a0dc9f68da" providerId="ADAL" clId="{0AA8CBB5-53A4-254A-8F96-64BDCEBAE1A5}" dt="2024-11-02T18:21:28.149" v="2463" actId="20577"/>
          <ac:spMkLst>
            <pc:docMk/>
            <pc:sldMk cId="1266431854" sldId="353"/>
            <ac:spMk id="4097" creationId="{30DEB400-7EBA-C511-9BB3-BCD2672ED31E}"/>
          </ac:spMkLst>
        </pc:spChg>
        <pc:spChg chg="mod">
          <ac:chgData name="Binita Gupta (binitag)" userId="2e1667b5-636b-4c95-a3b3-a8a0dc9f68da" providerId="ADAL" clId="{0AA8CBB5-53A4-254A-8F96-64BDCEBAE1A5}" dt="2024-11-03T06:57:08.686" v="7739" actId="20577"/>
          <ac:spMkLst>
            <pc:docMk/>
            <pc:sldMk cId="1266431854" sldId="353"/>
            <ac:spMk id="4098" creationId="{9DD543D7-B9C6-E818-EB22-5B3BCB611EA8}"/>
          </ac:spMkLst>
        </pc:spChg>
        <pc:picChg chg="add mod">
          <ac:chgData name="Binita Gupta (binitag)" userId="2e1667b5-636b-4c95-a3b3-a8a0dc9f68da" providerId="ADAL" clId="{0AA8CBB5-53A4-254A-8F96-64BDCEBAE1A5}" dt="2024-11-03T01:56:35.244" v="2589" actId="1076"/>
          <ac:picMkLst>
            <pc:docMk/>
            <pc:sldMk cId="1266431854" sldId="353"/>
            <ac:picMk id="2" creationId="{1608247C-6BCE-D3B1-BD82-E1B42ED7D0C8}"/>
          </ac:picMkLst>
        </pc:picChg>
        <pc:picChg chg="add mod">
          <ac:chgData name="Binita Gupta (binitag)" userId="2e1667b5-636b-4c95-a3b3-a8a0dc9f68da" providerId="ADAL" clId="{0AA8CBB5-53A4-254A-8F96-64BDCEBAE1A5}" dt="2024-11-03T01:57:35.592" v="2601" actId="1076"/>
          <ac:picMkLst>
            <pc:docMk/>
            <pc:sldMk cId="1266431854" sldId="353"/>
            <ac:picMk id="15" creationId="{42B3363A-1219-BED0-CEFE-53C838AB9569}"/>
          </ac:picMkLst>
        </pc:picChg>
        <pc:picChg chg="add mod">
          <ac:chgData name="Binita Gupta (binitag)" userId="2e1667b5-636b-4c95-a3b3-a8a0dc9f68da" providerId="ADAL" clId="{0AA8CBB5-53A4-254A-8F96-64BDCEBAE1A5}" dt="2024-11-03T01:57:29.777" v="2600" actId="1076"/>
          <ac:picMkLst>
            <pc:docMk/>
            <pc:sldMk cId="1266431854" sldId="353"/>
            <ac:picMk id="16" creationId="{8E29959B-46C7-9F76-35B8-A4F36B7FA5BE}"/>
          </ac:picMkLst>
        </pc:picChg>
        <pc:picChg chg="add mod">
          <ac:chgData name="Binita Gupta (binitag)" userId="2e1667b5-636b-4c95-a3b3-a8a0dc9f68da" providerId="ADAL" clId="{0AA8CBB5-53A4-254A-8F96-64BDCEBAE1A5}" dt="2024-11-03T05:13:50.873" v="4903" actId="1076"/>
          <ac:picMkLst>
            <pc:docMk/>
            <pc:sldMk cId="1266431854" sldId="353"/>
            <ac:picMk id="17" creationId="{9F50A6C8-FA75-292E-56E7-7EBFFABE6D73}"/>
          </ac:picMkLst>
        </pc:picChg>
      </pc:sldChg>
      <pc:sldChg chg="addSp delSp modSp add mod">
        <pc:chgData name="Binita Gupta (binitag)" userId="2e1667b5-636b-4c95-a3b3-a8a0dc9f68da" providerId="ADAL" clId="{0AA8CBB5-53A4-254A-8F96-64BDCEBAE1A5}" dt="2024-11-03T06:34:44.225" v="7729" actId="20577"/>
        <pc:sldMkLst>
          <pc:docMk/>
          <pc:sldMk cId="3805142369" sldId="354"/>
        </pc:sldMkLst>
        <pc:spChg chg="mod">
          <ac:chgData name="Binita Gupta (binitag)" userId="2e1667b5-636b-4c95-a3b3-a8a0dc9f68da" providerId="ADAL" clId="{0AA8CBB5-53A4-254A-8F96-64BDCEBAE1A5}" dt="2024-11-03T06:34:44.225" v="7729" actId="20577"/>
          <ac:spMkLst>
            <pc:docMk/>
            <pc:sldMk cId="3805142369" sldId="354"/>
            <ac:spMk id="4097" creationId="{3486EECC-4422-4A1C-2B68-D4C8BC63789E}"/>
          </ac:spMkLst>
        </pc:spChg>
        <pc:spChg chg="mod">
          <ac:chgData name="Binita Gupta (binitag)" userId="2e1667b5-636b-4c95-a3b3-a8a0dc9f68da" providerId="ADAL" clId="{0AA8CBB5-53A4-254A-8F96-64BDCEBAE1A5}" dt="2024-11-03T02:17:26.325" v="3029" actId="20577"/>
          <ac:spMkLst>
            <pc:docMk/>
            <pc:sldMk cId="3805142369" sldId="354"/>
            <ac:spMk id="4098" creationId="{89F8FC4B-E034-E8C7-9A54-58F79C8E3822}"/>
          </ac:spMkLst>
        </pc:spChg>
        <pc:picChg chg="add mod">
          <ac:chgData name="Binita Gupta (binitag)" userId="2e1667b5-636b-4c95-a3b3-a8a0dc9f68da" providerId="ADAL" clId="{0AA8CBB5-53A4-254A-8F96-64BDCEBAE1A5}" dt="2024-11-02T17:35:13.727" v="2078" actId="1076"/>
          <ac:picMkLst>
            <pc:docMk/>
            <pc:sldMk cId="3805142369" sldId="354"/>
            <ac:picMk id="2" creationId="{E8FFC79C-F5A6-067A-8084-B1115091F67E}"/>
          </ac:picMkLst>
        </pc:picChg>
        <pc:picChg chg="add mod">
          <ac:chgData name="Binita Gupta (binitag)" userId="2e1667b5-636b-4c95-a3b3-a8a0dc9f68da" providerId="ADAL" clId="{0AA8CBB5-53A4-254A-8F96-64BDCEBAE1A5}" dt="2024-11-02T17:42:57.792" v="2092" actId="14100"/>
          <ac:picMkLst>
            <pc:docMk/>
            <pc:sldMk cId="3805142369" sldId="354"/>
            <ac:picMk id="7" creationId="{6CFCF818-F6EF-90FE-B1AA-C45BDF824E55}"/>
          </ac:picMkLst>
        </pc:picChg>
      </pc:sldChg>
      <pc:sldChg chg="add del">
        <pc:chgData name="Binita Gupta (binitag)" userId="2e1667b5-636b-4c95-a3b3-a8a0dc9f68da" providerId="ADAL" clId="{0AA8CBB5-53A4-254A-8F96-64BDCEBAE1A5}" dt="2024-11-03T06:18:24.807" v="7188" actId="2696"/>
        <pc:sldMkLst>
          <pc:docMk/>
          <pc:sldMk cId="4096202982" sldId="355"/>
        </pc:sldMkLst>
      </pc:sldChg>
      <pc:sldChg chg="addSp delSp modSp add mod">
        <pc:chgData name="Binita Gupta (binitag)" userId="2e1667b5-636b-4c95-a3b3-a8a0dc9f68da" providerId="ADAL" clId="{0AA8CBB5-53A4-254A-8F96-64BDCEBAE1A5}" dt="2024-11-03T07:10:51.578" v="7748" actId="1076"/>
        <pc:sldMkLst>
          <pc:docMk/>
          <pc:sldMk cId="2287670752" sldId="356"/>
        </pc:sldMkLst>
        <pc:spChg chg="mod">
          <ac:chgData name="Binita Gupta (binitag)" userId="2e1667b5-636b-4c95-a3b3-a8a0dc9f68da" providerId="ADAL" clId="{0AA8CBB5-53A4-254A-8F96-64BDCEBAE1A5}" dt="2024-11-02T18:21:35.910" v="2466" actId="20577"/>
          <ac:spMkLst>
            <pc:docMk/>
            <pc:sldMk cId="2287670752" sldId="356"/>
            <ac:spMk id="4097" creationId="{3DA0F0D6-C1FE-5A48-991C-3312810DF114}"/>
          </ac:spMkLst>
        </pc:spChg>
        <pc:spChg chg="mod">
          <ac:chgData name="Binita Gupta (binitag)" userId="2e1667b5-636b-4c95-a3b3-a8a0dc9f68da" providerId="ADAL" clId="{0AA8CBB5-53A4-254A-8F96-64BDCEBAE1A5}" dt="2024-11-03T06:25:58.437" v="7428" actId="20577"/>
          <ac:spMkLst>
            <pc:docMk/>
            <pc:sldMk cId="2287670752" sldId="356"/>
            <ac:spMk id="4098" creationId="{53D944A7-1F74-05BC-A6C8-E8C8CB6D8D1F}"/>
          </ac:spMkLst>
        </pc:spChg>
        <pc:picChg chg="add mod">
          <ac:chgData name="Binita Gupta (binitag)" userId="2e1667b5-636b-4c95-a3b3-a8a0dc9f68da" providerId="ADAL" clId="{0AA8CBB5-53A4-254A-8F96-64BDCEBAE1A5}" dt="2024-11-03T02:00:39.101" v="2708" actId="1076"/>
          <ac:picMkLst>
            <pc:docMk/>
            <pc:sldMk cId="2287670752" sldId="356"/>
            <ac:picMk id="3" creationId="{654BA4E4-6B80-D1F4-990E-135D6E4A2A34}"/>
          </ac:picMkLst>
        </pc:picChg>
        <pc:picChg chg="add mod">
          <ac:chgData name="Binita Gupta (binitag)" userId="2e1667b5-636b-4c95-a3b3-a8a0dc9f68da" providerId="ADAL" clId="{0AA8CBB5-53A4-254A-8F96-64BDCEBAE1A5}" dt="2024-11-03T07:10:45.132" v="7746" actId="14100"/>
          <ac:picMkLst>
            <pc:docMk/>
            <pc:sldMk cId="2287670752" sldId="356"/>
            <ac:picMk id="7" creationId="{06B97622-11D8-C05D-B10E-A7BF39EC3629}"/>
          </ac:picMkLst>
        </pc:picChg>
        <pc:picChg chg="add mod">
          <ac:chgData name="Binita Gupta (binitag)" userId="2e1667b5-636b-4c95-a3b3-a8a0dc9f68da" providerId="ADAL" clId="{0AA8CBB5-53A4-254A-8F96-64BDCEBAE1A5}" dt="2024-11-03T02:01:35.195" v="2711" actId="1076"/>
          <ac:picMkLst>
            <pc:docMk/>
            <pc:sldMk cId="2287670752" sldId="356"/>
            <ac:picMk id="8" creationId="{D2479FD5-BC4B-ECB0-9D36-5095A93496A6}"/>
          </ac:picMkLst>
        </pc:picChg>
        <pc:picChg chg="add mod">
          <ac:chgData name="Binita Gupta (binitag)" userId="2e1667b5-636b-4c95-a3b3-a8a0dc9f68da" providerId="ADAL" clId="{0AA8CBB5-53A4-254A-8F96-64BDCEBAE1A5}" dt="2024-11-03T07:10:51.578" v="7748" actId="1076"/>
          <ac:picMkLst>
            <pc:docMk/>
            <pc:sldMk cId="2287670752" sldId="356"/>
            <ac:picMk id="11" creationId="{1111D93C-0AAC-4709-4222-6C4B8A101DA7}"/>
          </ac:picMkLst>
        </pc:picChg>
      </pc:sldChg>
      <pc:sldChg chg="add del">
        <pc:chgData name="Binita Gupta (binitag)" userId="2e1667b5-636b-4c95-a3b3-a8a0dc9f68da" providerId="ADAL" clId="{0AA8CBB5-53A4-254A-8F96-64BDCEBAE1A5}" dt="2024-11-03T06:26:55.143" v="7431" actId="2696"/>
        <pc:sldMkLst>
          <pc:docMk/>
          <pc:sldMk cId="2546771757" sldId="357"/>
        </pc:sldMkLst>
      </pc:sldChg>
      <pc:sldChg chg="addSp delSp modSp add mod">
        <pc:chgData name="Binita Gupta (binitag)" userId="2e1667b5-636b-4c95-a3b3-a8a0dc9f68da" providerId="ADAL" clId="{0AA8CBB5-53A4-254A-8F96-64BDCEBAE1A5}" dt="2024-11-03T16:44:27.194" v="8090" actId="20577"/>
        <pc:sldMkLst>
          <pc:docMk/>
          <pc:sldMk cId="2120167572" sldId="358"/>
        </pc:sldMkLst>
        <pc:spChg chg="mod">
          <ac:chgData name="Binita Gupta (binitag)" userId="2e1667b5-636b-4c95-a3b3-a8a0dc9f68da" providerId="ADAL" clId="{0AA8CBB5-53A4-254A-8F96-64BDCEBAE1A5}" dt="2024-11-03T05:37:41.776" v="6175" actId="20577"/>
          <ac:spMkLst>
            <pc:docMk/>
            <pc:sldMk cId="2120167572" sldId="358"/>
            <ac:spMk id="4097" creationId="{F660D423-3116-5CE3-2088-EBC40D3823E0}"/>
          </ac:spMkLst>
        </pc:spChg>
        <pc:spChg chg="mod">
          <ac:chgData name="Binita Gupta (binitag)" userId="2e1667b5-636b-4c95-a3b3-a8a0dc9f68da" providerId="ADAL" clId="{0AA8CBB5-53A4-254A-8F96-64BDCEBAE1A5}" dt="2024-11-03T16:44:27.194" v="8090" actId="20577"/>
          <ac:spMkLst>
            <pc:docMk/>
            <pc:sldMk cId="2120167572" sldId="358"/>
            <ac:spMk id="4098" creationId="{7C19AAFB-7704-A45E-A823-837EF2B3AF96}"/>
          </ac:spMkLst>
        </pc:spChg>
        <pc:picChg chg="add mod">
          <ac:chgData name="Binita Gupta (binitag)" userId="2e1667b5-636b-4c95-a3b3-a8a0dc9f68da" providerId="ADAL" clId="{0AA8CBB5-53A4-254A-8F96-64BDCEBAE1A5}" dt="2024-11-03T16:40:46.227" v="8083" actId="1076"/>
          <ac:picMkLst>
            <pc:docMk/>
            <pc:sldMk cId="2120167572" sldId="358"/>
            <ac:picMk id="2" creationId="{C70999ED-B430-715F-E35D-B960DEBDE5B0}"/>
          </ac:picMkLst>
        </pc:picChg>
        <pc:picChg chg="add mod">
          <ac:chgData name="Binita Gupta (binitag)" userId="2e1667b5-636b-4c95-a3b3-a8a0dc9f68da" providerId="ADAL" clId="{0AA8CBB5-53A4-254A-8F96-64BDCEBAE1A5}" dt="2024-11-03T16:40:46.227" v="8083" actId="1076"/>
          <ac:picMkLst>
            <pc:docMk/>
            <pc:sldMk cId="2120167572" sldId="358"/>
            <ac:picMk id="8" creationId="{5C5221F7-EDA7-B035-3D8A-496DC251463A}"/>
          </ac:picMkLst>
        </pc:picChg>
      </pc:sldChg>
      <pc:sldChg chg="addSp delSp modSp add del mod">
        <pc:chgData name="Binita Gupta (binitag)" userId="2e1667b5-636b-4c95-a3b3-a8a0dc9f68da" providerId="ADAL" clId="{0AA8CBB5-53A4-254A-8F96-64BDCEBAE1A5}" dt="2024-11-03T06:26:49.987" v="7430" actId="2696"/>
        <pc:sldMkLst>
          <pc:docMk/>
          <pc:sldMk cId="4139845215" sldId="359"/>
        </pc:sldMkLst>
      </pc:sldChg>
      <pc:sldChg chg="addSp delSp modSp add mod">
        <pc:chgData name="Binita Gupta (binitag)" userId="2e1667b5-636b-4c95-a3b3-a8a0dc9f68da" providerId="ADAL" clId="{0AA8CBB5-53A4-254A-8F96-64BDCEBAE1A5}" dt="2024-11-03T17:00:50.098" v="8127" actId="20577"/>
        <pc:sldMkLst>
          <pc:docMk/>
          <pc:sldMk cId="808336122" sldId="360"/>
        </pc:sldMkLst>
        <pc:spChg chg="mod">
          <ac:chgData name="Binita Gupta (binitag)" userId="2e1667b5-636b-4c95-a3b3-a8a0dc9f68da" providerId="ADAL" clId="{0AA8CBB5-53A4-254A-8F96-64BDCEBAE1A5}" dt="2024-11-03T05:37:48.094" v="6179" actId="20577"/>
          <ac:spMkLst>
            <pc:docMk/>
            <pc:sldMk cId="808336122" sldId="360"/>
            <ac:spMk id="4097" creationId="{98449754-BC35-08B1-844C-F42557004C50}"/>
          </ac:spMkLst>
        </pc:spChg>
        <pc:spChg chg="mod">
          <ac:chgData name="Binita Gupta (binitag)" userId="2e1667b5-636b-4c95-a3b3-a8a0dc9f68da" providerId="ADAL" clId="{0AA8CBB5-53A4-254A-8F96-64BDCEBAE1A5}" dt="2024-11-03T17:00:50.098" v="8127" actId="20577"/>
          <ac:spMkLst>
            <pc:docMk/>
            <pc:sldMk cId="808336122" sldId="360"/>
            <ac:spMk id="4098" creationId="{4AE12A9D-6B3D-C965-1E99-156598B86C8E}"/>
          </ac:spMkLst>
        </pc:spChg>
        <pc:picChg chg="add mod">
          <ac:chgData name="Binita Gupta (binitag)" userId="2e1667b5-636b-4c95-a3b3-a8a0dc9f68da" providerId="ADAL" clId="{0AA8CBB5-53A4-254A-8F96-64BDCEBAE1A5}" dt="2024-11-03T07:25:18.032" v="7778" actId="1076"/>
          <ac:picMkLst>
            <pc:docMk/>
            <pc:sldMk cId="808336122" sldId="360"/>
            <ac:picMk id="2" creationId="{7F9931B2-F199-DF8E-12E2-6BB192CE3CB6}"/>
          </ac:picMkLst>
        </pc:picChg>
      </pc:sldChg>
      <pc:sldChg chg="add del">
        <pc:chgData name="Binita Gupta (binitag)" userId="2e1667b5-636b-4c95-a3b3-a8a0dc9f68da" providerId="ADAL" clId="{0AA8CBB5-53A4-254A-8F96-64BDCEBAE1A5}" dt="2024-11-03T06:26:32.248" v="7429" actId="2696"/>
        <pc:sldMkLst>
          <pc:docMk/>
          <pc:sldMk cId="4119139125" sldId="361"/>
        </pc:sldMkLst>
      </pc:sldChg>
      <pc:sldChg chg="addSp delSp modSp add mod">
        <pc:chgData name="Binita Gupta (binitag)" userId="2e1667b5-636b-4c95-a3b3-a8a0dc9f68da" providerId="ADAL" clId="{0AA8CBB5-53A4-254A-8F96-64BDCEBAE1A5}" dt="2024-11-03T05:51:15.215" v="6445" actId="1076"/>
        <pc:sldMkLst>
          <pc:docMk/>
          <pc:sldMk cId="2214317203" sldId="362"/>
        </pc:sldMkLst>
        <pc:spChg chg="mod">
          <ac:chgData name="Binita Gupta (binitag)" userId="2e1667b5-636b-4c95-a3b3-a8a0dc9f68da" providerId="ADAL" clId="{0AA8CBB5-53A4-254A-8F96-64BDCEBAE1A5}" dt="2024-11-03T05:39:07.386" v="6337" actId="20577"/>
          <ac:spMkLst>
            <pc:docMk/>
            <pc:sldMk cId="2214317203" sldId="362"/>
            <ac:spMk id="4097" creationId="{EC8E7062-55F8-ED91-45C7-C7136F7D2C25}"/>
          </ac:spMkLst>
        </pc:spChg>
        <pc:spChg chg="mod">
          <ac:chgData name="Binita Gupta (binitag)" userId="2e1667b5-636b-4c95-a3b3-a8a0dc9f68da" providerId="ADAL" clId="{0AA8CBB5-53A4-254A-8F96-64BDCEBAE1A5}" dt="2024-11-03T05:51:15.215" v="6445" actId="1076"/>
          <ac:spMkLst>
            <pc:docMk/>
            <pc:sldMk cId="2214317203" sldId="362"/>
            <ac:spMk id="4098" creationId="{31BE919A-D43E-3378-24DD-2795AA3D605D}"/>
          </ac:spMkLst>
        </pc:spChg>
        <pc:picChg chg="add mod">
          <ac:chgData name="Binita Gupta (binitag)" userId="2e1667b5-636b-4c95-a3b3-a8a0dc9f68da" providerId="ADAL" clId="{0AA8CBB5-53A4-254A-8F96-64BDCEBAE1A5}" dt="2024-11-03T05:51:09.520" v="6443" actId="1076"/>
          <ac:picMkLst>
            <pc:docMk/>
            <pc:sldMk cId="2214317203" sldId="362"/>
            <ac:picMk id="8" creationId="{64A8C0CF-E35B-7014-536D-EA0130237818}"/>
          </ac:picMkLst>
        </pc:picChg>
        <pc:picChg chg="add mod">
          <ac:chgData name="Binita Gupta (binitag)" userId="2e1667b5-636b-4c95-a3b3-a8a0dc9f68da" providerId="ADAL" clId="{0AA8CBB5-53A4-254A-8F96-64BDCEBAE1A5}" dt="2024-11-03T05:51:09.520" v="6443" actId="1076"/>
          <ac:picMkLst>
            <pc:docMk/>
            <pc:sldMk cId="2214317203" sldId="362"/>
            <ac:picMk id="9" creationId="{E17BC74B-0B69-110E-042D-D0EFCC6C404C}"/>
          </ac:picMkLst>
        </pc:picChg>
      </pc:sldChg>
      <pc:sldChg chg="modSp add mod">
        <pc:chgData name="Binita Gupta (binitag)" userId="2e1667b5-636b-4c95-a3b3-a8a0dc9f68da" providerId="ADAL" clId="{0AA8CBB5-53A4-254A-8F96-64BDCEBAE1A5}" dt="2024-11-03T06:17:39" v="7187" actId="14100"/>
        <pc:sldMkLst>
          <pc:docMk/>
          <pc:sldMk cId="1811935404" sldId="363"/>
        </pc:sldMkLst>
        <pc:spChg chg="mod">
          <ac:chgData name="Binita Gupta (binitag)" userId="2e1667b5-636b-4c95-a3b3-a8a0dc9f68da" providerId="ADAL" clId="{0AA8CBB5-53A4-254A-8F96-64BDCEBAE1A5}" dt="2024-11-03T06:17:39" v="7187" actId="14100"/>
          <ac:spMkLst>
            <pc:docMk/>
            <pc:sldMk cId="1811935404" sldId="363"/>
            <ac:spMk id="3" creationId="{DA88287E-5197-6A20-7F51-551B7A181951}"/>
          </ac:spMkLst>
        </pc:spChg>
      </pc:sldChg>
      <pc:sldChg chg="modSp add mod">
        <pc:chgData name="Binita Gupta (binitag)" userId="2e1667b5-636b-4c95-a3b3-a8a0dc9f68da" providerId="ADAL" clId="{0AA8CBB5-53A4-254A-8F96-64BDCEBAE1A5}" dt="2024-11-03T06:21:18.516" v="7228" actId="20577"/>
        <pc:sldMkLst>
          <pc:docMk/>
          <pc:sldMk cId="1681716566" sldId="364"/>
        </pc:sldMkLst>
        <pc:spChg chg="mod">
          <ac:chgData name="Binita Gupta (binitag)" userId="2e1667b5-636b-4c95-a3b3-a8a0dc9f68da" providerId="ADAL" clId="{0AA8CBB5-53A4-254A-8F96-64BDCEBAE1A5}" dt="2024-11-03T06:19:30.402" v="7204" actId="20577"/>
          <ac:spMkLst>
            <pc:docMk/>
            <pc:sldMk cId="1681716566" sldId="364"/>
            <ac:spMk id="2" creationId="{2E802032-6C57-FE5D-CCD0-DA41341BD5E6}"/>
          </ac:spMkLst>
        </pc:spChg>
        <pc:spChg chg="mod">
          <ac:chgData name="Binita Gupta (binitag)" userId="2e1667b5-636b-4c95-a3b3-a8a0dc9f68da" providerId="ADAL" clId="{0AA8CBB5-53A4-254A-8F96-64BDCEBAE1A5}" dt="2024-11-03T06:21:18.516" v="7228" actId="20577"/>
          <ac:spMkLst>
            <pc:docMk/>
            <pc:sldMk cId="1681716566" sldId="364"/>
            <ac:spMk id="3" creationId="{501C816E-FC5C-AA0E-5144-461E0086F889}"/>
          </ac:spMkLst>
        </pc:spChg>
      </pc:sldChg>
      <pc:sldMasterChg chg="modSp mod modSldLayout">
        <pc:chgData name="Binita Gupta (binitag)" userId="2e1667b5-636b-4c95-a3b3-a8a0dc9f68da" providerId="ADAL" clId="{0AA8CBB5-53A4-254A-8F96-64BDCEBAE1A5}" dt="2024-11-03T19:01:59.724" v="8155"/>
        <pc:sldMasterMkLst>
          <pc:docMk/>
          <pc:sldMasterMk cId="0" sldId="2147483648"/>
        </pc:sldMasterMkLst>
        <pc:spChg chg="mod">
          <ac:chgData name="Binita Gupta (binitag)" userId="2e1667b5-636b-4c95-a3b3-a8a0dc9f68da" providerId="ADAL" clId="{0AA8CBB5-53A4-254A-8F96-64BDCEBAE1A5}" dt="2024-11-03T19:01:57.219" v="8153" actId="20577"/>
          <ac:spMkLst>
            <pc:docMk/>
            <pc:sldMasterMk cId="0" sldId="2147483648"/>
            <ac:spMk id="10" creationId="{00000000-0000-0000-0000-000000000000}"/>
          </ac:spMkLst>
        </pc:spChg>
        <pc:sldLayoutChg chg="addSp delSp modSp mod">
          <pc:chgData name="Binita Gupta (binitag)" userId="2e1667b5-636b-4c95-a3b3-a8a0dc9f68da" providerId="ADAL" clId="{0AA8CBB5-53A4-254A-8F96-64BDCEBAE1A5}" dt="2024-11-03T19:01:59.724" v="8155"/>
          <pc:sldLayoutMkLst>
            <pc:docMk/>
            <pc:sldMasterMk cId="0" sldId="2147483648"/>
            <pc:sldLayoutMk cId="0" sldId="2147483649"/>
          </pc:sldLayoutMkLst>
        </pc:sldLayoutChg>
      </pc:sldMasterChg>
    </pc:docChg>
  </pc:docChgLst>
  <pc:docChgLst>
    <pc:chgData name="Binita Gupta (binitag)" userId="2e1667b5-636b-4c95-a3b3-a8a0dc9f68da" providerId="ADAL" clId="{29567157-9BE0-1F4C-85C0-80E582D0CFD6}"/>
    <pc:docChg chg="addSld modSld">
      <pc:chgData name="Binita Gupta (binitag)" userId="2e1667b5-636b-4c95-a3b3-a8a0dc9f68da" providerId="ADAL" clId="{29567157-9BE0-1F4C-85C0-80E582D0CFD6}" dt="2024-03-05T15:59:36.770" v="207" actId="20577"/>
      <pc:docMkLst>
        <pc:docMk/>
      </pc:docMkLst>
      <pc:sldChg chg="modSp mod">
        <pc:chgData name="Binita Gupta (binitag)" userId="2e1667b5-636b-4c95-a3b3-a8a0dc9f68da" providerId="ADAL" clId="{29567157-9BE0-1F4C-85C0-80E582D0CFD6}" dt="2024-03-05T15:58:06.115" v="34" actId="20577"/>
        <pc:sldMkLst>
          <pc:docMk/>
          <pc:sldMk cId="0" sldId="256"/>
        </pc:sldMkLst>
      </pc:sldChg>
      <pc:sldChg chg="modSp mod">
        <pc:chgData name="Binita Gupta (binitag)" userId="2e1667b5-636b-4c95-a3b3-a8a0dc9f68da" providerId="ADAL" clId="{29567157-9BE0-1F4C-85C0-80E582D0CFD6}" dt="2024-03-05T15:59:36.770" v="207" actId="20577"/>
        <pc:sldMkLst>
          <pc:docMk/>
          <pc:sldMk cId="2470693909" sldId="312"/>
        </pc:sldMkLst>
      </pc:sldChg>
      <pc:sldChg chg="add">
        <pc:chgData name="Binita Gupta (binitag)" userId="2e1667b5-636b-4c95-a3b3-a8a0dc9f68da" providerId="ADAL" clId="{29567157-9BE0-1F4C-85C0-80E582D0CFD6}" dt="2024-03-05T15:58:18.059" v="35"/>
        <pc:sldMkLst>
          <pc:docMk/>
          <pc:sldMk cId="451964437" sldId="325"/>
        </pc:sldMkLst>
      </pc:sldChg>
    </pc:docChg>
  </pc:docChgLst>
  <pc:docChgLst>
    <pc:chgData name="Binita Gupta (binitag)" userId="2e1667b5-636b-4c95-a3b3-a8a0dc9f68da" providerId="ADAL" clId="{3081AB96-31AA-9A45-A4D9-6B2345ABCCBC}"/>
    <pc:docChg chg="undo custSel addSld delSld modSld sldOrd modMainMaster">
      <pc:chgData name="Binita Gupta (binitag)" userId="2e1667b5-636b-4c95-a3b3-a8a0dc9f68da" providerId="ADAL" clId="{3081AB96-31AA-9A45-A4D9-6B2345ABCCBC}" dt="2024-04-29T06:25:27.523" v="16964" actId="20577"/>
      <pc:docMkLst>
        <pc:docMk/>
      </pc:docMkLst>
      <pc:sldChg chg="modSp del mod">
        <pc:chgData name="Binita Gupta (binitag)" userId="2e1667b5-636b-4c95-a3b3-a8a0dc9f68da" providerId="ADAL" clId="{3081AB96-31AA-9A45-A4D9-6B2345ABCCBC}" dt="2024-03-08T20:29:39.075" v="44" actId="2696"/>
        <pc:sldMkLst>
          <pc:docMk/>
          <pc:sldMk cId="0" sldId="256"/>
        </pc:sldMkLst>
      </pc:sldChg>
      <pc:sldChg chg="del">
        <pc:chgData name="Binita Gupta (binitag)" userId="2e1667b5-636b-4c95-a3b3-a8a0dc9f68da" providerId="ADAL" clId="{3081AB96-31AA-9A45-A4D9-6B2345ABCCBC}" dt="2024-03-10T06:35:28.925" v="13797" actId="2696"/>
        <pc:sldMkLst>
          <pc:docMk/>
          <pc:sldMk cId="0" sldId="264"/>
        </pc:sldMkLst>
      </pc:sldChg>
      <pc:sldChg chg="modSp del mod">
        <pc:chgData name="Binita Gupta (binitag)" userId="2e1667b5-636b-4c95-a3b3-a8a0dc9f68da" providerId="ADAL" clId="{3081AB96-31AA-9A45-A4D9-6B2345ABCCBC}" dt="2024-03-10T06:35:28.921" v="13795" actId="2696"/>
        <pc:sldMkLst>
          <pc:docMk/>
          <pc:sldMk cId="2470693909" sldId="312"/>
        </pc:sldMkLst>
      </pc:sldChg>
      <pc:sldChg chg="del">
        <pc:chgData name="Binita Gupta (binitag)" userId="2e1667b5-636b-4c95-a3b3-a8a0dc9f68da" providerId="ADAL" clId="{3081AB96-31AA-9A45-A4D9-6B2345ABCCBC}" dt="2024-03-10T06:35:28.927" v="13798" actId="2696"/>
        <pc:sldMkLst>
          <pc:docMk/>
          <pc:sldMk cId="53126868" sldId="315"/>
        </pc:sldMkLst>
      </pc:sldChg>
      <pc:sldChg chg="del">
        <pc:chgData name="Binita Gupta (binitag)" userId="2e1667b5-636b-4c95-a3b3-a8a0dc9f68da" providerId="ADAL" clId="{3081AB96-31AA-9A45-A4D9-6B2345ABCCBC}" dt="2024-03-10T06:35:28.984" v="13805" actId="2696"/>
        <pc:sldMkLst>
          <pc:docMk/>
          <pc:sldMk cId="107204596" sldId="316"/>
        </pc:sldMkLst>
      </pc:sldChg>
      <pc:sldChg chg="del">
        <pc:chgData name="Binita Gupta (binitag)" userId="2e1667b5-636b-4c95-a3b3-a8a0dc9f68da" providerId="ADAL" clId="{3081AB96-31AA-9A45-A4D9-6B2345ABCCBC}" dt="2024-03-10T06:35:28.917" v="13793" actId="2696"/>
        <pc:sldMkLst>
          <pc:docMk/>
          <pc:sldMk cId="1846169565" sldId="318"/>
        </pc:sldMkLst>
      </pc:sldChg>
      <pc:sldChg chg="del">
        <pc:chgData name="Binita Gupta (binitag)" userId="2e1667b5-636b-4c95-a3b3-a8a0dc9f68da" providerId="ADAL" clId="{3081AB96-31AA-9A45-A4D9-6B2345ABCCBC}" dt="2024-03-10T06:35:28.933" v="13799" actId="2696"/>
        <pc:sldMkLst>
          <pc:docMk/>
          <pc:sldMk cId="3810868281" sldId="319"/>
        </pc:sldMkLst>
      </pc:sldChg>
      <pc:sldChg chg="del">
        <pc:chgData name="Binita Gupta (binitag)" userId="2e1667b5-636b-4c95-a3b3-a8a0dc9f68da" providerId="ADAL" clId="{3081AB96-31AA-9A45-A4D9-6B2345ABCCBC}" dt="2024-03-10T06:35:28.937" v="13801" actId="2696"/>
        <pc:sldMkLst>
          <pc:docMk/>
          <pc:sldMk cId="4031054300" sldId="320"/>
        </pc:sldMkLst>
      </pc:sldChg>
      <pc:sldChg chg="del">
        <pc:chgData name="Binita Gupta (binitag)" userId="2e1667b5-636b-4c95-a3b3-a8a0dc9f68da" providerId="ADAL" clId="{3081AB96-31AA-9A45-A4D9-6B2345ABCCBC}" dt="2024-03-10T06:35:28.978" v="13803" actId="2696"/>
        <pc:sldMkLst>
          <pc:docMk/>
          <pc:sldMk cId="3930847488" sldId="321"/>
        </pc:sldMkLst>
      </pc:sldChg>
      <pc:sldChg chg="del">
        <pc:chgData name="Binita Gupta (binitag)" userId="2e1667b5-636b-4c95-a3b3-a8a0dc9f68da" providerId="ADAL" clId="{3081AB96-31AA-9A45-A4D9-6B2345ABCCBC}" dt="2024-03-10T06:35:28.982" v="13804" actId="2696"/>
        <pc:sldMkLst>
          <pc:docMk/>
          <pc:sldMk cId="873720385" sldId="323"/>
        </pc:sldMkLst>
      </pc:sldChg>
      <pc:sldChg chg="del">
        <pc:chgData name="Binita Gupta (binitag)" userId="2e1667b5-636b-4c95-a3b3-a8a0dc9f68da" providerId="ADAL" clId="{3081AB96-31AA-9A45-A4D9-6B2345ABCCBC}" dt="2024-03-10T06:35:28.919" v="13794" actId="2696"/>
        <pc:sldMkLst>
          <pc:docMk/>
          <pc:sldMk cId="2653325130" sldId="324"/>
        </pc:sldMkLst>
      </pc:sldChg>
      <pc:sldChg chg="del">
        <pc:chgData name="Binita Gupta (binitag)" userId="2e1667b5-636b-4c95-a3b3-a8a0dc9f68da" providerId="ADAL" clId="{3081AB96-31AA-9A45-A4D9-6B2345ABCCBC}" dt="2024-03-10T06:35:28.924" v="13796" actId="2696"/>
        <pc:sldMkLst>
          <pc:docMk/>
          <pc:sldMk cId="451964437" sldId="325"/>
        </pc:sldMkLst>
      </pc:sldChg>
      <pc:sldChg chg="modSp add mod">
        <pc:chgData name="Binita Gupta (binitag)" userId="2e1667b5-636b-4c95-a3b3-a8a0dc9f68da" providerId="ADAL" clId="{3081AB96-31AA-9A45-A4D9-6B2345ABCCBC}" dt="2024-04-29T00:44:48.693" v="14020"/>
        <pc:sldMkLst>
          <pc:docMk/>
          <pc:sldMk cId="0" sldId="326"/>
        </pc:sldMkLst>
      </pc:sldChg>
      <pc:sldChg chg="add del">
        <pc:chgData name="Binita Gupta (binitag)" userId="2e1667b5-636b-4c95-a3b3-a8a0dc9f68da" providerId="ADAL" clId="{3081AB96-31AA-9A45-A4D9-6B2345ABCCBC}" dt="2024-03-10T06:35:28.986" v="13806" actId="2696"/>
        <pc:sldMkLst>
          <pc:docMk/>
          <pc:sldMk cId="852774429" sldId="327"/>
        </pc:sldMkLst>
      </pc:sldChg>
      <pc:sldChg chg="modSp add mod ord">
        <pc:chgData name="Binita Gupta (binitag)" userId="2e1667b5-636b-4c95-a3b3-a8a0dc9f68da" providerId="ADAL" clId="{3081AB96-31AA-9A45-A4D9-6B2345ABCCBC}" dt="2024-04-29T05:16:07.632" v="15864" actId="113"/>
        <pc:sldMkLst>
          <pc:docMk/>
          <pc:sldMk cId="1564151962" sldId="328"/>
        </pc:sldMkLst>
      </pc:sldChg>
      <pc:sldChg chg="addSp delSp modSp add mod ord">
        <pc:chgData name="Binita Gupta (binitag)" userId="2e1667b5-636b-4c95-a3b3-a8a0dc9f68da" providerId="ADAL" clId="{3081AB96-31AA-9A45-A4D9-6B2345ABCCBC}" dt="2024-04-29T05:16:16.696" v="15865" actId="113"/>
        <pc:sldMkLst>
          <pc:docMk/>
          <pc:sldMk cId="32534514" sldId="329"/>
        </pc:sldMkLst>
      </pc:sldChg>
      <pc:sldChg chg="add del">
        <pc:chgData name="Binita Gupta (binitag)" userId="2e1667b5-636b-4c95-a3b3-a8a0dc9f68da" providerId="ADAL" clId="{3081AB96-31AA-9A45-A4D9-6B2345ABCCBC}" dt="2024-03-10T06:35:28.935" v="13800" actId="2696"/>
        <pc:sldMkLst>
          <pc:docMk/>
          <pc:sldMk cId="1967403648" sldId="330"/>
        </pc:sldMkLst>
      </pc:sldChg>
      <pc:sldChg chg="addSp delSp modSp add mod ord">
        <pc:chgData name="Binita Gupta (binitag)" userId="2e1667b5-636b-4c95-a3b3-a8a0dc9f68da" providerId="ADAL" clId="{3081AB96-31AA-9A45-A4D9-6B2345ABCCBC}" dt="2024-04-29T05:16:31.306" v="15866" actId="113"/>
        <pc:sldMkLst>
          <pc:docMk/>
          <pc:sldMk cId="3065255517" sldId="331"/>
        </pc:sldMkLst>
      </pc:sldChg>
      <pc:sldChg chg="add del">
        <pc:chgData name="Binita Gupta (binitag)" userId="2e1667b5-636b-4c95-a3b3-a8a0dc9f68da" providerId="ADAL" clId="{3081AB96-31AA-9A45-A4D9-6B2345ABCCBC}" dt="2024-03-10T06:35:28.964" v="13802" actId="2696"/>
        <pc:sldMkLst>
          <pc:docMk/>
          <pc:sldMk cId="3945771404" sldId="332"/>
        </pc:sldMkLst>
      </pc:sldChg>
      <pc:sldChg chg="addSp delSp modSp add mod">
        <pc:chgData name="Binita Gupta (binitag)" userId="2e1667b5-636b-4c95-a3b3-a8a0dc9f68da" providerId="ADAL" clId="{3081AB96-31AA-9A45-A4D9-6B2345ABCCBC}" dt="2024-04-29T05:17:00.101" v="15871" actId="1076"/>
        <pc:sldMkLst>
          <pc:docMk/>
          <pc:sldMk cId="4065250037" sldId="333"/>
        </pc:sldMkLst>
      </pc:sldChg>
      <pc:sldChg chg="addSp delSp modSp new mod">
        <pc:chgData name="Binita Gupta (binitag)" userId="2e1667b5-636b-4c95-a3b3-a8a0dc9f68da" providerId="ADAL" clId="{3081AB96-31AA-9A45-A4D9-6B2345ABCCBC}" dt="2024-04-29T06:08:30.451" v="16604" actId="20577"/>
        <pc:sldMkLst>
          <pc:docMk/>
          <pc:sldMk cId="2043247713" sldId="334"/>
        </pc:sldMkLst>
      </pc:sldChg>
      <pc:sldChg chg="modSp add mod">
        <pc:chgData name="Binita Gupta (binitag)" userId="2e1667b5-636b-4c95-a3b3-a8a0dc9f68da" providerId="ADAL" clId="{3081AB96-31AA-9A45-A4D9-6B2345ABCCBC}" dt="2024-04-29T06:25:27.523" v="16964" actId="20577"/>
        <pc:sldMkLst>
          <pc:docMk/>
          <pc:sldMk cId="359900838" sldId="335"/>
        </pc:sldMkLst>
      </pc:sldChg>
      <pc:sldChg chg="delSp add del mod">
        <pc:chgData name="Binita Gupta (binitag)" userId="2e1667b5-636b-4c95-a3b3-a8a0dc9f68da" providerId="ADAL" clId="{3081AB96-31AA-9A45-A4D9-6B2345ABCCBC}" dt="2024-03-10T04:37:28.363" v="10848" actId="2696"/>
        <pc:sldMkLst>
          <pc:docMk/>
          <pc:sldMk cId="2744771388" sldId="336"/>
        </pc:sldMkLst>
      </pc:sldChg>
      <pc:sldChg chg="addSp delSp modSp add mod">
        <pc:chgData name="Binita Gupta (binitag)" userId="2e1667b5-636b-4c95-a3b3-a8a0dc9f68da" providerId="ADAL" clId="{3081AB96-31AA-9A45-A4D9-6B2345ABCCBC}" dt="2024-04-29T05:15:46.609" v="15862" actId="20577"/>
        <pc:sldMkLst>
          <pc:docMk/>
          <pc:sldMk cId="2908804932" sldId="337"/>
        </pc:sldMkLst>
      </pc:sldChg>
      <pc:sldChg chg="addSp modSp add mod ord">
        <pc:chgData name="Binita Gupta (binitag)" userId="2e1667b5-636b-4c95-a3b3-a8a0dc9f68da" providerId="ADAL" clId="{3081AB96-31AA-9A45-A4D9-6B2345ABCCBC}" dt="2024-04-29T06:02:15.776" v="16534" actId="20577"/>
        <pc:sldMkLst>
          <pc:docMk/>
          <pc:sldMk cId="3896037241" sldId="338"/>
        </pc:sldMkLst>
      </pc:sldChg>
      <pc:sldChg chg="add del">
        <pc:chgData name="Binita Gupta (binitag)" userId="2e1667b5-636b-4c95-a3b3-a8a0dc9f68da" providerId="ADAL" clId="{3081AB96-31AA-9A45-A4D9-6B2345ABCCBC}" dt="2024-03-10T06:35:28.883" v="13792" actId="2696"/>
        <pc:sldMkLst>
          <pc:docMk/>
          <pc:sldMk cId="1352317633" sldId="339"/>
        </pc:sldMkLst>
      </pc:sldChg>
      <pc:sldChg chg="modSp new mod">
        <pc:chgData name="Binita Gupta (binitag)" userId="2e1667b5-636b-4c95-a3b3-a8a0dc9f68da" providerId="ADAL" clId="{3081AB96-31AA-9A45-A4D9-6B2345ABCCBC}" dt="2024-04-29T06:13:44.596" v="16756" actId="20577"/>
        <pc:sldMkLst>
          <pc:docMk/>
          <pc:sldMk cId="3365892904" sldId="340"/>
        </pc:sldMkLst>
      </pc:sldChg>
      <pc:sldChg chg="modSp add mod">
        <pc:chgData name="Binita Gupta (binitag)" userId="2e1667b5-636b-4c95-a3b3-a8a0dc9f68da" providerId="ADAL" clId="{3081AB96-31AA-9A45-A4D9-6B2345ABCCBC}" dt="2024-04-29T06:21:27.330" v="16870" actId="20577"/>
        <pc:sldMkLst>
          <pc:docMk/>
          <pc:sldMk cId="1895643782" sldId="341"/>
        </pc:sldMkLst>
      </pc:sldChg>
      <pc:sldChg chg="modSp add mod">
        <pc:chgData name="Binita Gupta (binitag)" userId="2e1667b5-636b-4c95-a3b3-a8a0dc9f68da" providerId="ADAL" clId="{3081AB96-31AA-9A45-A4D9-6B2345ABCCBC}" dt="2024-03-10T06:17:32.685" v="13399" actId="20577"/>
        <pc:sldMkLst>
          <pc:docMk/>
          <pc:sldMk cId="3655242441" sldId="342"/>
        </pc:sldMkLst>
      </pc:sldChg>
      <pc:sldChg chg="modSp add mod">
        <pc:chgData name="Binita Gupta (binitag)" userId="2e1667b5-636b-4c95-a3b3-a8a0dc9f68da" providerId="ADAL" clId="{3081AB96-31AA-9A45-A4D9-6B2345ABCCBC}" dt="2024-04-29T06:24:20.217" v="16954" actId="20577"/>
        <pc:sldMkLst>
          <pc:docMk/>
          <pc:sldMk cId="622526950" sldId="343"/>
        </pc:sldMkLst>
      </pc:sldChg>
      <pc:sldChg chg="modSp add mod">
        <pc:chgData name="Binita Gupta (binitag)" userId="2e1667b5-636b-4c95-a3b3-a8a0dc9f68da" providerId="ADAL" clId="{3081AB96-31AA-9A45-A4D9-6B2345ABCCBC}" dt="2024-04-29T06:13:05.951" v="16743" actId="20577"/>
        <pc:sldMkLst>
          <pc:docMk/>
          <pc:sldMk cId="794342857" sldId="344"/>
        </pc:sldMkLst>
      </pc:sldChg>
      <pc:sldMasterChg chg="modSp mod modSldLayout">
        <pc:chgData name="Binita Gupta (binitag)" userId="2e1667b5-636b-4c95-a3b3-a8a0dc9f68da" providerId="ADAL" clId="{3081AB96-31AA-9A45-A4D9-6B2345ABCCBC}" dt="2024-03-08T20:29:58.969" v="52"/>
        <pc:sldMasterMkLst>
          <pc:docMk/>
          <pc:sldMasterMk cId="0" sldId="2147483648"/>
        </pc:sldMasterMkLst>
        <pc:sldLayoutChg chg="addSp delSp modSp mod">
          <pc:chgData name="Binita Gupta (binitag)" userId="2e1667b5-636b-4c95-a3b3-a8a0dc9f68da" providerId="ADAL" clId="{3081AB96-31AA-9A45-A4D9-6B2345ABCCBC}" dt="2024-03-08T20:29:58.969" v="52"/>
          <pc:sldLayoutMkLst>
            <pc:docMk/>
            <pc:sldMasterMk cId="0" sldId="2147483648"/>
            <pc:sldLayoutMk cId="0" sldId="214748364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12/7/24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4CD887B-834A-DED4-FFDC-31104C84F5D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AE079E4-CD8F-4056-C939-A67AAEDE2A13}"/>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BB00B263-1896-6436-5E96-F439A887A7A6}"/>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5CF1992-D6C3-49E8-BB2D-152E89B7A5AD}"/>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B0CD2D3-FD50-4860-F0A5-7FAE127D4189}"/>
              </a:ext>
            </a:extLst>
          </p:cNvPr>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a:extLst>
              <a:ext uri="{FF2B5EF4-FFF2-40B4-BE49-F238E27FC236}">
                <a16:creationId xmlns:a16="http://schemas.microsoft.com/office/drawing/2014/main" id="{BA750CA2-C8C8-58FC-73E9-90F9A168192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0C8F0520-6733-CDCD-C86C-CE4FD385DDD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30542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84859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E91212C-EC07-4158-00FE-4EB7F42227D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0504BDA-9735-B385-47D5-59800813D9B3}"/>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520441D8-47B2-CDF8-BC81-AE6B665D8F9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A1747FC-6C0F-4408-1CC9-7641AA21334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9633D89-D732-A4E8-7CDF-6CE0528F14CE}"/>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5335C3E5-820A-9765-6D12-5B908789456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91D5C514-C630-7AD0-3E92-885E948AA21C}"/>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70825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C1D2618-B104-5C90-7622-ED912140E7D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2ADB850-0984-6BB9-8819-1B049EE0567E}"/>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C96AC87F-B99B-0CC7-4AFB-FDA0D64400B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7A0E5DE-37D4-AC35-6C8F-20BAC29A59C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D06B337-4596-72CC-F13C-46279959531A}"/>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DAF750B9-169A-7F84-795B-942629F86393}"/>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5A9FC789-7C60-6F25-E0FE-8CBB926A9103}"/>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73778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242EAC0-8097-45C2-ED31-BB6BC5674E1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23E0219-EAFC-C729-86B1-9A6E9E26088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EEF6308-EC3D-6AEC-84E2-342C67ECEFA6}"/>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4BF6E2E0-57C5-71FF-D8EA-DA992B8FB1A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423CF53D-C53B-3CBB-AB41-B7A0873783D4}"/>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8575225F-4C40-5039-7180-654A69A2B5AB}"/>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A1F652A9-5975-39D1-14CC-69D613EFDED6}"/>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5142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4C66602-0946-BF2F-1022-3B352BD1FE9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68C0CB6-2919-139F-52AD-C06C79B6E1EE}"/>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CB6459E7-0FDD-ABA9-C8BE-EEBB44D7502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CC2EEFD2-00C1-3BA6-8102-D835B2C48F2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975E6306-66F1-65F1-D4FC-7356EA2C428F}"/>
              </a:ext>
            </a:extLst>
          </p:cNvPr>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a:extLst>
              <a:ext uri="{FF2B5EF4-FFF2-40B4-BE49-F238E27FC236}">
                <a16:creationId xmlns:a16="http://schemas.microsoft.com/office/drawing/2014/main" id="{B1B93332-593A-BFE3-AC61-0D736AF7D03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885AB2E-35A2-D855-7B76-B99C9C9695FB}"/>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95446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3AD3261-20C1-7473-A40A-0D68A9B2AA1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2FB3314-5907-1E10-6C4F-4769ABAEC86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B70DA764-43E5-0397-E307-AFA2173D240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6FDA595-7707-3EF6-563A-3682920ED62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916AB7D0-AFC6-8063-EB98-75A759B21D79}"/>
              </a:ext>
            </a:extLst>
          </p:cNvPr>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a:extLst>
              <a:ext uri="{FF2B5EF4-FFF2-40B4-BE49-F238E27FC236}">
                <a16:creationId xmlns:a16="http://schemas.microsoft.com/office/drawing/2014/main" id="{FC54EA18-5942-2DF9-1594-EA04EF68CAB1}"/>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879BAE88-F2C8-F07B-AA52-5DF1DE389DD0}"/>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8902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FDF188D-908C-3B1D-5EBD-9C6BD93F51B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3D05409-AA7E-04CC-D021-38345645E913}"/>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38FDAA7-1C55-53B0-5110-0BF66F4AA8E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91A224C-228D-CBA2-BB95-D49470F0A3B7}"/>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DB7079A6-3331-7E09-7898-42F36EB6F7D4}"/>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BE0F8262-4F6A-E904-C28C-1455409B4E99}"/>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10FC53F-4607-4197-D2BB-64E64F3C766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9921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94228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802.11-24/1752r0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6.xml.rels><?xml version="1.0" encoding="UTF-8" standalone="yes"?>
<Relationships xmlns="http://schemas.openxmlformats.org/package/2006/relationships"><Relationship Id="rId3" Type="http://schemas.openxmlformats.org/officeDocument/2006/relationships/hyperlink" Target="https://www.cisco.com/c/dam/en/us/td/docs/solutions/CVD/Collaboration/AltDesigns/BWM-Wbx.pdf" TargetMode="External"/><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Dynamic QoS Profiles - Follow Up</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2024-11-02</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22669614"/>
              </p:ext>
            </p:extLst>
          </p:nvPr>
        </p:nvGraphicFramePr>
        <p:xfrm>
          <a:off x="1117600" y="2863850"/>
          <a:ext cx="10272713" cy="2905125"/>
        </p:xfrm>
        <a:graphic>
          <a:graphicData uri="http://schemas.openxmlformats.org/presentationml/2006/ole">
            <mc:AlternateContent xmlns:mc="http://schemas.openxmlformats.org/markup-compatibility/2006">
              <mc:Choice xmlns:v="urn:schemas-microsoft-com:vml" Requires="v">
                <p:oleObj name="Document" r:id="rId3" imgW="10439400" imgH="2971800" progId="Word.Document.8">
                  <p:embed/>
                </p:oleObj>
              </mc:Choice>
              <mc:Fallback>
                <p:oleObj name="Document" r:id="rId3" imgW="10439400" imgH="2971800" progId="Word.Document.8">
                  <p:embed/>
                  <p:pic>
                    <p:nvPicPr>
                      <p:cNvPr id="3075" name="Object 3"/>
                      <p:cNvPicPr>
                        <a:picLocks noChangeAspect="1" noChangeArrowheads="1"/>
                      </p:cNvPicPr>
                      <p:nvPr/>
                    </p:nvPicPr>
                    <p:blipFill>
                      <a:blip r:embed="rId4"/>
                      <a:srcRect/>
                      <a:stretch>
                        <a:fillRect/>
                      </a:stretch>
                    </p:blipFill>
                    <p:spPr bwMode="auto">
                      <a:xfrm>
                        <a:off x="1117600" y="2863850"/>
                        <a:ext cx="10272713" cy="2905125"/>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2CAC51-5FD4-6B9B-D083-74621B5F42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B54362-4301-613E-DDBA-45138602F76E}"/>
              </a:ext>
            </a:extLst>
          </p:cNvPr>
          <p:cNvSpPr>
            <a:spLocks noGrp="1"/>
          </p:cNvSpPr>
          <p:nvPr>
            <p:ph type="title"/>
          </p:nvPr>
        </p:nvSpPr>
        <p:spPr>
          <a:xfrm>
            <a:off x="914401" y="685801"/>
            <a:ext cx="10361084" cy="761999"/>
          </a:xfrm>
        </p:spPr>
        <p:txBody>
          <a:bodyPr/>
          <a:lstStyle/>
          <a:p>
            <a:r>
              <a:rPr lang="en-US" dirty="0"/>
              <a:t>Summary</a:t>
            </a:r>
          </a:p>
        </p:txBody>
      </p:sp>
      <p:sp>
        <p:nvSpPr>
          <p:cNvPr id="3" name="Content Placeholder 2">
            <a:extLst>
              <a:ext uri="{FF2B5EF4-FFF2-40B4-BE49-F238E27FC236}">
                <a16:creationId xmlns:a16="http://schemas.microsoft.com/office/drawing/2014/main" id="{DA88287E-5197-6A20-7F51-551B7A181951}"/>
              </a:ext>
            </a:extLst>
          </p:cNvPr>
          <p:cNvSpPr>
            <a:spLocks noGrp="1"/>
          </p:cNvSpPr>
          <p:nvPr>
            <p:ph idx="1"/>
          </p:nvPr>
        </p:nvSpPr>
        <p:spPr>
          <a:xfrm>
            <a:off x="914401" y="1600200"/>
            <a:ext cx="10598150" cy="4419599"/>
          </a:xfrm>
        </p:spPr>
        <p:txBody>
          <a:bodyPr/>
          <a:lstStyle/>
          <a:p>
            <a:pPr>
              <a:buFont typeface="Arial" panose="020B0604020202020204" pitchFamily="34" charset="0"/>
              <a:buChar char="•"/>
            </a:pPr>
            <a:r>
              <a:rPr lang="en-US" sz="2000" b="0" dirty="0"/>
              <a:t>When QoS requirement changes dynamically, AP needs to be notified so it can perform efficient scheduling for resources in UL and DL to meet QoS requirements across all its flows</a:t>
            </a:r>
          </a:p>
          <a:p>
            <a:pPr>
              <a:buFont typeface="Arial" panose="020B0604020202020204" pitchFamily="34" charset="0"/>
              <a:buChar char="•"/>
            </a:pPr>
            <a:r>
              <a:rPr lang="en-US" sz="2000" b="0" dirty="0"/>
              <a:t>We propose that </a:t>
            </a:r>
            <a:r>
              <a:rPr lang="en-GB" sz="2000" b="0" dirty="0"/>
              <a:t>a STA can signal multiple QoS Profiles in the SCS Request and later STA can dynamically signal to activate a different QoS profile when app requirement changes at run time</a:t>
            </a:r>
          </a:p>
          <a:p>
            <a:pPr>
              <a:buFont typeface="Arial" panose="020B0604020202020204" pitchFamily="34" charset="0"/>
              <a:buChar char="•"/>
            </a:pPr>
            <a:r>
              <a:rPr lang="en-GB" sz="2000" b="0" dirty="0"/>
              <a:t>We propose to enhance QoS Characteristics element with QoS Profile Info and enable accept/reject for each QoS Profile by the AP</a:t>
            </a:r>
          </a:p>
          <a:p>
            <a:pPr>
              <a:buFont typeface="Arial" panose="020B0604020202020204" pitchFamily="34" charset="0"/>
              <a:buChar char="•"/>
            </a:pPr>
            <a:r>
              <a:rPr lang="en-GB" sz="2000" b="0" dirty="0"/>
              <a:t>For applications that have throughput variability within the same QoS level/profile (e.g. Video call), we propose to add a Maximum Data Rate field in QoS Chars and enable STA to request more triggering to drain its buffer for such use cases up to the max data rate</a:t>
            </a:r>
          </a:p>
          <a:p>
            <a:pPr>
              <a:buFont typeface="Arial" panose="020B0604020202020204" pitchFamily="34" charset="0"/>
              <a:buChar char="•"/>
            </a:pPr>
            <a:r>
              <a:rPr lang="en-GB" sz="2000" b="0" dirty="0"/>
              <a:t>Finally, we propose to define a new ‘Dynamic QoS Profile’ Control subfield to enable STA to signal dynamic changes to QoS profile</a:t>
            </a:r>
          </a:p>
          <a:p>
            <a:pPr>
              <a:buFont typeface="Arial" panose="020B0604020202020204" pitchFamily="34" charset="0"/>
              <a:buChar char="•"/>
            </a:pPr>
            <a:endParaRPr lang="en-US" sz="2000" b="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58CA7FB-00A0-F4D3-1B5F-D29378D3892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E0CDD7A-8FC8-5395-212B-F8A621BFF56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FB9ED97-DDC8-BE37-6749-42A211034B5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11935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729B6-2010-769C-620D-BF8ECAC7A1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802032-6C57-FE5D-CCD0-DA41341BD5E6}"/>
              </a:ext>
            </a:extLst>
          </p:cNvPr>
          <p:cNvSpPr>
            <a:spLocks noGrp="1"/>
          </p:cNvSpPr>
          <p:nvPr>
            <p:ph type="title"/>
          </p:nvPr>
        </p:nvSpPr>
        <p:spPr>
          <a:xfrm>
            <a:off x="914401" y="685801"/>
            <a:ext cx="10361084" cy="761999"/>
          </a:xfrm>
        </p:spPr>
        <p:txBody>
          <a:bodyPr/>
          <a:lstStyle/>
          <a:p>
            <a:r>
              <a:rPr lang="en-US" dirty="0"/>
              <a:t>References</a:t>
            </a:r>
          </a:p>
        </p:txBody>
      </p:sp>
      <p:sp>
        <p:nvSpPr>
          <p:cNvPr id="3" name="Content Placeholder 2">
            <a:extLst>
              <a:ext uri="{FF2B5EF4-FFF2-40B4-BE49-F238E27FC236}">
                <a16:creationId xmlns:a16="http://schemas.microsoft.com/office/drawing/2014/main" id="{501C816E-FC5C-AA0E-5144-461E0086F889}"/>
              </a:ext>
            </a:extLst>
          </p:cNvPr>
          <p:cNvSpPr>
            <a:spLocks noGrp="1"/>
          </p:cNvSpPr>
          <p:nvPr>
            <p:ph idx="1"/>
          </p:nvPr>
        </p:nvSpPr>
        <p:spPr>
          <a:xfrm>
            <a:off x="914401" y="1600200"/>
            <a:ext cx="10598150" cy="4419599"/>
          </a:xfrm>
        </p:spPr>
        <p:txBody>
          <a:bodyPr/>
          <a:lstStyle/>
          <a:p>
            <a:pPr marL="0" indent="0"/>
            <a:r>
              <a:rPr lang="en-US" sz="2000" b="0" dirty="0"/>
              <a:t>[1] </a:t>
            </a:r>
            <a:r>
              <a:rPr lang="en-US" altLang="zh-CN" sz="2000" b="0" dirty="0"/>
              <a:t>11-24-0660 “</a:t>
            </a:r>
            <a:r>
              <a:rPr lang="en-GB" sz="2000" b="0" dirty="0"/>
              <a:t>Dynamic QoS Profiles with SCS</a:t>
            </a:r>
            <a:r>
              <a:rPr lang="en-US" altLang="zh-CN" sz="2000" b="0" dirty="0"/>
              <a:t>”</a:t>
            </a:r>
          </a:p>
          <a:p>
            <a:pPr marL="0" indent="0"/>
            <a:endParaRPr lang="en-US" sz="2000" b="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13DDB9E-3F09-5BA7-C96F-D4277039933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79A20265-7110-E69F-3C57-EA75E01FCE53}"/>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CFC41C46-6840-618B-AC0D-0AA9F74A045F}"/>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81716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1</a:t>
            </a:r>
          </a:p>
        </p:txBody>
      </p:sp>
      <p:sp>
        <p:nvSpPr>
          <p:cNvPr id="2" name="Content Placeholder 1"/>
          <p:cNvSpPr>
            <a:spLocks noGrp="1"/>
          </p:cNvSpPr>
          <p:nvPr>
            <p:ph idx="1"/>
          </p:nvPr>
        </p:nvSpPr>
        <p:spPr>
          <a:xfrm>
            <a:off x="914400" y="1981201"/>
            <a:ext cx="10591799" cy="4113213"/>
          </a:xfrm>
        </p:spPr>
        <p:txBody>
          <a:bodyPr/>
          <a:lstStyle/>
          <a:p>
            <a:r>
              <a:rPr lang="en-US" dirty="0"/>
              <a:t>Do you support to add following to 11bn SFD?</a:t>
            </a:r>
          </a:p>
          <a:p>
            <a:pPr>
              <a:buFont typeface="Arial" panose="020B0604020202020204" pitchFamily="34" charset="0"/>
              <a:buChar char="•"/>
            </a:pPr>
            <a:r>
              <a:rPr lang="en-US" b="0" dirty="0"/>
              <a:t>	Define a mechanism in 11bn that enables:</a:t>
            </a:r>
          </a:p>
          <a:p>
            <a:pPr lvl="1">
              <a:buFont typeface="Arial" panose="020B0604020202020204" pitchFamily="34" charset="0"/>
              <a:buChar char="•"/>
            </a:pPr>
            <a:r>
              <a:rPr lang="en-US" dirty="0"/>
              <a:t>A non-AP MLD to provide multiple QoS profiles in the SCS Request for an SCS stream, each indicating a different set of QoS characteristics parameters for the SCS stream, and</a:t>
            </a:r>
          </a:p>
          <a:p>
            <a:pPr lvl="1">
              <a:buFont typeface="Arial" panose="020B0604020202020204" pitchFamily="34" charset="0"/>
              <a:buChar char="•"/>
            </a:pPr>
            <a:r>
              <a:rPr lang="en-US" dirty="0"/>
              <a:t>The non-AP MLD indicates which QoS profile is currently active, and</a:t>
            </a:r>
          </a:p>
          <a:p>
            <a:pPr lvl="1">
              <a:buFont typeface="Arial" panose="020B0604020202020204" pitchFamily="34" charset="0"/>
              <a:buChar char="•"/>
            </a:pPr>
            <a:r>
              <a:rPr lang="en-US" dirty="0"/>
              <a:t>AP can accept or reject individual QoS profiles for the SCS stream</a:t>
            </a:r>
          </a:p>
          <a:p>
            <a:endParaRPr lang="en-US"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5524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ADED76-F9D1-9D15-F71C-89604B15111E}"/>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98321DF7-196B-925C-24FC-5B6E2553A7E5}"/>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2</a:t>
            </a:r>
          </a:p>
        </p:txBody>
      </p:sp>
      <p:sp>
        <p:nvSpPr>
          <p:cNvPr id="2" name="Content Placeholder 1">
            <a:extLst>
              <a:ext uri="{FF2B5EF4-FFF2-40B4-BE49-F238E27FC236}">
                <a16:creationId xmlns:a16="http://schemas.microsoft.com/office/drawing/2014/main" id="{2A07398F-F214-B7DA-0E59-E389681B8153}"/>
              </a:ext>
            </a:extLst>
          </p:cNvPr>
          <p:cNvSpPr>
            <a:spLocks noGrp="1"/>
          </p:cNvSpPr>
          <p:nvPr>
            <p:ph idx="1"/>
          </p:nvPr>
        </p:nvSpPr>
        <p:spPr>
          <a:xfrm>
            <a:off x="914400" y="1981201"/>
            <a:ext cx="10744200" cy="4113213"/>
          </a:xfrm>
        </p:spPr>
        <p:txBody>
          <a:bodyPr/>
          <a:lstStyle/>
          <a:p>
            <a:r>
              <a:rPr lang="en-US" dirty="0"/>
              <a:t>Do you support to add following to 11bn SFD?</a:t>
            </a:r>
          </a:p>
          <a:p>
            <a:pPr>
              <a:buFont typeface="Arial" panose="020B0604020202020204" pitchFamily="34" charset="0"/>
              <a:buChar char="•"/>
            </a:pPr>
            <a:r>
              <a:rPr lang="en-US" b="0" dirty="0"/>
              <a:t>Define a mechanism in 11bn that enables a non-AP MLD to dynamically update the active QoS profile for an SCS stream by signaling a different QoS profile to the AP in an A-Control field, where the QoS profile is selected from one of the previously accepted QoS profiles for that SCS stream.</a:t>
            </a:r>
          </a:p>
          <a:p>
            <a:endParaRPr lang="en-US" dirty="0"/>
          </a:p>
          <a:p>
            <a:endParaRPr lang="en-US" sz="2000" b="0" dirty="0"/>
          </a:p>
        </p:txBody>
      </p:sp>
      <p:sp>
        <p:nvSpPr>
          <p:cNvPr id="6" name="Slide Number Placeholder 5">
            <a:extLst>
              <a:ext uri="{FF2B5EF4-FFF2-40B4-BE49-F238E27FC236}">
                <a16:creationId xmlns:a16="http://schemas.microsoft.com/office/drawing/2014/main" id="{F749F634-F8BC-80B5-2A45-74D8DFE241BE}"/>
              </a:ext>
            </a:extLst>
          </p:cNvPr>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a:extLst>
              <a:ext uri="{FF2B5EF4-FFF2-40B4-BE49-F238E27FC236}">
                <a16:creationId xmlns:a16="http://schemas.microsoft.com/office/drawing/2014/main" id="{EF2A0E26-B0D4-7899-015B-3B52BFFB3166}"/>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97DC7B59-2664-D293-3155-A663725AEA0F}"/>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466552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762000" y="1635455"/>
            <a:ext cx="10667999" cy="442118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In [1] we covered that there are applications such as video collab, robotics/</a:t>
            </a:r>
            <a:r>
              <a:rPr lang="en-GB" sz="2000" b="0" dirty="0" err="1"/>
              <a:t>IIoT</a:t>
            </a:r>
            <a:r>
              <a:rPr lang="en-GB" sz="2000" b="0" dirty="0"/>
              <a:t>, real-time gaming where QoS requirements can dynamically change at run time. e.g.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Video collaboration: session starts with 4K codec, then changes to 1K codec and goes back to 4K codec</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Industrial IoT: higher latency </a:t>
            </a:r>
            <a:r>
              <a:rPr lang="en-GB" sz="1800" dirty="0" err="1"/>
              <a:t>req</a:t>
            </a:r>
            <a:r>
              <a:rPr lang="en-GB" sz="1800" dirty="0"/>
              <a:t> periodically when a robotic arm is doing more precise task</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For these, AP should be notified of dynamic changes to QoS requirements so that it can better serve to meet QoS req. across different applications in its UL &amp; DL scheduling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We propose that a STA can provide multiple QoS profiles based on different set of QoS requirements for an app and then dynamically change the active QoS profile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We also note that there can be some throughput variability within a given QoS profile due to jitter or VBR nature associated with app traffic generation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In this presentation we provide </a:t>
            </a:r>
            <a:r>
              <a:rPr lang="en-GB" sz="2000" b="0" dirty="0" err="1"/>
              <a:t>signaling</a:t>
            </a:r>
            <a:r>
              <a:rPr lang="en-GB" sz="2000" b="0" dirty="0"/>
              <a:t> details for supporting Dynamic QoS Profiles and throughput variability within a QoS profile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641519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27EF1-907E-12C0-AC34-257FE6F88516}"/>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3486EECC-4422-4A1C-2B68-D4C8BC63789E}"/>
              </a:ext>
            </a:extLst>
          </p:cNvPr>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Dynamic QoS Profiles</a:t>
            </a:r>
          </a:p>
        </p:txBody>
      </p:sp>
      <p:sp>
        <p:nvSpPr>
          <p:cNvPr id="4098" name="Rectangle 2">
            <a:extLst>
              <a:ext uri="{FF2B5EF4-FFF2-40B4-BE49-F238E27FC236}">
                <a16:creationId xmlns:a16="http://schemas.microsoft.com/office/drawing/2014/main" id="{89F8FC4B-E034-E8C7-9A54-58F79C8E3822}"/>
              </a:ext>
            </a:extLst>
          </p:cNvPr>
          <p:cNvSpPr>
            <a:spLocks noGrp="1" noChangeArrowheads="1"/>
          </p:cNvSpPr>
          <p:nvPr>
            <p:ph idx="1"/>
          </p:nvPr>
        </p:nvSpPr>
        <p:spPr>
          <a:xfrm>
            <a:off x="762000" y="1600200"/>
            <a:ext cx="7265457" cy="3200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proposed a STA can signal multiple QoS Profiles in the SCS Request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Multiple QoS profiles are associated with same SCS ID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For each QoS profile, STA signals QoS parameters in a separate QoS Char.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Each QoS profile is identified by a QoS profile ID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AP can accept all or a subset of QoS profiles indicated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STA indicates which QoS Profile is currently active in the SCS Request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Later STA can dynamically signal to activate a different QoS profile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Preferred to signal QoS profile change using A-Control for faster signalling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AP allocates UL resources to the STA based on active QoS profile</a:t>
            </a:r>
            <a:endParaRPr lang="en-GB" sz="16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FD6FE100-C82B-3D20-C30A-B24D82E23E94}"/>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62A6616C-4858-92B0-5661-36F73AA1C8B4}"/>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F1677E3B-231D-E094-B650-C34AB51EE245}"/>
              </a:ext>
            </a:extLst>
          </p:cNvPr>
          <p:cNvSpPr>
            <a:spLocks noGrp="1"/>
          </p:cNvSpPr>
          <p:nvPr>
            <p:ph type="dt" idx="15"/>
          </p:nvPr>
        </p:nvSpPr>
        <p:spPr/>
        <p:txBody>
          <a:bodyPr/>
          <a:lstStyle/>
          <a:p>
            <a:r>
              <a:rPr lang="en-US"/>
              <a:t>November 2024</a:t>
            </a:r>
            <a:endParaRPr lang="en-GB" dirty="0"/>
          </a:p>
        </p:txBody>
      </p:sp>
      <p:pic>
        <p:nvPicPr>
          <p:cNvPr id="2" name="Picture 1">
            <a:extLst>
              <a:ext uri="{FF2B5EF4-FFF2-40B4-BE49-F238E27FC236}">
                <a16:creationId xmlns:a16="http://schemas.microsoft.com/office/drawing/2014/main" id="{E8FFC79C-F5A6-067A-8084-B1115091F67E}"/>
              </a:ext>
            </a:extLst>
          </p:cNvPr>
          <p:cNvPicPr>
            <a:picLocks noChangeAspect="1"/>
          </p:cNvPicPr>
          <p:nvPr/>
        </p:nvPicPr>
        <p:blipFill>
          <a:blip r:embed="rId3"/>
          <a:stretch>
            <a:fillRect/>
          </a:stretch>
        </p:blipFill>
        <p:spPr>
          <a:xfrm>
            <a:off x="8305800" y="1740381"/>
            <a:ext cx="3619500" cy="2463800"/>
          </a:xfrm>
          <a:prstGeom prst="rect">
            <a:avLst/>
          </a:prstGeom>
        </p:spPr>
      </p:pic>
      <p:pic>
        <p:nvPicPr>
          <p:cNvPr id="7" name="Picture 6">
            <a:extLst>
              <a:ext uri="{FF2B5EF4-FFF2-40B4-BE49-F238E27FC236}">
                <a16:creationId xmlns:a16="http://schemas.microsoft.com/office/drawing/2014/main" id="{6CFCF818-F6EF-90FE-B1AA-C45BDF824E55}"/>
              </a:ext>
            </a:extLst>
          </p:cNvPr>
          <p:cNvPicPr>
            <a:picLocks noChangeAspect="1"/>
          </p:cNvPicPr>
          <p:nvPr/>
        </p:nvPicPr>
        <p:blipFill>
          <a:blip r:embed="rId4"/>
          <a:stretch>
            <a:fillRect/>
          </a:stretch>
        </p:blipFill>
        <p:spPr>
          <a:xfrm>
            <a:off x="1676399" y="4800600"/>
            <a:ext cx="8129749" cy="1604296"/>
          </a:xfrm>
          <a:prstGeom prst="rect">
            <a:avLst/>
          </a:prstGeom>
        </p:spPr>
      </p:pic>
    </p:spTree>
    <p:extLst>
      <p:ext uri="{BB962C8B-B14F-4D97-AF65-F5344CB8AC3E}">
        <p14:creationId xmlns:p14="http://schemas.microsoft.com/office/powerpoint/2010/main" val="38051423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25E0F0-5D34-3F8D-97D6-2E1FE892887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30DEB400-7EBA-C511-9BB3-BCD2672ED31E}"/>
              </a:ext>
            </a:extLst>
          </p:cNvPr>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Dynamic QoS Profiles - SCS enhancements (1)</a:t>
            </a:r>
          </a:p>
        </p:txBody>
      </p:sp>
      <p:sp>
        <p:nvSpPr>
          <p:cNvPr id="4098" name="Rectangle 2">
            <a:extLst>
              <a:ext uri="{FF2B5EF4-FFF2-40B4-BE49-F238E27FC236}">
                <a16:creationId xmlns:a16="http://schemas.microsoft.com/office/drawing/2014/main" id="{9DD543D7-B9C6-E818-EB22-5B3BCB611EA8}"/>
              </a:ext>
            </a:extLst>
          </p:cNvPr>
          <p:cNvSpPr>
            <a:spLocks noGrp="1" noChangeArrowheads="1"/>
          </p:cNvSpPr>
          <p:nvPr>
            <p:ph idx="1"/>
          </p:nvPr>
        </p:nvSpPr>
        <p:spPr>
          <a:xfrm>
            <a:off x="760943" y="1481656"/>
            <a:ext cx="10667999" cy="105703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SCS Request can include multiple QoS Char elements in the SCS Descriptor for an SCSID, one for each QoS Profile for that SCSID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the QoS Char element, a new QoS Profile Info field is added to indicate QoS profile information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a:extLst>
              <a:ext uri="{FF2B5EF4-FFF2-40B4-BE49-F238E27FC236}">
                <a16:creationId xmlns:a16="http://schemas.microsoft.com/office/drawing/2014/main" id="{52C7605D-D492-252A-C0B6-172C02EE981D}"/>
              </a:ext>
            </a:extLst>
          </p:cNvPr>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A10F4031-F842-4303-C5C3-572A5A43D6B6}"/>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A9B37C6D-263C-8000-C9BA-0EEFAD2617BE}"/>
              </a:ext>
            </a:extLst>
          </p:cNvPr>
          <p:cNvSpPr>
            <a:spLocks noGrp="1"/>
          </p:cNvSpPr>
          <p:nvPr>
            <p:ph type="dt" idx="15"/>
          </p:nvPr>
        </p:nvSpPr>
        <p:spPr/>
        <p:txBody>
          <a:bodyPr/>
          <a:lstStyle/>
          <a:p>
            <a:r>
              <a:rPr lang="en-US"/>
              <a:t>November 2024</a:t>
            </a:r>
            <a:endParaRPr lang="en-GB" dirty="0"/>
          </a:p>
        </p:txBody>
      </p:sp>
      <p:pic>
        <p:nvPicPr>
          <p:cNvPr id="2" name="Picture 1">
            <a:extLst>
              <a:ext uri="{FF2B5EF4-FFF2-40B4-BE49-F238E27FC236}">
                <a16:creationId xmlns:a16="http://schemas.microsoft.com/office/drawing/2014/main" id="{1608247C-6BCE-D3B1-BD82-E1B42ED7D0C8}"/>
              </a:ext>
            </a:extLst>
          </p:cNvPr>
          <p:cNvPicPr>
            <a:picLocks noChangeAspect="1"/>
          </p:cNvPicPr>
          <p:nvPr/>
        </p:nvPicPr>
        <p:blipFill>
          <a:blip r:embed="rId3"/>
          <a:stretch>
            <a:fillRect/>
          </a:stretch>
        </p:blipFill>
        <p:spPr>
          <a:xfrm>
            <a:off x="237167" y="2779336"/>
            <a:ext cx="5638800" cy="1667684"/>
          </a:xfrm>
          <a:prstGeom prst="rect">
            <a:avLst/>
          </a:prstGeom>
        </p:spPr>
      </p:pic>
      <p:pic>
        <p:nvPicPr>
          <p:cNvPr id="15" name="Picture 14">
            <a:extLst>
              <a:ext uri="{FF2B5EF4-FFF2-40B4-BE49-F238E27FC236}">
                <a16:creationId xmlns:a16="http://schemas.microsoft.com/office/drawing/2014/main" id="{42B3363A-1219-BED0-CEFE-53C838AB9569}"/>
              </a:ext>
            </a:extLst>
          </p:cNvPr>
          <p:cNvPicPr>
            <a:picLocks noChangeAspect="1"/>
          </p:cNvPicPr>
          <p:nvPr/>
        </p:nvPicPr>
        <p:blipFill>
          <a:blip r:embed="rId4"/>
          <a:stretch>
            <a:fillRect/>
          </a:stretch>
        </p:blipFill>
        <p:spPr>
          <a:xfrm>
            <a:off x="7391407" y="2993632"/>
            <a:ext cx="2997200" cy="1612900"/>
          </a:xfrm>
          <a:prstGeom prst="rect">
            <a:avLst/>
          </a:prstGeom>
        </p:spPr>
      </p:pic>
      <p:pic>
        <p:nvPicPr>
          <p:cNvPr id="16" name="Picture 15">
            <a:extLst>
              <a:ext uri="{FF2B5EF4-FFF2-40B4-BE49-F238E27FC236}">
                <a16:creationId xmlns:a16="http://schemas.microsoft.com/office/drawing/2014/main" id="{8E29959B-46C7-9F76-35B8-A4F36B7FA5BE}"/>
              </a:ext>
            </a:extLst>
          </p:cNvPr>
          <p:cNvPicPr>
            <a:picLocks noChangeAspect="1"/>
          </p:cNvPicPr>
          <p:nvPr/>
        </p:nvPicPr>
        <p:blipFill>
          <a:blip r:embed="rId5"/>
          <a:stretch>
            <a:fillRect/>
          </a:stretch>
        </p:blipFill>
        <p:spPr>
          <a:xfrm>
            <a:off x="760943" y="4687663"/>
            <a:ext cx="4779333" cy="1508232"/>
          </a:xfrm>
          <a:prstGeom prst="rect">
            <a:avLst/>
          </a:prstGeom>
        </p:spPr>
      </p:pic>
      <p:pic>
        <p:nvPicPr>
          <p:cNvPr id="17" name="Picture 16">
            <a:extLst>
              <a:ext uri="{FF2B5EF4-FFF2-40B4-BE49-F238E27FC236}">
                <a16:creationId xmlns:a16="http://schemas.microsoft.com/office/drawing/2014/main" id="{9F50A6C8-FA75-292E-56E7-7EBFFABE6D73}"/>
              </a:ext>
            </a:extLst>
          </p:cNvPr>
          <p:cNvPicPr>
            <a:picLocks noChangeAspect="1"/>
          </p:cNvPicPr>
          <p:nvPr/>
        </p:nvPicPr>
        <p:blipFill>
          <a:blip r:embed="rId6"/>
          <a:stretch>
            <a:fillRect/>
          </a:stretch>
        </p:blipFill>
        <p:spPr>
          <a:xfrm>
            <a:off x="7387943" y="4944428"/>
            <a:ext cx="3409950" cy="1144599"/>
          </a:xfrm>
          <a:prstGeom prst="rect">
            <a:avLst/>
          </a:prstGeom>
        </p:spPr>
      </p:pic>
    </p:spTree>
    <p:extLst>
      <p:ext uri="{BB962C8B-B14F-4D97-AF65-F5344CB8AC3E}">
        <p14:creationId xmlns:p14="http://schemas.microsoft.com/office/powerpoint/2010/main" val="1266431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EDBB21-4989-708A-5273-D4BAC102EC97}"/>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3DA0F0D6-C1FE-5A48-991C-3312810DF114}"/>
              </a:ext>
            </a:extLst>
          </p:cNvPr>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Dynamic QoS Profiles - SCS enhancements (2)</a:t>
            </a:r>
          </a:p>
        </p:txBody>
      </p:sp>
      <p:sp>
        <p:nvSpPr>
          <p:cNvPr id="4098" name="Rectangle 2">
            <a:extLst>
              <a:ext uri="{FF2B5EF4-FFF2-40B4-BE49-F238E27FC236}">
                <a16:creationId xmlns:a16="http://schemas.microsoft.com/office/drawing/2014/main" id="{53D944A7-1F74-05BC-A6C8-E8C8CB6D8D1F}"/>
              </a:ext>
            </a:extLst>
          </p:cNvPr>
          <p:cNvSpPr>
            <a:spLocks noGrp="1" noChangeArrowheads="1"/>
          </p:cNvSpPr>
          <p:nvPr>
            <p:ph idx="1"/>
          </p:nvPr>
        </p:nvSpPr>
        <p:spPr>
          <a:xfrm>
            <a:off x="760943" y="1554411"/>
            <a:ext cx="10745257" cy="142746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SCS Response includes a ‘QoS Profile Status’ subelement providing accept/reject status for each QoS profile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If at least one QoS Profile is accepted by the AP, overall SCSID Status in SCS Status duple is set to SUCCESS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QoS Profile Status – ‘</a:t>
            </a:r>
            <a:r>
              <a:rPr lang="en-US" sz="1800" b="0" dirty="0" err="1">
                <a:solidFill>
                  <a:schemeClr val="tx1"/>
                </a:solidFill>
              </a:rPr>
              <a:t>Accepted_With_Best_Effort_SLA</a:t>
            </a:r>
            <a:r>
              <a:rPr lang="en-US" sz="1800" b="0" dirty="0">
                <a:solidFill>
                  <a:schemeClr val="tx1"/>
                </a:solidFill>
              </a:rPr>
              <a:t>’ may be sent when AP does not have enough resources currently and hence will attempt to meet QoS as best effort</a:t>
            </a:r>
            <a:endParaRPr lang="en-GB" sz="18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a:extLst>
              <a:ext uri="{FF2B5EF4-FFF2-40B4-BE49-F238E27FC236}">
                <a16:creationId xmlns:a16="http://schemas.microsoft.com/office/drawing/2014/main" id="{AD40F4B5-0171-55D5-1D8B-6230735D541E}"/>
              </a:ext>
            </a:extLst>
          </p:cNvPr>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a:extLst>
              <a:ext uri="{FF2B5EF4-FFF2-40B4-BE49-F238E27FC236}">
                <a16:creationId xmlns:a16="http://schemas.microsoft.com/office/drawing/2014/main" id="{3153AA4D-A1D4-151D-0B80-30562221BFE9}"/>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2339B205-8CBD-E403-0525-51397157B6D3}"/>
              </a:ext>
            </a:extLst>
          </p:cNvPr>
          <p:cNvSpPr>
            <a:spLocks noGrp="1"/>
          </p:cNvSpPr>
          <p:nvPr>
            <p:ph type="dt" idx="15"/>
          </p:nvPr>
        </p:nvSpPr>
        <p:spPr/>
        <p:txBody>
          <a:bodyPr/>
          <a:lstStyle/>
          <a:p>
            <a:r>
              <a:rPr lang="en-US"/>
              <a:t>November 2024</a:t>
            </a:r>
            <a:endParaRPr lang="en-GB" dirty="0"/>
          </a:p>
        </p:txBody>
      </p:sp>
      <p:pic>
        <p:nvPicPr>
          <p:cNvPr id="3" name="Picture 2">
            <a:extLst>
              <a:ext uri="{FF2B5EF4-FFF2-40B4-BE49-F238E27FC236}">
                <a16:creationId xmlns:a16="http://schemas.microsoft.com/office/drawing/2014/main" id="{654BA4E4-6B80-D1F4-990E-135D6E4A2A34}"/>
              </a:ext>
            </a:extLst>
          </p:cNvPr>
          <p:cNvPicPr>
            <a:picLocks noChangeAspect="1"/>
          </p:cNvPicPr>
          <p:nvPr/>
        </p:nvPicPr>
        <p:blipFill>
          <a:blip r:embed="rId3"/>
          <a:stretch>
            <a:fillRect/>
          </a:stretch>
        </p:blipFill>
        <p:spPr>
          <a:xfrm>
            <a:off x="208246" y="3276602"/>
            <a:ext cx="5585072" cy="914399"/>
          </a:xfrm>
          <a:prstGeom prst="rect">
            <a:avLst/>
          </a:prstGeom>
        </p:spPr>
      </p:pic>
      <p:pic>
        <p:nvPicPr>
          <p:cNvPr id="7" name="Picture 6">
            <a:extLst>
              <a:ext uri="{FF2B5EF4-FFF2-40B4-BE49-F238E27FC236}">
                <a16:creationId xmlns:a16="http://schemas.microsoft.com/office/drawing/2014/main" id="{06B97622-11D8-C05D-B10E-A7BF39EC3629}"/>
              </a:ext>
            </a:extLst>
          </p:cNvPr>
          <p:cNvPicPr>
            <a:picLocks noChangeAspect="1"/>
          </p:cNvPicPr>
          <p:nvPr/>
        </p:nvPicPr>
        <p:blipFill>
          <a:blip r:embed="rId4"/>
          <a:stretch>
            <a:fillRect/>
          </a:stretch>
        </p:blipFill>
        <p:spPr>
          <a:xfrm>
            <a:off x="6398684" y="2652256"/>
            <a:ext cx="5281702" cy="1665634"/>
          </a:xfrm>
          <a:prstGeom prst="rect">
            <a:avLst/>
          </a:prstGeom>
        </p:spPr>
      </p:pic>
      <p:pic>
        <p:nvPicPr>
          <p:cNvPr id="8" name="Picture 7">
            <a:extLst>
              <a:ext uri="{FF2B5EF4-FFF2-40B4-BE49-F238E27FC236}">
                <a16:creationId xmlns:a16="http://schemas.microsoft.com/office/drawing/2014/main" id="{D2479FD5-BC4B-ECB0-9D36-5095A93496A6}"/>
              </a:ext>
            </a:extLst>
          </p:cNvPr>
          <p:cNvPicPr>
            <a:picLocks noChangeAspect="1"/>
          </p:cNvPicPr>
          <p:nvPr/>
        </p:nvPicPr>
        <p:blipFill>
          <a:blip r:embed="rId5"/>
          <a:stretch>
            <a:fillRect/>
          </a:stretch>
        </p:blipFill>
        <p:spPr>
          <a:xfrm>
            <a:off x="909592" y="4745772"/>
            <a:ext cx="3981450" cy="1251071"/>
          </a:xfrm>
          <a:prstGeom prst="rect">
            <a:avLst/>
          </a:prstGeom>
        </p:spPr>
      </p:pic>
      <p:pic>
        <p:nvPicPr>
          <p:cNvPr id="11" name="Picture 10">
            <a:extLst>
              <a:ext uri="{FF2B5EF4-FFF2-40B4-BE49-F238E27FC236}">
                <a16:creationId xmlns:a16="http://schemas.microsoft.com/office/drawing/2014/main" id="{1111D93C-0AAC-4709-4222-6C4B8A101DA7}"/>
              </a:ext>
            </a:extLst>
          </p:cNvPr>
          <p:cNvPicPr>
            <a:picLocks noChangeAspect="1"/>
          </p:cNvPicPr>
          <p:nvPr/>
        </p:nvPicPr>
        <p:blipFill>
          <a:blip r:embed="rId6"/>
          <a:stretch>
            <a:fillRect/>
          </a:stretch>
        </p:blipFill>
        <p:spPr>
          <a:xfrm>
            <a:off x="5334000" y="4584039"/>
            <a:ext cx="6455866" cy="1833568"/>
          </a:xfrm>
          <a:prstGeom prst="rect">
            <a:avLst/>
          </a:prstGeom>
        </p:spPr>
      </p:pic>
    </p:spTree>
    <p:extLst>
      <p:ext uri="{BB962C8B-B14F-4D97-AF65-F5344CB8AC3E}">
        <p14:creationId xmlns:p14="http://schemas.microsoft.com/office/powerpoint/2010/main" val="22876707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C5AFF-729B-F88C-B3A0-D16F4DF93C63}"/>
              </a:ext>
            </a:extLst>
          </p:cNvPr>
          <p:cNvSpPr>
            <a:spLocks noGrp="1"/>
          </p:cNvSpPr>
          <p:nvPr>
            <p:ph type="title"/>
          </p:nvPr>
        </p:nvSpPr>
        <p:spPr/>
        <p:txBody>
          <a:bodyPr/>
          <a:lstStyle/>
          <a:p>
            <a:r>
              <a:rPr lang="en-GB" dirty="0"/>
              <a:t>Throughput variability within a QoS profile (1)</a:t>
            </a:r>
            <a:endParaRPr lang="en-US" dirty="0"/>
          </a:p>
        </p:txBody>
      </p:sp>
      <p:sp>
        <p:nvSpPr>
          <p:cNvPr id="3" name="Date Placeholder 2">
            <a:extLst>
              <a:ext uri="{FF2B5EF4-FFF2-40B4-BE49-F238E27FC236}">
                <a16:creationId xmlns:a16="http://schemas.microsoft.com/office/drawing/2014/main" id="{9CBCCEDC-4A37-71A2-BFC3-9E838EC7CA7D}"/>
              </a:ext>
            </a:extLst>
          </p:cNvPr>
          <p:cNvSpPr>
            <a:spLocks noGrp="1"/>
          </p:cNvSpPr>
          <p:nvPr>
            <p:ph type="dt" idx="10"/>
          </p:nvPr>
        </p:nvSpPr>
        <p:spPr/>
        <p:txBody>
          <a:bodyPr/>
          <a:lstStyle/>
          <a:p>
            <a:r>
              <a:rPr lang="en-US"/>
              <a:t>November 2024</a:t>
            </a:r>
            <a:endParaRPr lang="en-GB"/>
          </a:p>
        </p:txBody>
      </p:sp>
      <p:sp>
        <p:nvSpPr>
          <p:cNvPr id="4" name="Footer Placeholder 3">
            <a:extLst>
              <a:ext uri="{FF2B5EF4-FFF2-40B4-BE49-F238E27FC236}">
                <a16:creationId xmlns:a16="http://schemas.microsoft.com/office/drawing/2014/main" id="{625BB042-7A92-A8A9-C66F-16213DD090A6}"/>
              </a:ext>
            </a:extLst>
          </p:cNvPr>
          <p:cNvSpPr>
            <a:spLocks noGrp="1"/>
          </p:cNvSpPr>
          <p:nvPr>
            <p:ph type="ftr" idx="11"/>
          </p:nvPr>
        </p:nvSpPr>
        <p:spPr/>
        <p:txBody>
          <a:bodyPr/>
          <a:lstStyle/>
          <a:p>
            <a:r>
              <a:rPr lang="en-GB"/>
              <a:t>Binita Gupta et al (Cisco Systems)</a:t>
            </a:r>
          </a:p>
        </p:txBody>
      </p:sp>
      <p:sp>
        <p:nvSpPr>
          <p:cNvPr id="5" name="Slide Number Placeholder 4">
            <a:extLst>
              <a:ext uri="{FF2B5EF4-FFF2-40B4-BE49-F238E27FC236}">
                <a16:creationId xmlns:a16="http://schemas.microsoft.com/office/drawing/2014/main" id="{DC8BD056-34C4-54D7-1A8E-6DD16B8A308B}"/>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pic>
        <p:nvPicPr>
          <p:cNvPr id="6" name="Picture 5">
            <a:extLst>
              <a:ext uri="{FF2B5EF4-FFF2-40B4-BE49-F238E27FC236}">
                <a16:creationId xmlns:a16="http://schemas.microsoft.com/office/drawing/2014/main" id="{0D9C21EA-1316-A82F-4337-461DCC75DEAA}"/>
              </a:ext>
            </a:extLst>
          </p:cNvPr>
          <p:cNvPicPr>
            <a:picLocks noChangeAspect="1"/>
          </p:cNvPicPr>
          <p:nvPr/>
        </p:nvPicPr>
        <p:blipFill>
          <a:blip r:embed="rId2"/>
          <a:stretch>
            <a:fillRect/>
          </a:stretch>
        </p:blipFill>
        <p:spPr>
          <a:xfrm>
            <a:off x="2514600" y="2926655"/>
            <a:ext cx="6227606" cy="3145530"/>
          </a:xfrm>
          <a:prstGeom prst="rect">
            <a:avLst/>
          </a:prstGeom>
        </p:spPr>
      </p:pic>
      <p:sp>
        <p:nvSpPr>
          <p:cNvPr id="7" name="Rectangle 2">
            <a:extLst>
              <a:ext uri="{FF2B5EF4-FFF2-40B4-BE49-F238E27FC236}">
                <a16:creationId xmlns:a16="http://schemas.microsoft.com/office/drawing/2014/main" id="{46F509D3-E80D-5CB6-C251-746C052CBC7B}"/>
              </a:ext>
            </a:extLst>
          </p:cNvPr>
          <p:cNvSpPr txBox="1">
            <a:spLocks noChangeArrowheads="1"/>
          </p:cNvSpPr>
          <p:nvPr/>
        </p:nvSpPr>
        <p:spPr>
          <a:xfrm>
            <a:off x="764118" y="1600200"/>
            <a:ext cx="10208682" cy="1295400"/>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kern="0" dirty="0"/>
              <a:t>For many applications even within a specific QoS quality level/profile, the throughput requirement can vary within a limit, e.g. in a Video call higher data rate req. when I-frames are transmitted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kern="0" dirty="0"/>
              <a:t>Data rate in a video call can also change for other factors such as changes in view layout (active speaker vs grid view), sharing of screen, scene changes, speaker motion etc.</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p:txBody>
      </p:sp>
      <p:sp>
        <p:nvSpPr>
          <p:cNvPr id="8" name="Rectangle 2">
            <a:extLst>
              <a:ext uri="{FF2B5EF4-FFF2-40B4-BE49-F238E27FC236}">
                <a16:creationId xmlns:a16="http://schemas.microsoft.com/office/drawing/2014/main" id="{1A8DDACC-452E-03C5-8B87-01D1D1F025FD}"/>
              </a:ext>
            </a:extLst>
          </p:cNvPr>
          <p:cNvSpPr txBox="1">
            <a:spLocks noChangeArrowheads="1"/>
          </p:cNvSpPr>
          <p:nvPr/>
        </p:nvSpPr>
        <p:spPr>
          <a:xfrm>
            <a:off x="2514600" y="6161880"/>
            <a:ext cx="7010400" cy="223839"/>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000" b="0" kern="0" dirty="0"/>
              <a:t>Source: </a:t>
            </a:r>
            <a:r>
              <a:rPr lang="en-GB" sz="1000" b="0" kern="0" dirty="0">
                <a:hlinkClick r:id="rId3"/>
              </a:rPr>
              <a:t>https://www.cisco.com/c/dam/en/us/td/docs/solutions/CVD/Collaboration/AltDesigns/BWM-Wbx.pdf</a:t>
            </a:r>
            <a:r>
              <a:rPr lang="en-GB" sz="1000" b="0" kern="0" dirty="0"/>
              <a:t> </a:t>
            </a:r>
          </a:p>
        </p:txBody>
      </p:sp>
    </p:spTree>
    <p:extLst>
      <p:ext uri="{BB962C8B-B14F-4D97-AF65-F5344CB8AC3E}">
        <p14:creationId xmlns:p14="http://schemas.microsoft.com/office/powerpoint/2010/main" val="210899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EA652-6F8A-C391-EDF1-ED6207A86F76}"/>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F660D423-3116-5CE3-2088-EBC40D3823E0}"/>
              </a:ext>
            </a:extLst>
          </p:cNvPr>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Throughput variability within a QoS profile (2)</a:t>
            </a:r>
          </a:p>
        </p:txBody>
      </p:sp>
      <p:sp>
        <p:nvSpPr>
          <p:cNvPr id="4098" name="Rectangle 2">
            <a:extLst>
              <a:ext uri="{FF2B5EF4-FFF2-40B4-BE49-F238E27FC236}">
                <a16:creationId xmlns:a16="http://schemas.microsoft.com/office/drawing/2014/main" id="{7C19AAFB-7704-A45E-A823-837EF2B3AF96}"/>
              </a:ext>
            </a:extLst>
          </p:cNvPr>
          <p:cNvSpPr>
            <a:spLocks noGrp="1" noChangeArrowheads="1"/>
          </p:cNvSpPr>
          <p:nvPr>
            <p:ph idx="1"/>
          </p:nvPr>
        </p:nvSpPr>
        <p:spPr>
          <a:xfrm>
            <a:off x="764118" y="1285701"/>
            <a:ext cx="10058400" cy="3759116"/>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For AP to account for such data rate variability within a QoS profile, we propose to add a Maximum Data Rate field in QoS Characteristics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a QoS Profile, STA can: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Include a Maximum Data Rate indicating throughput variability up to the max data rate, plus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Explicitly request AP for allocation of more resources up to ‘</a:t>
            </a:r>
            <a:r>
              <a:rPr lang="en-GB" sz="1600" b="0" dirty="0"/>
              <a:t>Maximum Data Rate’ using an “Allocate More Resources” bit</a:t>
            </a:r>
            <a:endParaRPr lang="en-GB" sz="1600" dirty="0"/>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For UL SCS flow this implies trigger more in the same SI up to ‘</a:t>
            </a:r>
            <a:r>
              <a:rPr lang="en-GB" sz="1400" b="0" dirty="0"/>
              <a:t>Maximum Data Rate’ if BSR for the TID is non-zero</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b="0" dirty="0"/>
              <a:t>For DL SCS flow this implies supporting DL data rate </a:t>
            </a:r>
            <a:r>
              <a:rPr lang="en-GB" sz="1400" dirty="0"/>
              <a:t>up to ‘</a:t>
            </a:r>
            <a:r>
              <a:rPr lang="en-GB" sz="1400" b="0" dirty="0"/>
              <a:t>Maximum Data Rate’ within the Delay Bound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AP can accept or reject such a QoS Profile – </a:t>
            </a:r>
            <a:r>
              <a:rPr lang="en-GB" sz="1600" b="0" dirty="0"/>
              <a:t>per status listed on slide 5</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If QoS Profile is accepted by the AP, then STA can later dynamically signal and activate that QoS profile (via A-Control),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e.g. when due to changes in the video call STA still has buffered traffic after being served by triggers</a:t>
            </a:r>
          </a:p>
        </p:txBody>
      </p:sp>
      <p:sp>
        <p:nvSpPr>
          <p:cNvPr id="6" name="Slide Number Placeholder 5">
            <a:extLst>
              <a:ext uri="{FF2B5EF4-FFF2-40B4-BE49-F238E27FC236}">
                <a16:creationId xmlns:a16="http://schemas.microsoft.com/office/drawing/2014/main" id="{93CF9A8B-AD66-D66B-47BD-E9AF57CADF66}"/>
              </a:ext>
            </a:extLst>
          </p:cNvPr>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a:extLst>
              <a:ext uri="{FF2B5EF4-FFF2-40B4-BE49-F238E27FC236}">
                <a16:creationId xmlns:a16="http://schemas.microsoft.com/office/drawing/2014/main" id="{964E6AA1-EE48-32A8-B3E1-DD5F5AA22A01}"/>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AB5C4ED1-C948-6C17-67E6-FBEF20A61F20}"/>
              </a:ext>
            </a:extLst>
          </p:cNvPr>
          <p:cNvSpPr>
            <a:spLocks noGrp="1"/>
          </p:cNvSpPr>
          <p:nvPr>
            <p:ph type="dt" idx="15"/>
          </p:nvPr>
        </p:nvSpPr>
        <p:spPr/>
        <p:txBody>
          <a:bodyPr/>
          <a:lstStyle/>
          <a:p>
            <a:r>
              <a:rPr lang="en-US"/>
              <a:t>November 2024</a:t>
            </a:r>
            <a:endParaRPr lang="en-GB" dirty="0"/>
          </a:p>
        </p:txBody>
      </p:sp>
      <p:pic>
        <p:nvPicPr>
          <p:cNvPr id="8" name="Picture 7">
            <a:extLst>
              <a:ext uri="{FF2B5EF4-FFF2-40B4-BE49-F238E27FC236}">
                <a16:creationId xmlns:a16="http://schemas.microsoft.com/office/drawing/2014/main" id="{5C5221F7-EDA7-B035-3D8A-496DC251463A}"/>
              </a:ext>
            </a:extLst>
          </p:cNvPr>
          <p:cNvPicPr>
            <a:picLocks noChangeAspect="1"/>
          </p:cNvPicPr>
          <p:nvPr/>
        </p:nvPicPr>
        <p:blipFill>
          <a:blip r:embed="rId3"/>
          <a:stretch>
            <a:fillRect/>
          </a:stretch>
        </p:blipFill>
        <p:spPr>
          <a:xfrm>
            <a:off x="1143000" y="5161636"/>
            <a:ext cx="4114800" cy="1214051"/>
          </a:xfrm>
          <a:prstGeom prst="rect">
            <a:avLst/>
          </a:prstGeom>
        </p:spPr>
      </p:pic>
      <p:pic>
        <p:nvPicPr>
          <p:cNvPr id="2" name="Picture 1">
            <a:extLst>
              <a:ext uri="{FF2B5EF4-FFF2-40B4-BE49-F238E27FC236}">
                <a16:creationId xmlns:a16="http://schemas.microsoft.com/office/drawing/2014/main" id="{C70999ED-B430-715F-E35D-B960DEBDE5B0}"/>
              </a:ext>
            </a:extLst>
          </p:cNvPr>
          <p:cNvPicPr>
            <a:picLocks noChangeAspect="1"/>
          </p:cNvPicPr>
          <p:nvPr/>
        </p:nvPicPr>
        <p:blipFill>
          <a:blip r:embed="rId4"/>
          <a:stretch>
            <a:fillRect/>
          </a:stretch>
        </p:blipFill>
        <p:spPr>
          <a:xfrm>
            <a:off x="5784772" y="5026779"/>
            <a:ext cx="4953200" cy="1400624"/>
          </a:xfrm>
          <a:prstGeom prst="rect">
            <a:avLst/>
          </a:prstGeom>
        </p:spPr>
      </p:pic>
    </p:spTree>
    <p:extLst>
      <p:ext uri="{BB962C8B-B14F-4D97-AF65-F5344CB8AC3E}">
        <p14:creationId xmlns:p14="http://schemas.microsoft.com/office/powerpoint/2010/main" val="21201675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2A6260-9437-D3CF-616D-4D9FC38D6A63}"/>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98449754-BC35-08B1-844C-F42557004C50}"/>
              </a:ext>
            </a:extLst>
          </p:cNvPr>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Throughput variability within a QoS profile (3)</a:t>
            </a:r>
          </a:p>
        </p:txBody>
      </p:sp>
      <p:sp>
        <p:nvSpPr>
          <p:cNvPr id="4098" name="Rectangle 2">
            <a:extLst>
              <a:ext uri="{FF2B5EF4-FFF2-40B4-BE49-F238E27FC236}">
                <a16:creationId xmlns:a16="http://schemas.microsoft.com/office/drawing/2014/main" id="{4AE12A9D-6B3D-C965-1E99-156598B86C8E}"/>
              </a:ext>
            </a:extLst>
          </p:cNvPr>
          <p:cNvSpPr>
            <a:spLocks noGrp="1" noChangeArrowheads="1"/>
          </p:cNvSpPr>
          <p:nvPr>
            <p:ph idx="1"/>
          </p:nvPr>
        </p:nvSpPr>
        <p:spPr>
          <a:xfrm>
            <a:off x="764118" y="1450975"/>
            <a:ext cx="10058400" cy="243522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For an UL SCS flow, if STA’s buffer for a TID is filling up, it can dynamically signal (in A-Control) the QoS Profile that requests for more UL triggers in same service interval to drain the buffers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b="0" dirty="0"/>
              <a:t>NOTE: If multiple flows are mapped to same TID, and remaining MPDUs in the TID buffer are for the other flow that does not have high QoS requirement, then STA should not signal this QoS Profile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When AP receives such dynamic QoS profile change, it will attempt to trigger STA more (based on BSR) and up to </a:t>
            </a:r>
            <a:r>
              <a:rPr lang="en-GB" sz="1800" dirty="0"/>
              <a:t>‘</a:t>
            </a:r>
            <a:r>
              <a:rPr lang="en-GB" sz="1800" b="0" dirty="0"/>
              <a:t>Maximum Data Rate’ in same service interval (per resource availability)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When STA no longer needs more UL triggering to meet QoS requirement, it should dynamically change the QoS Profile to one that does not require more triggering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p>
        </p:txBody>
      </p:sp>
      <p:sp>
        <p:nvSpPr>
          <p:cNvPr id="6" name="Slide Number Placeholder 5">
            <a:extLst>
              <a:ext uri="{FF2B5EF4-FFF2-40B4-BE49-F238E27FC236}">
                <a16:creationId xmlns:a16="http://schemas.microsoft.com/office/drawing/2014/main" id="{B9289B6B-9943-1471-7359-A7EA2794F06E}"/>
              </a:ext>
            </a:extLst>
          </p:cNvPr>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a:extLst>
              <a:ext uri="{FF2B5EF4-FFF2-40B4-BE49-F238E27FC236}">
                <a16:creationId xmlns:a16="http://schemas.microsoft.com/office/drawing/2014/main" id="{DFE53790-C65E-7B3D-E2B3-982B0A46FE01}"/>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A6D9B525-C23B-7896-5AC7-E56BF4304809}"/>
              </a:ext>
            </a:extLst>
          </p:cNvPr>
          <p:cNvSpPr>
            <a:spLocks noGrp="1"/>
          </p:cNvSpPr>
          <p:nvPr>
            <p:ph type="dt" idx="15"/>
          </p:nvPr>
        </p:nvSpPr>
        <p:spPr/>
        <p:txBody>
          <a:bodyPr/>
          <a:lstStyle/>
          <a:p>
            <a:r>
              <a:rPr lang="en-US"/>
              <a:t>November 2024</a:t>
            </a:r>
            <a:endParaRPr lang="en-GB" dirty="0"/>
          </a:p>
        </p:txBody>
      </p:sp>
      <p:pic>
        <p:nvPicPr>
          <p:cNvPr id="2" name="Picture 1">
            <a:extLst>
              <a:ext uri="{FF2B5EF4-FFF2-40B4-BE49-F238E27FC236}">
                <a16:creationId xmlns:a16="http://schemas.microsoft.com/office/drawing/2014/main" id="{7F9931B2-F199-DF8E-12E2-6BB192CE3CB6}"/>
              </a:ext>
            </a:extLst>
          </p:cNvPr>
          <p:cNvPicPr>
            <a:picLocks noChangeAspect="1"/>
          </p:cNvPicPr>
          <p:nvPr/>
        </p:nvPicPr>
        <p:blipFill>
          <a:blip r:embed="rId3"/>
          <a:stretch>
            <a:fillRect/>
          </a:stretch>
        </p:blipFill>
        <p:spPr>
          <a:xfrm>
            <a:off x="1079904" y="4228048"/>
            <a:ext cx="9714840" cy="1905518"/>
          </a:xfrm>
          <a:prstGeom prst="rect">
            <a:avLst/>
          </a:prstGeom>
        </p:spPr>
      </p:pic>
    </p:spTree>
    <p:extLst>
      <p:ext uri="{BB962C8B-B14F-4D97-AF65-F5344CB8AC3E}">
        <p14:creationId xmlns:p14="http://schemas.microsoft.com/office/powerpoint/2010/main" val="8083361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44F72-3FFF-5693-E941-B219CAB830FF}"/>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EC8E7062-55F8-ED91-45C7-C7136F7D2C25}"/>
              </a:ext>
            </a:extLst>
          </p:cNvPr>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A-Control to Signal Dynamic QoS profile </a:t>
            </a:r>
          </a:p>
        </p:txBody>
      </p:sp>
      <p:sp>
        <p:nvSpPr>
          <p:cNvPr id="4098" name="Rectangle 2">
            <a:extLst>
              <a:ext uri="{FF2B5EF4-FFF2-40B4-BE49-F238E27FC236}">
                <a16:creationId xmlns:a16="http://schemas.microsoft.com/office/drawing/2014/main" id="{31BE919A-D43E-3378-24DD-2795AA3D605D}"/>
              </a:ext>
            </a:extLst>
          </p:cNvPr>
          <p:cNvSpPr>
            <a:spLocks noGrp="1" noChangeArrowheads="1"/>
          </p:cNvSpPr>
          <p:nvPr>
            <p:ph idx="1"/>
          </p:nvPr>
        </p:nvSpPr>
        <p:spPr>
          <a:xfrm>
            <a:off x="764118" y="1732109"/>
            <a:ext cx="10284882" cy="1215036"/>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propose to add a new </a:t>
            </a:r>
            <a:r>
              <a:rPr lang="en-US" sz="1800" b="0" dirty="0"/>
              <a:t>Dynamic QoS Profile (DQP) A-Control field to signal dynamic changes to the QoS Profile</a:t>
            </a: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p>
        </p:txBody>
      </p:sp>
      <p:sp>
        <p:nvSpPr>
          <p:cNvPr id="6" name="Slide Number Placeholder 5">
            <a:extLst>
              <a:ext uri="{FF2B5EF4-FFF2-40B4-BE49-F238E27FC236}">
                <a16:creationId xmlns:a16="http://schemas.microsoft.com/office/drawing/2014/main" id="{DCDD7E09-71DD-B673-731B-FBE09DA58E43}"/>
              </a:ext>
            </a:extLst>
          </p:cNvPr>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a:extLst>
              <a:ext uri="{FF2B5EF4-FFF2-40B4-BE49-F238E27FC236}">
                <a16:creationId xmlns:a16="http://schemas.microsoft.com/office/drawing/2014/main" id="{8AC07BB6-880D-8D08-14E0-DADDDEC67762}"/>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72A8BB6F-9587-D3F3-B25C-3625716E62C1}"/>
              </a:ext>
            </a:extLst>
          </p:cNvPr>
          <p:cNvSpPr>
            <a:spLocks noGrp="1"/>
          </p:cNvSpPr>
          <p:nvPr>
            <p:ph type="dt" idx="15"/>
          </p:nvPr>
        </p:nvSpPr>
        <p:spPr/>
        <p:txBody>
          <a:bodyPr/>
          <a:lstStyle/>
          <a:p>
            <a:r>
              <a:rPr lang="en-US"/>
              <a:t>November 2024</a:t>
            </a:r>
            <a:endParaRPr lang="en-GB" dirty="0"/>
          </a:p>
        </p:txBody>
      </p:sp>
      <p:pic>
        <p:nvPicPr>
          <p:cNvPr id="8" name="Picture 7">
            <a:extLst>
              <a:ext uri="{FF2B5EF4-FFF2-40B4-BE49-F238E27FC236}">
                <a16:creationId xmlns:a16="http://schemas.microsoft.com/office/drawing/2014/main" id="{64A8C0CF-E35B-7014-536D-EA0130237818}"/>
              </a:ext>
            </a:extLst>
          </p:cNvPr>
          <p:cNvPicPr>
            <a:picLocks noChangeAspect="1"/>
          </p:cNvPicPr>
          <p:nvPr/>
        </p:nvPicPr>
        <p:blipFill>
          <a:blip r:embed="rId3"/>
          <a:stretch>
            <a:fillRect/>
          </a:stretch>
        </p:blipFill>
        <p:spPr>
          <a:xfrm>
            <a:off x="1143000" y="2784330"/>
            <a:ext cx="6113514" cy="2565400"/>
          </a:xfrm>
          <a:prstGeom prst="rect">
            <a:avLst/>
          </a:prstGeom>
        </p:spPr>
      </p:pic>
      <p:pic>
        <p:nvPicPr>
          <p:cNvPr id="9" name="Picture 8">
            <a:extLst>
              <a:ext uri="{FF2B5EF4-FFF2-40B4-BE49-F238E27FC236}">
                <a16:creationId xmlns:a16="http://schemas.microsoft.com/office/drawing/2014/main" id="{E17BC74B-0B69-110E-042D-D0EFCC6C404C}"/>
              </a:ext>
            </a:extLst>
          </p:cNvPr>
          <p:cNvPicPr>
            <a:picLocks noChangeAspect="1"/>
          </p:cNvPicPr>
          <p:nvPr/>
        </p:nvPicPr>
        <p:blipFill>
          <a:blip r:embed="rId4"/>
          <a:stretch>
            <a:fillRect/>
          </a:stretch>
        </p:blipFill>
        <p:spPr>
          <a:xfrm>
            <a:off x="8066320" y="3414342"/>
            <a:ext cx="3733800" cy="1001486"/>
          </a:xfrm>
          <a:prstGeom prst="rect">
            <a:avLst/>
          </a:prstGeom>
        </p:spPr>
      </p:pic>
    </p:spTree>
    <p:extLst>
      <p:ext uri="{BB962C8B-B14F-4D97-AF65-F5344CB8AC3E}">
        <p14:creationId xmlns:p14="http://schemas.microsoft.com/office/powerpoint/2010/main" val="22143172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37278</TotalTime>
  <Words>1558</Words>
  <Application>Microsoft Macintosh PowerPoint</Application>
  <PresentationFormat>Widescreen</PresentationFormat>
  <Paragraphs>145</Paragraphs>
  <Slides>13</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 Unicode MS</vt:lpstr>
      <vt:lpstr>Arial</vt:lpstr>
      <vt:lpstr>Times New Roman</vt:lpstr>
      <vt:lpstr>Office Theme</vt:lpstr>
      <vt:lpstr>Document</vt:lpstr>
      <vt:lpstr>Dynamic QoS Profiles - Follow Up</vt:lpstr>
      <vt:lpstr>Introduction </vt:lpstr>
      <vt:lpstr>Recap: Dynamic QoS Profiles</vt:lpstr>
      <vt:lpstr>Dynamic QoS Profiles - SCS enhancements (1)</vt:lpstr>
      <vt:lpstr>Dynamic QoS Profiles - SCS enhancements (2)</vt:lpstr>
      <vt:lpstr>Throughput variability within a QoS profile (1)</vt:lpstr>
      <vt:lpstr>Throughput variability within a QoS profile (2)</vt:lpstr>
      <vt:lpstr>Throughput variability within a QoS profile (3)</vt:lpstr>
      <vt:lpstr>A-Control to Signal Dynamic QoS profile </vt:lpstr>
      <vt:lpstr>Summary</vt:lpstr>
      <vt:lpstr>References</vt:lpstr>
      <vt:lpstr>Straw Poll 1</vt:lpstr>
      <vt:lpstr>Straw Poll 2</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 Gupta (binitag)</cp:lastModifiedBy>
  <cp:revision>1</cp:revision>
  <cp:lastPrinted>1601-01-01T00:00:00Z</cp:lastPrinted>
  <dcterms:created xsi:type="dcterms:W3CDTF">2023-11-30T08:06:57Z</dcterms:created>
  <dcterms:modified xsi:type="dcterms:W3CDTF">2024-12-07T21:59:50Z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2024-06-26T13:27:57Z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64f9bac2-f832-4a25-9083-3b85d6a5b980</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