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2435" r:id="rId6"/>
    <p:sldId id="2445" r:id="rId7"/>
    <p:sldId id="2443" r:id="rId8"/>
    <p:sldId id="2446" r:id="rId9"/>
    <p:sldId id="2447" r:id="rId10"/>
    <p:sldId id="2455" r:id="rId11"/>
    <p:sldId id="2453" r:id="rId12"/>
    <p:sldId id="2452" r:id="rId13"/>
    <p:sldId id="2456" r:id="rId14"/>
    <p:sldId id="2457" r:id="rId15"/>
    <p:sldId id="2461" r:id="rId16"/>
    <p:sldId id="2462" r:id="rId17"/>
    <p:sldId id="2463" r:id="rId18"/>
    <p:sldId id="2433" r:id="rId19"/>
    <p:sldId id="553"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59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5B2D213-EFD5-2A19-6BB4-F74FCDBBFC54}" name="Iñaki Val Beitia" initials="IVB" userId="142b1726718d4f29" providerId="Windows Live"/>
  <p188:author id="{5CEE8443-7BA0-58C8-68A2-C7137259E896}" name="Cavalcanti, Dave" initials="CD" userId="S::dave.cavalcanti@intel.com::9ea5236a-efed-4310-84d3-1764e087ca35" providerId="AD"/>
  <p188:author id="{13A92F55-695F-BD3F-64F7-160958EDFD5F}" name="Sigurd Schelstraete" initials="SS" userId="Sigurd Schelstraete" providerId="None"/>
  <p188:author id="{7E0E937C-C2F1-05D9-6006-1072F561F262}" name="Iñaki Val Beitia" initials="IVB" userId="S::ival@maxlinear.com::c091fdec-014d-40a0-997a-9f48f5a155e9" providerId="AD"/>
  <p188:author id="{D54C35BA-4BB6-BEC7-4737-16117DD879E7}" name="Sigurd Schelstraete" initials="SS" userId="S::sschelstraete@maxlinear.com::cc1875bc-5b00-4f0e-92c1-b5b7dcde1a2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2" initials="R2" lastIdx="1" clrIdx="0">
    <p:extLst>
      <p:ext uri="{19B8F6BF-5375-455C-9EA6-DF929625EA0E}">
        <p15:presenceInfo xmlns:p15="http://schemas.microsoft.com/office/powerpoint/2012/main" userId="R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3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5B5E59-5453-4CC8-A4EA-496CBDBD3927}" v="15" dt="2025-02-11T08:57:50.4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25" autoAdjust="0"/>
    <p:restoredTop sz="96119" autoAdjust="0"/>
  </p:normalViewPr>
  <p:slideViewPr>
    <p:cSldViewPr snapToGrid="0">
      <p:cViewPr varScale="1">
        <p:scale>
          <a:sx n="159" d="100"/>
          <a:sy n="159" d="100"/>
        </p:scale>
        <p:origin x="2022" y="138"/>
      </p:cViewPr>
      <p:guideLst>
        <p:guide orient="horz" pos="2160"/>
        <p:guide pos="2592"/>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67" d="100"/>
          <a:sy n="67" d="100"/>
        </p:scale>
        <p:origin x="329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ñaki Val Beitia" userId="c091fdec-014d-40a0-997a-9f48f5a155e9" providerId="ADAL" clId="{10FF07A2-337C-4F14-BC4B-EFFE864A9285}"/>
    <pc:docChg chg="custSel modSld modMainMaster">
      <pc:chgData name="Iñaki Val Beitia" userId="c091fdec-014d-40a0-997a-9f48f5a155e9" providerId="ADAL" clId="{10FF07A2-337C-4F14-BC4B-EFFE864A9285}" dt="2024-06-27T10:17:52.942" v="63" actId="20577"/>
      <pc:docMkLst>
        <pc:docMk/>
      </pc:docMkLst>
      <pc:sldChg chg="modSp mod">
        <pc:chgData name="Iñaki Val Beitia" userId="c091fdec-014d-40a0-997a-9f48f5a155e9" providerId="ADAL" clId="{10FF07A2-337C-4F14-BC4B-EFFE864A9285}" dt="2024-06-27T10:17:52.942" v="63" actId="20577"/>
        <pc:sldMkLst>
          <pc:docMk/>
          <pc:sldMk cId="2335291597" sldId="2451"/>
        </pc:sldMkLst>
      </pc:sldChg>
      <pc:sldChg chg="modSp mod">
        <pc:chgData name="Iñaki Val Beitia" userId="c091fdec-014d-40a0-997a-9f48f5a155e9" providerId="ADAL" clId="{10FF07A2-337C-4F14-BC4B-EFFE864A9285}" dt="2024-06-27T09:59:30.140" v="51" actId="20577"/>
        <pc:sldMkLst>
          <pc:docMk/>
          <pc:sldMk cId="1967424228" sldId="2453"/>
        </pc:sldMkLst>
      </pc:sldChg>
      <pc:sldChg chg="modSp mod">
        <pc:chgData name="Iñaki Val Beitia" userId="c091fdec-014d-40a0-997a-9f48f5a155e9" providerId="ADAL" clId="{10FF07A2-337C-4F14-BC4B-EFFE864A9285}" dt="2024-06-27T10:12:17.969" v="56" actId="20577"/>
        <pc:sldMkLst>
          <pc:docMk/>
          <pc:sldMk cId="3484927774" sldId="2454"/>
        </pc:sldMkLst>
      </pc:sldChg>
      <pc:sldChg chg="modSp mod">
        <pc:chgData name="Iñaki Val Beitia" userId="c091fdec-014d-40a0-997a-9f48f5a155e9" providerId="ADAL" clId="{10FF07A2-337C-4F14-BC4B-EFFE864A9285}" dt="2024-06-27T07:35:04.622" v="7" actId="1035"/>
        <pc:sldMkLst>
          <pc:docMk/>
          <pc:sldMk cId="3270096647" sldId="2457"/>
        </pc:sldMkLst>
      </pc:sldChg>
      <pc:sldMasterChg chg="modSp mod">
        <pc:chgData name="Iñaki Val Beitia" userId="c091fdec-014d-40a0-997a-9f48f5a155e9" providerId="ADAL" clId="{10FF07A2-337C-4F14-BC4B-EFFE864A9285}" dt="2024-06-27T07:34:05.305" v="6" actId="20577"/>
        <pc:sldMasterMkLst>
          <pc:docMk/>
          <pc:sldMasterMk cId="0" sldId="2147483648"/>
        </pc:sldMasterMkLst>
      </pc:sldMasterChg>
    </pc:docChg>
  </pc:docChgLst>
  <pc:docChgLst>
    <pc:chgData name="Iñaki Val Beitia" userId="c091fdec-014d-40a0-997a-9f48f5a155e9" providerId="ADAL" clId="{50F1F6EC-534B-447B-B6BC-07401176C09F}"/>
    <pc:docChg chg="undo redo custSel addSld delSld modSld modMainMaster">
      <pc:chgData name="Iñaki Val Beitia" userId="c091fdec-014d-40a0-997a-9f48f5a155e9" providerId="ADAL" clId="{50F1F6EC-534B-447B-B6BC-07401176C09F}" dt="2024-10-31T15:33:10.408" v="3625" actId="207"/>
      <pc:docMkLst>
        <pc:docMk/>
      </pc:docMkLst>
      <pc:sldChg chg="modSp mod">
        <pc:chgData name="Iñaki Val Beitia" userId="c091fdec-014d-40a0-997a-9f48f5a155e9" providerId="ADAL" clId="{50F1F6EC-534B-447B-B6BC-07401176C09F}" dt="2024-10-22T19:44:58.609" v="23" actId="20577"/>
        <pc:sldMkLst>
          <pc:docMk/>
          <pc:sldMk cId="0" sldId="256"/>
        </pc:sldMkLst>
      </pc:sldChg>
      <pc:sldChg chg="modSp mod">
        <pc:chgData name="Iñaki Val Beitia" userId="c091fdec-014d-40a0-997a-9f48f5a155e9" providerId="ADAL" clId="{50F1F6EC-534B-447B-B6BC-07401176C09F}" dt="2024-10-22T21:02:06.284" v="1735"/>
        <pc:sldMkLst>
          <pc:docMk/>
          <pc:sldMk cId="4123505415" sldId="553"/>
        </pc:sldMkLst>
      </pc:sldChg>
      <pc:sldChg chg="addSp delSp modSp add del mod">
        <pc:chgData name="Iñaki Val Beitia" userId="c091fdec-014d-40a0-997a-9f48f5a155e9" providerId="ADAL" clId="{50F1F6EC-534B-447B-B6BC-07401176C09F}" dt="2024-10-22T19:48:32.975" v="34" actId="47"/>
        <pc:sldMkLst>
          <pc:docMk/>
          <pc:sldMk cId="3396049003" sldId="603"/>
        </pc:sldMkLst>
      </pc:sldChg>
      <pc:sldChg chg="modSp mod">
        <pc:chgData name="Iñaki Val Beitia" userId="c091fdec-014d-40a0-997a-9f48f5a155e9" providerId="ADAL" clId="{50F1F6EC-534B-447B-B6BC-07401176C09F}" dt="2024-10-31T15:33:10.408" v="3625" actId="207"/>
        <pc:sldMkLst>
          <pc:docMk/>
          <pc:sldMk cId="3217881879" sldId="2433"/>
        </pc:sldMkLst>
      </pc:sldChg>
      <pc:sldChg chg="modSp mod">
        <pc:chgData name="Iñaki Val Beitia" userId="c091fdec-014d-40a0-997a-9f48f5a155e9" providerId="ADAL" clId="{50F1F6EC-534B-447B-B6BC-07401176C09F}" dt="2024-10-22T19:47:26.652" v="30"/>
        <pc:sldMkLst>
          <pc:docMk/>
          <pc:sldMk cId="482410919" sldId="2443"/>
        </pc:sldMkLst>
      </pc:sldChg>
      <pc:sldChg chg="addSp delSp modSp mod">
        <pc:chgData name="Iñaki Val Beitia" userId="c091fdec-014d-40a0-997a-9f48f5a155e9" providerId="ADAL" clId="{50F1F6EC-534B-447B-B6BC-07401176C09F}" dt="2024-10-22T20:39:37.561" v="456" actId="1076"/>
        <pc:sldMkLst>
          <pc:docMk/>
          <pc:sldMk cId="1250412306" sldId="2446"/>
        </pc:sldMkLst>
      </pc:sldChg>
      <pc:sldChg chg="modSp mod">
        <pc:chgData name="Iñaki Val Beitia" userId="c091fdec-014d-40a0-997a-9f48f5a155e9" providerId="ADAL" clId="{50F1F6EC-534B-447B-B6BC-07401176C09F}" dt="2024-10-31T15:32:42.460" v="3622" actId="207"/>
        <pc:sldMkLst>
          <pc:docMk/>
          <pc:sldMk cId="2750607320" sldId="2447"/>
        </pc:sldMkLst>
      </pc:sldChg>
      <pc:sldChg chg="add del">
        <pc:chgData name="Iñaki Val Beitia" userId="c091fdec-014d-40a0-997a-9f48f5a155e9" providerId="ADAL" clId="{50F1F6EC-534B-447B-B6BC-07401176C09F}" dt="2024-10-22T20:01:27.923" v="166" actId="47"/>
        <pc:sldMkLst>
          <pc:docMk/>
          <pc:sldMk cId="4053055175" sldId="2449"/>
        </pc:sldMkLst>
      </pc:sldChg>
      <pc:sldChg chg="del">
        <pc:chgData name="Iñaki Val Beitia" userId="c091fdec-014d-40a0-997a-9f48f5a155e9" providerId="ADAL" clId="{50F1F6EC-534B-447B-B6BC-07401176C09F}" dt="2024-10-22T20:01:31.666" v="167" actId="47"/>
        <pc:sldMkLst>
          <pc:docMk/>
          <pc:sldMk cId="2335291597" sldId="2451"/>
        </pc:sldMkLst>
      </pc:sldChg>
      <pc:sldChg chg="addSp delSp modSp mod">
        <pc:chgData name="Iñaki Val Beitia" userId="c091fdec-014d-40a0-997a-9f48f5a155e9" providerId="ADAL" clId="{50F1F6EC-534B-447B-B6BC-07401176C09F}" dt="2024-10-31T15:32:59.187" v="3624" actId="207"/>
        <pc:sldMkLst>
          <pc:docMk/>
          <pc:sldMk cId="939430360" sldId="2452"/>
        </pc:sldMkLst>
      </pc:sldChg>
      <pc:sldChg chg="del">
        <pc:chgData name="Iñaki Val Beitia" userId="c091fdec-014d-40a0-997a-9f48f5a155e9" providerId="ADAL" clId="{50F1F6EC-534B-447B-B6BC-07401176C09F}" dt="2024-10-22T20:01:27.923" v="166" actId="47"/>
        <pc:sldMkLst>
          <pc:docMk/>
          <pc:sldMk cId="3484927774" sldId="2454"/>
        </pc:sldMkLst>
      </pc:sldChg>
      <pc:sldChg chg="modSp mod">
        <pc:chgData name="Iñaki Val Beitia" userId="c091fdec-014d-40a0-997a-9f48f5a155e9" providerId="ADAL" clId="{50F1F6EC-534B-447B-B6BC-07401176C09F}" dt="2024-10-31T15:32:46.994" v="3623" actId="207"/>
        <pc:sldMkLst>
          <pc:docMk/>
          <pc:sldMk cId="2154745264" sldId="2455"/>
        </pc:sldMkLst>
      </pc:sldChg>
      <pc:sldChg chg="modSp add mod">
        <pc:chgData name="Iñaki Val Beitia" userId="c091fdec-014d-40a0-997a-9f48f5a155e9" providerId="ADAL" clId="{50F1F6EC-534B-447B-B6BC-07401176C09F}" dt="2024-10-22T21:00:52.132" v="1712" actId="20577"/>
        <pc:sldMkLst>
          <pc:docMk/>
          <pc:sldMk cId="3478098850" sldId="2456"/>
        </pc:sldMkLst>
      </pc:sldChg>
      <pc:sldChg chg="add del">
        <pc:chgData name="Iñaki Val Beitia" userId="c091fdec-014d-40a0-997a-9f48f5a155e9" providerId="ADAL" clId="{50F1F6EC-534B-447B-B6BC-07401176C09F}" dt="2024-10-22T20:31:21.042" v="254" actId="47"/>
        <pc:sldMkLst>
          <pc:docMk/>
          <pc:sldMk cId="4077046974" sldId="2456"/>
        </pc:sldMkLst>
      </pc:sldChg>
      <pc:sldChg chg="addSp delSp modSp add mod">
        <pc:chgData name="Iñaki Val Beitia" userId="c091fdec-014d-40a0-997a-9f48f5a155e9" providerId="ADAL" clId="{50F1F6EC-534B-447B-B6BC-07401176C09F}" dt="2024-10-25T15:45:49.341" v="3054" actId="403"/>
        <pc:sldMkLst>
          <pc:docMk/>
          <pc:sldMk cId="566138095" sldId="2457"/>
        </pc:sldMkLst>
      </pc:sldChg>
      <pc:sldChg chg="modSp add del mod">
        <pc:chgData name="Iñaki Val Beitia" userId="c091fdec-014d-40a0-997a-9f48f5a155e9" providerId="ADAL" clId="{50F1F6EC-534B-447B-B6BC-07401176C09F}" dt="2024-10-22T20:40:56.092" v="495" actId="47"/>
        <pc:sldMkLst>
          <pc:docMk/>
          <pc:sldMk cId="966859259" sldId="2457"/>
        </pc:sldMkLst>
      </pc:sldChg>
      <pc:sldChg chg="add del">
        <pc:chgData name="Iñaki Val Beitia" userId="c091fdec-014d-40a0-997a-9f48f5a155e9" providerId="ADAL" clId="{50F1F6EC-534B-447B-B6BC-07401176C09F}" dt="2024-10-22T20:01:27.923" v="166" actId="47"/>
        <pc:sldMkLst>
          <pc:docMk/>
          <pc:sldMk cId="3270096647" sldId="2457"/>
        </pc:sldMkLst>
      </pc:sldChg>
      <pc:sldChg chg="addSp delSp modSp add del mod">
        <pc:chgData name="Iñaki Val Beitia" userId="c091fdec-014d-40a0-997a-9f48f5a155e9" providerId="ADAL" clId="{50F1F6EC-534B-447B-B6BC-07401176C09F}" dt="2024-10-25T15:12:46.840" v="2623" actId="47"/>
        <pc:sldMkLst>
          <pc:docMk/>
          <pc:sldMk cId="962078403" sldId="2458"/>
        </pc:sldMkLst>
      </pc:sldChg>
      <pc:sldChg chg="addSp delSp modSp add del mod">
        <pc:chgData name="Iñaki Val Beitia" userId="c091fdec-014d-40a0-997a-9f48f5a155e9" providerId="ADAL" clId="{50F1F6EC-534B-447B-B6BC-07401176C09F}" dt="2024-10-25T15:39:50.157" v="2706" actId="47"/>
        <pc:sldMkLst>
          <pc:docMk/>
          <pc:sldMk cId="1263461046" sldId="2459"/>
        </pc:sldMkLst>
      </pc:sldChg>
      <pc:sldChg chg="addSp delSp modSp add del mod">
        <pc:chgData name="Iñaki Val Beitia" userId="c091fdec-014d-40a0-997a-9f48f5a155e9" providerId="ADAL" clId="{50F1F6EC-534B-447B-B6BC-07401176C09F}" dt="2024-10-25T15:39:51.327" v="2707" actId="47"/>
        <pc:sldMkLst>
          <pc:docMk/>
          <pc:sldMk cId="1345911756" sldId="2460"/>
        </pc:sldMkLst>
      </pc:sldChg>
      <pc:sldChg chg="delSp modSp add mod">
        <pc:chgData name="Iñaki Val Beitia" userId="c091fdec-014d-40a0-997a-9f48f5a155e9" providerId="ADAL" clId="{50F1F6EC-534B-447B-B6BC-07401176C09F}" dt="2024-10-25T15:45:10.611" v="3048" actId="14100"/>
        <pc:sldMkLst>
          <pc:docMk/>
          <pc:sldMk cId="409046462" sldId="2461"/>
        </pc:sldMkLst>
      </pc:sldChg>
      <pc:sldChg chg="addSp delSp modSp add mod">
        <pc:chgData name="Iñaki Val Beitia" userId="c091fdec-014d-40a0-997a-9f48f5a155e9" providerId="ADAL" clId="{50F1F6EC-534B-447B-B6BC-07401176C09F}" dt="2024-10-25T15:45:31.110" v="3052" actId="1076"/>
        <pc:sldMkLst>
          <pc:docMk/>
          <pc:sldMk cId="2637558936" sldId="2462"/>
        </pc:sldMkLst>
      </pc:sldChg>
      <pc:sldChg chg="addSp delSp modSp add mod">
        <pc:chgData name="Iñaki Val Beitia" userId="c091fdec-014d-40a0-997a-9f48f5a155e9" providerId="ADAL" clId="{50F1F6EC-534B-447B-B6BC-07401176C09F}" dt="2024-10-25T15:45:41.046" v="3053" actId="403"/>
        <pc:sldMkLst>
          <pc:docMk/>
          <pc:sldMk cId="724531366" sldId="2463"/>
        </pc:sldMkLst>
      </pc:sldChg>
      <pc:sldMasterChg chg="modSp mod delSldLayout">
        <pc:chgData name="Iñaki Val Beitia" userId="c091fdec-014d-40a0-997a-9f48f5a155e9" providerId="ADAL" clId="{50F1F6EC-534B-447B-B6BC-07401176C09F}" dt="2024-10-22T19:48:32.975" v="34" actId="47"/>
        <pc:sldMasterMkLst>
          <pc:docMk/>
          <pc:sldMasterMk cId="0" sldId="2147483648"/>
        </pc:sldMasterMkLst>
        <pc:sldLayoutChg chg="del">
          <pc:chgData name="Iñaki Val Beitia" userId="c091fdec-014d-40a0-997a-9f48f5a155e9" providerId="ADAL" clId="{50F1F6EC-534B-447B-B6BC-07401176C09F}" dt="2024-10-22T19:48:32.975" v="34" actId="47"/>
          <pc:sldLayoutMkLst>
            <pc:docMk/>
            <pc:sldMasterMk cId="0" sldId="2147483648"/>
            <pc:sldLayoutMk cId="1493095104" sldId="2147483660"/>
          </pc:sldLayoutMkLst>
        </pc:sldLayoutChg>
      </pc:sldMasterChg>
    </pc:docChg>
  </pc:docChgLst>
  <pc:docChgLst>
    <pc:chgData name="Iñaki Val Beitia" userId="c091fdec-014d-40a0-997a-9f48f5a155e9" providerId="ADAL" clId="{11FDD9F5-6544-42D6-AC59-8C3C243B2948}"/>
    <pc:docChg chg="undo custSel modSld">
      <pc:chgData name="Iñaki Val Beitia" userId="c091fdec-014d-40a0-997a-9f48f5a155e9" providerId="ADAL" clId="{11FDD9F5-6544-42D6-AC59-8C3C243B2948}" dt="2024-11-27T13:47:25.155" v="3" actId="1076"/>
      <pc:docMkLst>
        <pc:docMk/>
      </pc:docMkLst>
      <pc:sldChg chg="addSp delSp modSp mod">
        <pc:chgData name="Iñaki Val Beitia" userId="c091fdec-014d-40a0-997a-9f48f5a155e9" providerId="ADAL" clId="{11FDD9F5-6544-42D6-AC59-8C3C243B2948}" dt="2024-11-27T13:47:25.155" v="3" actId="1076"/>
        <pc:sldMkLst>
          <pc:docMk/>
          <pc:sldMk cId="939430360" sldId="2452"/>
        </pc:sldMkLst>
        <pc:spChg chg="mod">
          <ac:chgData name="Iñaki Val Beitia" userId="c091fdec-014d-40a0-997a-9f48f5a155e9" providerId="ADAL" clId="{11FDD9F5-6544-42D6-AC59-8C3C243B2948}" dt="2024-11-27T13:47:22.541" v="1" actId="338"/>
          <ac:spMkLst>
            <pc:docMk/>
            <pc:sldMk cId="939430360" sldId="2452"/>
            <ac:spMk id="2" creationId="{BB564D6E-CA1C-45CB-8F4E-AACB1E5DCEF4}"/>
          </ac:spMkLst>
        </pc:spChg>
        <pc:spChg chg="mod">
          <ac:chgData name="Iñaki Val Beitia" userId="c091fdec-014d-40a0-997a-9f48f5a155e9" providerId="ADAL" clId="{11FDD9F5-6544-42D6-AC59-8C3C243B2948}" dt="2024-11-27T13:47:22.541" v="1" actId="338"/>
          <ac:spMkLst>
            <pc:docMk/>
            <pc:sldMk cId="939430360" sldId="2452"/>
            <ac:spMk id="3" creationId="{9808CE7A-D527-4870-88AB-0FA3AF6CB37A}"/>
          </ac:spMkLst>
        </pc:spChg>
        <pc:spChg chg="mod">
          <ac:chgData name="Iñaki Val Beitia" userId="c091fdec-014d-40a0-997a-9f48f5a155e9" providerId="ADAL" clId="{11FDD9F5-6544-42D6-AC59-8C3C243B2948}" dt="2024-11-27T13:47:22.541" v="1" actId="338"/>
          <ac:spMkLst>
            <pc:docMk/>
            <pc:sldMk cId="939430360" sldId="2452"/>
            <ac:spMk id="4" creationId="{AA0111C3-64C0-4964-936C-6829AB63E614}"/>
          </ac:spMkLst>
        </pc:spChg>
        <pc:spChg chg="mod">
          <ac:chgData name="Iñaki Val Beitia" userId="c091fdec-014d-40a0-997a-9f48f5a155e9" providerId="ADAL" clId="{11FDD9F5-6544-42D6-AC59-8C3C243B2948}" dt="2024-11-27T13:47:22.541" v="1" actId="338"/>
          <ac:spMkLst>
            <pc:docMk/>
            <pc:sldMk cId="939430360" sldId="2452"/>
            <ac:spMk id="5" creationId="{45058E8D-1FB8-4937-A440-8A0301A01AC6}"/>
          </ac:spMkLst>
        </pc:spChg>
        <pc:spChg chg="mod">
          <ac:chgData name="Iñaki Val Beitia" userId="c091fdec-014d-40a0-997a-9f48f5a155e9" providerId="ADAL" clId="{11FDD9F5-6544-42D6-AC59-8C3C243B2948}" dt="2024-11-27T13:47:22.541" v="1" actId="338"/>
          <ac:spMkLst>
            <pc:docMk/>
            <pc:sldMk cId="939430360" sldId="2452"/>
            <ac:spMk id="6" creationId="{073591CE-C407-41DC-8DC1-EF26B6AA2B86}"/>
          </ac:spMkLst>
        </pc:spChg>
        <pc:spChg chg="mod">
          <ac:chgData name="Iñaki Val Beitia" userId="c091fdec-014d-40a0-997a-9f48f5a155e9" providerId="ADAL" clId="{11FDD9F5-6544-42D6-AC59-8C3C243B2948}" dt="2024-11-27T13:47:22.541" v="1" actId="338"/>
          <ac:spMkLst>
            <pc:docMk/>
            <pc:sldMk cId="939430360" sldId="2452"/>
            <ac:spMk id="9" creationId="{4A853ADC-1060-3DFC-317B-7E63A664D968}"/>
          </ac:spMkLst>
        </pc:spChg>
        <pc:spChg chg="mod">
          <ac:chgData name="Iñaki Val Beitia" userId="c091fdec-014d-40a0-997a-9f48f5a155e9" providerId="ADAL" clId="{11FDD9F5-6544-42D6-AC59-8C3C243B2948}" dt="2024-11-27T13:47:22.541" v="1" actId="338"/>
          <ac:spMkLst>
            <pc:docMk/>
            <pc:sldMk cId="939430360" sldId="2452"/>
            <ac:spMk id="10" creationId="{8A13A87F-5093-A301-F09C-FBB6532C11E0}"/>
          </ac:spMkLst>
        </pc:spChg>
        <pc:grpChg chg="mod">
          <ac:chgData name="Iñaki Val Beitia" userId="c091fdec-014d-40a0-997a-9f48f5a155e9" providerId="ADAL" clId="{11FDD9F5-6544-42D6-AC59-8C3C243B2948}" dt="2024-11-27T13:47:22.541" v="1" actId="338"/>
          <ac:grpSpMkLst>
            <pc:docMk/>
            <pc:sldMk cId="939430360" sldId="2452"/>
            <ac:grpSpMk id="1" creationId="{00000000-0000-0000-0000-000000000000}"/>
          </ac:grpSpMkLst>
        </pc:grpChg>
        <pc:picChg chg="mod">
          <ac:chgData name="Iñaki Val Beitia" userId="c091fdec-014d-40a0-997a-9f48f5a155e9" providerId="ADAL" clId="{11FDD9F5-6544-42D6-AC59-8C3C243B2948}" dt="2024-11-27T13:47:22.541" v="1" actId="338"/>
          <ac:picMkLst>
            <pc:docMk/>
            <pc:sldMk cId="939430360" sldId="2452"/>
            <ac:picMk id="7" creationId="{53D22128-E49E-C477-582E-5FEEBF7EFA53}"/>
          </ac:picMkLst>
        </pc:picChg>
        <pc:picChg chg="add del mod">
          <ac:chgData name="Iñaki Val Beitia" userId="c091fdec-014d-40a0-997a-9f48f5a155e9" providerId="ADAL" clId="{11FDD9F5-6544-42D6-AC59-8C3C243B2948}" dt="2024-11-27T13:47:25.155" v="3" actId="1076"/>
          <ac:picMkLst>
            <pc:docMk/>
            <pc:sldMk cId="939430360" sldId="2452"/>
            <ac:picMk id="11" creationId="{8C09DE9A-3592-4B1F-CD49-C0DE5B8D1A06}"/>
          </ac:picMkLst>
        </pc:picChg>
      </pc:sldChg>
    </pc:docChg>
  </pc:docChgLst>
  <pc:docChgLst>
    <pc:chgData name="Iñaki Val Beitia" userId="c091fdec-014d-40a0-997a-9f48f5a155e9" providerId="ADAL" clId="{E32EA629-4CA8-418E-9456-8F4C848408AB}"/>
    <pc:docChg chg="undo custSel modSld modMainMaster">
      <pc:chgData name="Iñaki Val Beitia" userId="c091fdec-014d-40a0-997a-9f48f5a155e9" providerId="ADAL" clId="{E32EA629-4CA8-418E-9456-8F4C848408AB}" dt="2024-06-21T07:13:08.015" v="73"/>
      <pc:docMkLst>
        <pc:docMk/>
      </pc:docMkLst>
      <pc:sldChg chg="modSp mod">
        <pc:chgData name="Iñaki Val Beitia" userId="c091fdec-014d-40a0-997a-9f48f5a155e9" providerId="ADAL" clId="{E32EA629-4CA8-418E-9456-8F4C848408AB}" dt="2024-06-21T07:09:02.939" v="10" actId="20577"/>
        <pc:sldMkLst>
          <pc:docMk/>
          <pc:sldMk cId="0" sldId="256"/>
        </pc:sldMkLst>
      </pc:sldChg>
      <pc:sldChg chg="modSp mod">
        <pc:chgData name="Iñaki Val Beitia" userId="c091fdec-014d-40a0-997a-9f48f5a155e9" providerId="ADAL" clId="{E32EA629-4CA8-418E-9456-8F4C848408AB}" dt="2024-06-21T07:13:08.015" v="73"/>
        <pc:sldMkLst>
          <pc:docMk/>
          <pc:sldMk cId="4123505415" sldId="553"/>
        </pc:sldMkLst>
      </pc:sldChg>
      <pc:sldChg chg="modSp mod delCm">
        <pc:chgData name="Iñaki Val Beitia" userId="c091fdec-014d-40a0-997a-9f48f5a155e9" providerId="ADAL" clId="{E32EA629-4CA8-418E-9456-8F4C848408AB}" dt="2024-06-21T07:13:05.618" v="72"/>
        <pc:sldMkLst>
          <pc:docMk/>
          <pc:sldMk cId="3217881879" sldId="2433"/>
        </pc:sldMkLst>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E32EA629-4CA8-418E-9456-8F4C848408AB}" dt="2024-06-21T07:13:00.403" v="71"/>
              <pc2:cmMkLst xmlns:pc2="http://schemas.microsoft.com/office/powerpoint/2019/9/main/command">
                <pc:docMk/>
                <pc:sldMk cId="3217881879" sldId="2433"/>
                <pc2:cmMk id="{DCDB2629-92AC-491F-AF14-5B41FE89E2EA}"/>
              </pc2:cmMkLst>
            </pc226:cmChg>
          </p:ext>
        </pc:extLst>
      </pc:sldChg>
      <pc:sldChg chg="modSp mod">
        <pc:chgData name="Iñaki Val Beitia" userId="c091fdec-014d-40a0-997a-9f48f5a155e9" providerId="ADAL" clId="{E32EA629-4CA8-418E-9456-8F4C848408AB}" dt="2024-06-21T07:08:51.392" v="6"/>
        <pc:sldMkLst>
          <pc:docMk/>
          <pc:sldMk cId="4200905189" sldId="2435"/>
        </pc:sldMkLst>
      </pc:sldChg>
      <pc:sldChg chg="modSp mod delCm modCm">
        <pc:chgData name="Iñaki Val Beitia" userId="c091fdec-014d-40a0-997a-9f48f5a155e9" providerId="ADAL" clId="{E32EA629-4CA8-418E-9456-8F4C848408AB}" dt="2024-06-21T07:10:26.495" v="48"/>
        <pc:sldMkLst>
          <pc:docMk/>
          <pc:sldMk cId="482410919" sldId="2443"/>
        </pc:sldMkLst>
        <pc:extLst>
          <p:ext xmlns:p="http://schemas.openxmlformats.org/presentationml/2006/main" uri="{D6D511B9-2390-475A-947B-AFAB55BFBCF1}">
            <pc226:cmChg xmlns:pc226="http://schemas.microsoft.com/office/powerpoint/2022/06/main/command" chg="del mod">
              <pc226:chgData name="Iñaki Val Beitia" userId="c091fdec-014d-40a0-997a-9f48f5a155e9" providerId="ADAL" clId="{E32EA629-4CA8-418E-9456-8F4C848408AB}" dt="2024-06-21T07:10:12.657" v="45"/>
              <pc2:cmMkLst xmlns:pc2="http://schemas.microsoft.com/office/powerpoint/2019/9/main/command">
                <pc:docMk/>
                <pc:sldMk cId="482410919" sldId="2443"/>
                <pc2:cmMk id="{E8237D33-0AB0-4F8B-89BD-C875963D1758}"/>
              </pc2:cmMkLst>
            </pc226:cmChg>
            <pc226:cmChg xmlns:pc226="http://schemas.microsoft.com/office/powerpoint/2022/06/main/command" chg="del mod">
              <pc226:chgData name="Iñaki Val Beitia" userId="c091fdec-014d-40a0-997a-9f48f5a155e9" providerId="ADAL" clId="{E32EA629-4CA8-418E-9456-8F4C848408AB}" dt="2024-06-21T07:10:10.742" v="44"/>
              <pc2:cmMkLst xmlns:pc2="http://schemas.microsoft.com/office/powerpoint/2019/9/main/command">
                <pc:docMk/>
                <pc:sldMk cId="482410919" sldId="2443"/>
                <pc2:cmMk id="{D9E2193E-44AD-4F7B-AFF4-50F324FD066F}"/>
              </pc2:cmMkLst>
            </pc226:cmChg>
          </p:ext>
        </pc:extLst>
      </pc:sldChg>
      <pc:sldChg chg="modSp mod">
        <pc:chgData name="Iñaki Val Beitia" userId="c091fdec-014d-40a0-997a-9f48f5a155e9" providerId="ADAL" clId="{E32EA629-4CA8-418E-9456-8F4C848408AB}" dt="2024-06-21T07:09:11.441" v="11"/>
        <pc:sldMkLst>
          <pc:docMk/>
          <pc:sldMk cId="1070436866" sldId="2445"/>
        </pc:sldMkLst>
      </pc:sldChg>
      <pc:sldChg chg="modSp mod">
        <pc:chgData name="Iñaki Val Beitia" userId="c091fdec-014d-40a0-997a-9f48f5a155e9" providerId="ADAL" clId="{E32EA629-4CA8-418E-9456-8F4C848408AB}" dt="2024-06-21T07:10:29.124" v="49"/>
        <pc:sldMkLst>
          <pc:docMk/>
          <pc:sldMk cId="1250412306" sldId="2446"/>
        </pc:sldMkLst>
      </pc:sldChg>
      <pc:sldChg chg="modSp mod delCm">
        <pc:chgData name="Iñaki Val Beitia" userId="c091fdec-014d-40a0-997a-9f48f5a155e9" providerId="ADAL" clId="{E32EA629-4CA8-418E-9456-8F4C848408AB}" dt="2024-06-21T07:11:11.299" v="53"/>
        <pc:sldMkLst>
          <pc:docMk/>
          <pc:sldMk cId="2750607320" sldId="2447"/>
        </pc:sldMkLst>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E32EA629-4CA8-418E-9456-8F4C848408AB}" dt="2024-06-21T07:11:11.299" v="53"/>
              <pc2:cmMkLst xmlns:pc2="http://schemas.microsoft.com/office/powerpoint/2019/9/main/command">
                <pc:docMk/>
                <pc:sldMk cId="2750607320" sldId="2447"/>
                <pc2:cmMk id="{2019C1A4-4DA8-4D42-BE96-B43A52F013C6}"/>
              </pc2:cmMkLst>
            </pc226:cmChg>
          </p:ext>
        </pc:extLst>
      </pc:sldChg>
      <pc:sldChg chg="modSp mod delCm">
        <pc:chgData name="Iñaki Val Beitia" userId="c091fdec-014d-40a0-997a-9f48f5a155e9" providerId="ADAL" clId="{E32EA629-4CA8-418E-9456-8F4C848408AB}" dt="2024-06-21T07:11:55.831" v="60"/>
        <pc:sldMkLst>
          <pc:docMk/>
          <pc:sldMk cId="4053055175" sldId="2449"/>
        </pc:sldMkLst>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E32EA629-4CA8-418E-9456-8F4C848408AB}" dt="2024-06-21T07:11:55.831" v="60"/>
              <pc2:cmMkLst xmlns:pc2="http://schemas.microsoft.com/office/powerpoint/2019/9/main/command">
                <pc:docMk/>
                <pc:sldMk cId="4053055175" sldId="2449"/>
                <pc2:cmMk id="{95999638-0ED8-4B86-AF14-D34879397F17}"/>
              </pc2:cmMkLst>
            </pc226:cmChg>
          </p:ext>
        </pc:extLst>
      </pc:sldChg>
      <pc:sldChg chg="modSp mod">
        <pc:chgData name="Iñaki Val Beitia" userId="c091fdec-014d-40a0-997a-9f48f5a155e9" providerId="ADAL" clId="{E32EA629-4CA8-418E-9456-8F4C848408AB}" dt="2024-06-21T07:12:43.280" v="68"/>
        <pc:sldMkLst>
          <pc:docMk/>
          <pc:sldMk cId="2335291597" sldId="2451"/>
        </pc:sldMkLst>
      </pc:sldChg>
      <pc:sldChg chg="modSp mod">
        <pc:chgData name="Iñaki Val Beitia" userId="c091fdec-014d-40a0-997a-9f48f5a155e9" providerId="ADAL" clId="{E32EA629-4CA8-418E-9456-8F4C848408AB}" dt="2024-06-21T07:12:52.097" v="70"/>
        <pc:sldMkLst>
          <pc:docMk/>
          <pc:sldMk cId="939430360" sldId="2452"/>
        </pc:sldMkLst>
      </pc:sldChg>
      <pc:sldChg chg="modSp mod">
        <pc:chgData name="Iñaki Val Beitia" userId="c091fdec-014d-40a0-997a-9f48f5a155e9" providerId="ADAL" clId="{E32EA629-4CA8-418E-9456-8F4C848408AB}" dt="2024-06-21T07:12:45.886" v="69"/>
        <pc:sldMkLst>
          <pc:docMk/>
          <pc:sldMk cId="1967424228" sldId="2453"/>
        </pc:sldMkLst>
      </pc:sldChg>
      <pc:sldChg chg="modSp mod delCm modCm">
        <pc:chgData name="Iñaki Val Beitia" userId="c091fdec-014d-40a0-997a-9f48f5a155e9" providerId="ADAL" clId="{E32EA629-4CA8-418E-9456-8F4C848408AB}" dt="2024-06-21T07:12:13.455" v="63"/>
        <pc:sldMkLst>
          <pc:docMk/>
          <pc:sldMk cId="3484927774" sldId="2454"/>
        </pc:sldMkLst>
        <pc:extLst>
          <p:ext xmlns:p="http://schemas.openxmlformats.org/presentationml/2006/main" uri="{D6D511B9-2390-475A-947B-AFAB55BFBCF1}">
            <pc226:cmChg xmlns:pc226="http://schemas.microsoft.com/office/powerpoint/2022/06/main/command" chg="del mod">
              <pc226:chgData name="Iñaki Val Beitia" userId="c091fdec-014d-40a0-997a-9f48f5a155e9" providerId="ADAL" clId="{E32EA629-4CA8-418E-9456-8F4C848408AB}" dt="2024-06-21T07:12:06.375" v="62"/>
              <pc2:cmMkLst xmlns:pc2="http://schemas.microsoft.com/office/powerpoint/2019/9/main/command">
                <pc:docMk/>
                <pc:sldMk cId="3484927774" sldId="2454"/>
                <pc2:cmMk id="{470FB672-1FCF-4953-BBF3-A4CFF6BEE5B5}"/>
              </pc2:cmMkLst>
            </pc226:cmChg>
          </p:ext>
        </pc:extLst>
      </pc:sldChg>
      <pc:sldChg chg="modSp mod delCm">
        <pc:chgData name="Iñaki Val Beitia" userId="c091fdec-014d-40a0-997a-9f48f5a155e9" providerId="ADAL" clId="{E32EA629-4CA8-418E-9456-8F4C848408AB}" dt="2024-06-21T07:12:32.687" v="66"/>
        <pc:sldMkLst>
          <pc:docMk/>
          <pc:sldMk cId="2154745264" sldId="2455"/>
        </pc:sldMkLst>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E32EA629-4CA8-418E-9456-8F4C848408AB}" dt="2024-06-21T07:12:31.117" v="65"/>
              <pc2:cmMkLst xmlns:pc2="http://schemas.microsoft.com/office/powerpoint/2019/9/main/command">
                <pc:docMk/>
                <pc:sldMk cId="2154745264" sldId="2455"/>
                <pc2:cmMk id="{4D9750FB-EA16-400B-8430-4E1AC074FA50}"/>
              </pc2:cmMkLst>
            </pc226:cmChg>
          </p:ext>
        </pc:extLst>
      </pc:sldChg>
      <pc:sldChg chg="modSp mod delCm">
        <pc:chgData name="Iñaki Val Beitia" userId="c091fdec-014d-40a0-997a-9f48f5a155e9" providerId="ADAL" clId="{E32EA629-4CA8-418E-9456-8F4C848408AB}" dt="2024-06-21T07:12:35.583" v="67"/>
        <pc:sldMkLst>
          <pc:docMk/>
          <pc:sldMk cId="3270096647" sldId="2457"/>
        </pc:sldMkLst>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E32EA629-4CA8-418E-9456-8F4C848408AB}" dt="2024-06-21T07:12:19.969" v="64"/>
              <pc2:cmMkLst xmlns:pc2="http://schemas.microsoft.com/office/powerpoint/2019/9/main/command">
                <pc:docMk/>
                <pc:sldMk cId="3270096647" sldId="2457"/>
                <pc2:cmMk id="{B35F64C7-49A8-4957-BBBE-B5529CA7CAF2}"/>
              </pc2:cmMkLst>
            </pc226:cmChg>
          </p:ext>
        </pc:extLst>
      </pc:sldChg>
      <pc:sldMasterChg chg="modSp mod">
        <pc:chgData name="Iñaki Val Beitia" userId="c091fdec-014d-40a0-997a-9f48f5a155e9" providerId="ADAL" clId="{E32EA629-4CA8-418E-9456-8F4C848408AB}" dt="2024-06-21T07:08:42.236" v="5" actId="20577"/>
        <pc:sldMasterMkLst>
          <pc:docMk/>
          <pc:sldMasterMk cId="0" sldId="2147483648"/>
        </pc:sldMasterMkLst>
      </pc:sldMasterChg>
    </pc:docChg>
  </pc:docChgLst>
  <pc:docChgLst>
    <pc:chgData name="Iñaki Val Beitia" userId="c091fdec-014d-40a0-997a-9f48f5a155e9" providerId="ADAL" clId="{0E5B5E59-5453-4CC8-A4EA-496CBDBD3927}"/>
    <pc:docChg chg="custSel modSld modMainMaster">
      <pc:chgData name="Iñaki Val Beitia" userId="c091fdec-014d-40a0-997a-9f48f5a155e9" providerId="ADAL" clId="{0E5B5E59-5453-4CC8-A4EA-496CBDBD3927}" dt="2025-02-11T08:57:50.469" v="57"/>
      <pc:docMkLst>
        <pc:docMk/>
      </pc:docMkLst>
      <pc:sldChg chg="modSp mod">
        <pc:chgData name="Iñaki Val Beitia" userId="c091fdec-014d-40a0-997a-9f48f5a155e9" providerId="ADAL" clId="{0E5B5E59-5453-4CC8-A4EA-496CBDBD3927}" dt="2025-02-11T08:57:50.469" v="57"/>
        <pc:sldMkLst>
          <pc:docMk/>
          <pc:sldMk cId="0" sldId="256"/>
        </pc:sldMkLst>
        <pc:spChg chg="mod">
          <ac:chgData name="Iñaki Val Beitia" userId="c091fdec-014d-40a0-997a-9f48f5a155e9" providerId="ADAL" clId="{0E5B5E59-5453-4CC8-A4EA-496CBDBD3927}" dt="2025-02-11T08:48:54.283" v="19" actId="20577"/>
          <ac:spMkLst>
            <pc:docMk/>
            <pc:sldMk cId="0" sldId="256"/>
            <ac:spMk id="6" creationId="{00000000-0000-0000-0000-000000000000}"/>
          </ac:spMkLst>
        </pc:spChg>
        <pc:spChg chg="mod">
          <ac:chgData name="Iñaki Val Beitia" userId="c091fdec-014d-40a0-997a-9f48f5a155e9" providerId="ADAL" clId="{0E5B5E59-5453-4CC8-A4EA-496CBDBD3927}" dt="2025-02-11T08:49:01.857" v="25" actId="20577"/>
          <ac:spMkLst>
            <pc:docMk/>
            <pc:sldMk cId="0" sldId="256"/>
            <ac:spMk id="3074" creationId="{00000000-0000-0000-0000-000000000000}"/>
          </ac:spMkLst>
        </pc:spChg>
        <pc:graphicFrameChg chg="mod">
          <ac:chgData name="Iñaki Val Beitia" userId="c091fdec-014d-40a0-997a-9f48f5a155e9" providerId="ADAL" clId="{0E5B5E59-5453-4CC8-A4EA-496CBDBD3927}" dt="2025-02-11T08:57:50.469" v="57"/>
          <ac:graphicFrameMkLst>
            <pc:docMk/>
            <pc:sldMk cId="0" sldId="256"/>
            <ac:graphicFrameMk id="2" creationId="{89830B1A-6A1A-4E4F-8F27-A596D35D6960}"/>
          </ac:graphicFrameMkLst>
        </pc:graphicFrameChg>
      </pc:sldChg>
      <pc:sldChg chg="modSp mod">
        <pc:chgData name="Iñaki Val Beitia" userId="c091fdec-014d-40a0-997a-9f48f5a155e9" providerId="ADAL" clId="{0E5B5E59-5453-4CC8-A4EA-496CBDBD3927}" dt="2025-02-11T08:49:57.527" v="41"/>
        <pc:sldMkLst>
          <pc:docMk/>
          <pc:sldMk cId="4123505415" sldId="553"/>
        </pc:sldMkLst>
        <pc:spChg chg="mod">
          <ac:chgData name="Iñaki Val Beitia" userId="c091fdec-014d-40a0-997a-9f48f5a155e9" providerId="ADAL" clId="{0E5B5E59-5453-4CC8-A4EA-496CBDBD3927}" dt="2025-02-11T08:49:57.527" v="41"/>
          <ac:spMkLst>
            <pc:docMk/>
            <pc:sldMk cId="4123505415" sldId="553"/>
            <ac:spMk id="4" creationId="{00000000-0000-0000-0000-000000000000}"/>
          </ac:spMkLst>
        </pc:spChg>
      </pc:sldChg>
      <pc:sldChg chg="modSp mod">
        <pc:chgData name="Iñaki Val Beitia" userId="c091fdec-014d-40a0-997a-9f48f5a155e9" providerId="ADAL" clId="{0E5B5E59-5453-4CC8-A4EA-496CBDBD3927}" dt="2025-02-11T08:49:53.314" v="40"/>
        <pc:sldMkLst>
          <pc:docMk/>
          <pc:sldMk cId="3217881879" sldId="2433"/>
        </pc:sldMkLst>
        <pc:spChg chg="mod">
          <ac:chgData name="Iñaki Val Beitia" userId="c091fdec-014d-40a0-997a-9f48f5a155e9" providerId="ADAL" clId="{0E5B5E59-5453-4CC8-A4EA-496CBDBD3927}" dt="2025-02-11T08:49:53.314" v="40"/>
          <ac:spMkLst>
            <pc:docMk/>
            <pc:sldMk cId="3217881879" sldId="2433"/>
            <ac:spMk id="6" creationId="{073591CE-C407-41DC-8DC1-EF26B6AA2B86}"/>
          </ac:spMkLst>
        </pc:spChg>
      </pc:sldChg>
      <pc:sldChg chg="modSp mod">
        <pc:chgData name="Iñaki Val Beitia" userId="c091fdec-014d-40a0-997a-9f48f5a155e9" providerId="ADAL" clId="{0E5B5E59-5453-4CC8-A4EA-496CBDBD3927}" dt="2025-02-11T08:49:08.395" v="26"/>
        <pc:sldMkLst>
          <pc:docMk/>
          <pc:sldMk cId="4200905189" sldId="2435"/>
        </pc:sldMkLst>
        <pc:spChg chg="mod">
          <ac:chgData name="Iñaki Val Beitia" userId="c091fdec-014d-40a0-997a-9f48f5a155e9" providerId="ADAL" clId="{0E5B5E59-5453-4CC8-A4EA-496CBDBD3927}" dt="2025-02-11T08:49:08.395" v="26"/>
          <ac:spMkLst>
            <pc:docMk/>
            <pc:sldMk cId="4200905189" sldId="2435"/>
            <ac:spMk id="6" creationId="{0BBA57DE-3362-400B-98B6-1FF4281AD74F}"/>
          </ac:spMkLst>
        </pc:spChg>
      </pc:sldChg>
      <pc:sldChg chg="modSp mod">
        <pc:chgData name="Iñaki Val Beitia" userId="c091fdec-014d-40a0-997a-9f48f5a155e9" providerId="ADAL" clId="{0E5B5E59-5453-4CC8-A4EA-496CBDBD3927}" dt="2025-02-11T08:49:14.251" v="28"/>
        <pc:sldMkLst>
          <pc:docMk/>
          <pc:sldMk cId="482410919" sldId="2443"/>
        </pc:sldMkLst>
        <pc:spChg chg="mod">
          <ac:chgData name="Iñaki Val Beitia" userId="c091fdec-014d-40a0-997a-9f48f5a155e9" providerId="ADAL" clId="{0E5B5E59-5453-4CC8-A4EA-496CBDBD3927}" dt="2025-02-11T08:49:14.251" v="28"/>
          <ac:spMkLst>
            <pc:docMk/>
            <pc:sldMk cId="482410919" sldId="2443"/>
            <ac:spMk id="6" creationId="{0BBA57DE-3362-400B-98B6-1FF4281AD74F}"/>
          </ac:spMkLst>
        </pc:spChg>
      </pc:sldChg>
      <pc:sldChg chg="modSp mod">
        <pc:chgData name="Iñaki Val Beitia" userId="c091fdec-014d-40a0-997a-9f48f5a155e9" providerId="ADAL" clId="{0E5B5E59-5453-4CC8-A4EA-496CBDBD3927}" dt="2025-02-11T08:49:12.061" v="27"/>
        <pc:sldMkLst>
          <pc:docMk/>
          <pc:sldMk cId="1070436866" sldId="2445"/>
        </pc:sldMkLst>
        <pc:spChg chg="mod">
          <ac:chgData name="Iñaki Val Beitia" userId="c091fdec-014d-40a0-997a-9f48f5a155e9" providerId="ADAL" clId="{0E5B5E59-5453-4CC8-A4EA-496CBDBD3927}" dt="2025-02-11T08:49:12.061" v="27"/>
          <ac:spMkLst>
            <pc:docMk/>
            <pc:sldMk cId="1070436866" sldId="2445"/>
            <ac:spMk id="6" creationId="{0BBA57DE-3362-400B-98B6-1FF4281AD74F}"/>
          </ac:spMkLst>
        </pc:spChg>
      </pc:sldChg>
      <pc:sldChg chg="modSp mod">
        <pc:chgData name="Iñaki Val Beitia" userId="c091fdec-014d-40a0-997a-9f48f5a155e9" providerId="ADAL" clId="{0E5B5E59-5453-4CC8-A4EA-496CBDBD3927}" dt="2025-02-11T08:49:17.025" v="29"/>
        <pc:sldMkLst>
          <pc:docMk/>
          <pc:sldMk cId="1250412306" sldId="2446"/>
        </pc:sldMkLst>
        <pc:spChg chg="mod">
          <ac:chgData name="Iñaki Val Beitia" userId="c091fdec-014d-40a0-997a-9f48f5a155e9" providerId="ADAL" clId="{0E5B5E59-5453-4CC8-A4EA-496CBDBD3927}" dt="2025-02-11T08:49:17.025" v="29"/>
          <ac:spMkLst>
            <pc:docMk/>
            <pc:sldMk cId="1250412306" sldId="2446"/>
            <ac:spMk id="6" creationId="{0BBA57DE-3362-400B-98B6-1FF4281AD74F}"/>
          </ac:spMkLst>
        </pc:spChg>
      </pc:sldChg>
      <pc:sldChg chg="modSp mod">
        <pc:chgData name="Iñaki Val Beitia" userId="c091fdec-014d-40a0-997a-9f48f5a155e9" providerId="ADAL" clId="{0E5B5E59-5453-4CC8-A4EA-496CBDBD3927}" dt="2025-02-11T08:49:28.286" v="32"/>
        <pc:sldMkLst>
          <pc:docMk/>
          <pc:sldMk cId="2750607320" sldId="2447"/>
        </pc:sldMkLst>
        <pc:spChg chg="mod">
          <ac:chgData name="Iñaki Val Beitia" userId="c091fdec-014d-40a0-997a-9f48f5a155e9" providerId="ADAL" clId="{0E5B5E59-5453-4CC8-A4EA-496CBDBD3927}" dt="2025-02-11T08:49:28.286" v="32"/>
          <ac:spMkLst>
            <pc:docMk/>
            <pc:sldMk cId="2750607320" sldId="2447"/>
            <ac:spMk id="6" creationId="{0BBA57DE-3362-400B-98B6-1FF4281AD74F}"/>
          </ac:spMkLst>
        </pc:spChg>
      </pc:sldChg>
      <pc:sldChg chg="modSp mod">
        <pc:chgData name="Iñaki Val Beitia" userId="c091fdec-014d-40a0-997a-9f48f5a155e9" providerId="ADAL" clId="{0E5B5E59-5453-4CC8-A4EA-496CBDBD3927}" dt="2025-02-11T08:49:36.373" v="34"/>
        <pc:sldMkLst>
          <pc:docMk/>
          <pc:sldMk cId="939430360" sldId="2452"/>
        </pc:sldMkLst>
        <pc:spChg chg="mod">
          <ac:chgData name="Iñaki Val Beitia" userId="c091fdec-014d-40a0-997a-9f48f5a155e9" providerId="ADAL" clId="{0E5B5E59-5453-4CC8-A4EA-496CBDBD3927}" dt="2025-02-11T08:49:36.373" v="34"/>
          <ac:spMkLst>
            <pc:docMk/>
            <pc:sldMk cId="939430360" sldId="2452"/>
            <ac:spMk id="6" creationId="{073591CE-C407-41DC-8DC1-EF26B6AA2B86}"/>
          </ac:spMkLst>
        </pc:spChg>
      </pc:sldChg>
      <pc:sldChg chg="modSp mod">
        <pc:chgData name="Iñaki Val Beitia" userId="c091fdec-014d-40a0-997a-9f48f5a155e9" providerId="ADAL" clId="{0E5B5E59-5453-4CC8-A4EA-496CBDBD3927}" dt="2025-02-11T08:49:31.948" v="33"/>
        <pc:sldMkLst>
          <pc:docMk/>
          <pc:sldMk cId="1967424228" sldId="2453"/>
        </pc:sldMkLst>
        <pc:spChg chg="mod">
          <ac:chgData name="Iñaki Val Beitia" userId="c091fdec-014d-40a0-997a-9f48f5a155e9" providerId="ADAL" clId="{0E5B5E59-5453-4CC8-A4EA-496CBDBD3927}" dt="2025-02-11T08:49:31.948" v="33"/>
          <ac:spMkLst>
            <pc:docMk/>
            <pc:sldMk cId="1967424228" sldId="2453"/>
            <ac:spMk id="6" creationId="{0BBA57DE-3362-400B-98B6-1FF4281AD74F}"/>
          </ac:spMkLst>
        </pc:spChg>
      </pc:sldChg>
      <pc:sldChg chg="modSp mod">
        <pc:chgData name="Iñaki Val Beitia" userId="c091fdec-014d-40a0-997a-9f48f5a155e9" providerId="ADAL" clId="{0E5B5E59-5453-4CC8-A4EA-496CBDBD3927}" dt="2025-02-11T08:49:23.671" v="31"/>
        <pc:sldMkLst>
          <pc:docMk/>
          <pc:sldMk cId="2154745264" sldId="2455"/>
        </pc:sldMkLst>
        <pc:spChg chg="mod">
          <ac:chgData name="Iñaki Val Beitia" userId="c091fdec-014d-40a0-997a-9f48f5a155e9" providerId="ADAL" clId="{0E5B5E59-5453-4CC8-A4EA-496CBDBD3927}" dt="2025-02-11T08:49:23.671" v="31"/>
          <ac:spMkLst>
            <pc:docMk/>
            <pc:sldMk cId="2154745264" sldId="2455"/>
            <ac:spMk id="6" creationId="{0BBA57DE-3362-400B-98B6-1FF4281AD74F}"/>
          </ac:spMkLst>
        </pc:spChg>
      </pc:sldChg>
      <pc:sldChg chg="modSp mod">
        <pc:chgData name="Iñaki Val Beitia" userId="c091fdec-014d-40a0-997a-9f48f5a155e9" providerId="ADAL" clId="{0E5B5E59-5453-4CC8-A4EA-496CBDBD3927}" dt="2025-02-11T08:49:38.691" v="35"/>
        <pc:sldMkLst>
          <pc:docMk/>
          <pc:sldMk cId="3478098850" sldId="2456"/>
        </pc:sldMkLst>
        <pc:spChg chg="mod">
          <ac:chgData name="Iñaki Val Beitia" userId="c091fdec-014d-40a0-997a-9f48f5a155e9" providerId="ADAL" clId="{0E5B5E59-5453-4CC8-A4EA-496CBDBD3927}" dt="2025-02-11T08:49:38.691" v="35"/>
          <ac:spMkLst>
            <pc:docMk/>
            <pc:sldMk cId="3478098850" sldId="2456"/>
            <ac:spMk id="6" creationId="{073591CE-C407-41DC-8DC1-EF26B6AA2B86}"/>
          </ac:spMkLst>
        </pc:spChg>
      </pc:sldChg>
      <pc:sldChg chg="modSp mod">
        <pc:chgData name="Iñaki Val Beitia" userId="c091fdec-014d-40a0-997a-9f48f5a155e9" providerId="ADAL" clId="{0E5B5E59-5453-4CC8-A4EA-496CBDBD3927}" dt="2025-02-11T08:49:41.427" v="36"/>
        <pc:sldMkLst>
          <pc:docMk/>
          <pc:sldMk cId="566138095" sldId="2457"/>
        </pc:sldMkLst>
        <pc:spChg chg="mod">
          <ac:chgData name="Iñaki Val Beitia" userId="c091fdec-014d-40a0-997a-9f48f5a155e9" providerId="ADAL" clId="{0E5B5E59-5453-4CC8-A4EA-496CBDBD3927}" dt="2025-02-11T08:49:41.427" v="36"/>
          <ac:spMkLst>
            <pc:docMk/>
            <pc:sldMk cId="566138095" sldId="2457"/>
            <ac:spMk id="6" creationId="{073591CE-C407-41DC-8DC1-EF26B6AA2B86}"/>
          </ac:spMkLst>
        </pc:spChg>
      </pc:sldChg>
      <pc:sldChg chg="modSp mod">
        <pc:chgData name="Iñaki Val Beitia" userId="c091fdec-014d-40a0-997a-9f48f5a155e9" providerId="ADAL" clId="{0E5B5E59-5453-4CC8-A4EA-496CBDBD3927}" dt="2025-02-11T08:49:46.923" v="38"/>
        <pc:sldMkLst>
          <pc:docMk/>
          <pc:sldMk cId="409046462" sldId="2461"/>
        </pc:sldMkLst>
        <pc:spChg chg="mod">
          <ac:chgData name="Iñaki Val Beitia" userId="c091fdec-014d-40a0-997a-9f48f5a155e9" providerId="ADAL" clId="{0E5B5E59-5453-4CC8-A4EA-496CBDBD3927}" dt="2025-02-11T08:49:46.923" v="38"/>
          <ac:spMkLst>
            <pc:docMk/>
            <pc:sldMk cId="409046462" sldId="2461"/>
            <ac:spMk id="6" creationId="{073591CE-C407-41DC-8DC1-EF26B6AA2B86}"/>
          </ac:spMkLst>
        </pc:spChg>
      </pc:sldChg>
      <pc:sldChg chg="modSp mod">
        <pc:chgData name="Iñaki Val Beitia" userId="c091fdec-014d-40a0-997a-9f48f5a155e9" providerId="ADAL" clId="{0E5B5E59-5453-4CC8-A4EA-496CBDBD3927}" dt="2025-02-11T08:49:44.672" v="37"/>
        <pc:sldMkLst>
          <pc:docMk/>
          <pc:sldMk cId="2637558936" sldId="2462"/>
        </pc:sldMkLst>
        <pc:spChg chg="mod">
          <ac:chgData name="Iñaki Val Beitia" userId="c091fdec-014d-40a0-997a-9f48f5a155e9" providerId="ADAL" clId="{0E5B5E59-5453-4CC8-A4EA-496CBDBD3927}" dt="2025-02-11T08:49:44.672" v="37"/>
          <ac:spMkLst>
            <pc:docMk/>
            <pc:sldMk cId="2637558936" sldId="2462"/>
            <ac:spMk id="6" creationId="{073591CE-C407-41DC-8DC1-EF26B6AA2B86}"/>
          </ac:spMkLst>
        </pc:spChg>
      </pc:sldChg>
      <pc:sldChg chg="modSp mod">
        <pc:chgData name="Iñaki Val Beitia" userId="c091fdec-014d-40a0-997a-9f48f5a155e9" providerId="ADAL" clId="{0E5B5E59-5453-4CC8-A4EA-496CBDBD3927}" dt="2025-02-11T08:49:50.041" v="39"/>
        <pc:sldMkLst>
          <pc:docMk/>
          <pc:sldMk cId="724531366" sldId="2463"/>
        </pc:sldMkLst>
        <pc:spChg chg="mod">
          <ac:chgData name="Iñaki Val Beitia" userId="c091fdec-014d-40a0-997a-9f48f5a155e9" providerId="ADAL" clId="{0E5B5E59-5453-4CC8-A4EA-496CBDBD3927}" dt="2025-02-11T08:49:50.041" v="39"/>
          <ac:spMkLst>
            <pc:docMk/>
            <pc:sldMk cId="724531366" sldId="2463"/>
            <ac:spMk id="6" creationId="{073591CE-C407-41DC-8DC1-EF26B6AA2B86}"/>
          </ac:spMkLst>
        </pc:spChg>
      </pc:sldChg>
      <pc:sldMasterChg chg="modSp mod">
        <pc:chgData name="Iñaki Val Beitia" userId="c091fdec-014d-40a0-997a-9f48f5a155e9" providerId="ADAL" clId="{0E5B5E59-5453-4CC8-A4EA-496CBDBD3927}" dt="2025-02-11T08:48:40.417" v="7" actId="20577"/>
        <pc:sldMasterMkLst>
          <pc:docMk/>
          <pc:sldMasterMk cId="0" sldId="2147483648"/>
        </pc:sldMasterMkLst>
        <pc:spChg chg="mod">
          <ac:chgData name="Iñaki Val Beitia" userId="c091fdec-014d-40a0-997a-9f48f5a155e9" providerId="ADAL" clId="{0E5B5E59-5453-4CC8-A4EA-496CBDBD3927}" dt="2025-02-11T08:48:40.417" v="7" actId="20577"/>
          <ac:spMkLst>
            <pc:docMk/>
            <pc:sldMasterMk cId="0" sldId="2147483648"/>
            <ac:spMk id="10" creationId="{00000000-0000-0000-0000-000000000000}"/>
          </ac:spMkLst>
        </pc:spChg>
      </pc:sldMasterChg>
    </pc:docChg>
  </pc:docChgLst>
  <pc:docChgLst>
    <pc:chgData name="Iñaki Val Beitia" userId="c091fdec-014d-40a0-997a-9f48f5a155e9" providerId="ADAL" clId="{52D161E1-3A31-4F55-B4AF-8503C2CDB854}"/>
    <pc:docChg chg="undo custSel modSld">
      <pc:chgData name="Iñaki Val Beitia" userId="c091fdec-014d-40a0-997a-9f48f5a155e9" providerId="ADAL" clId="{52D161E1-3A31-4F55-B4AF-8503C2CDB854}" dt="2024-10-18T15:30:04.175" v="24" actId="6549"/>
      <pc:docMkLst>
        <pc:docMk/>
      </pc:docMkLst>
      <pc:sldChg chg="modSp mod">
        <pc:chgData name="Iñaki Val Beitia" userId="c091fdec-014d-40a0-997a-9f48f5a155e9" providerId="ADAL" clId="{52D161E1-3A31-4F55-B4AF-8503C2CDB854}" dt="2024-10-18T15:30:04.175" v="24" actId="6549"/>
        <pc:sldMkLst>
          <pc:docMk/>
          <pc:sldMk cId="2154745264" sldId="2455"/>
        </pc:sldMkLst>
      </pc:sldChg>
    </pc:docChg>
  </pc:docChgLst>
  <pc:docChgLst>
    <pc:chgData name="Sigurd Schelstraete" userId="cc1875bc-5b00-4f0e-92c1-b5b7dcde1a21" providerId="ADAL" clId="{F2B65FBC-F3E1-4A74-B979-65BC29F94C2F}"/>
    <pc:docChg chg="modSld">
      <pc:chgData name="Sigurd Schelstraete" userId="cc1875bc-5b00-4f0e-92c1-b5b7dcde1a21" providerId="ADAL" clId="{F2B65FBC-F3E1-4A74-B979-65BC29F94C2F}" dt="2024-06-20T23:49:29.672" v="26"/>
      <pc:docMkLst>
        <pc:docMk/>
      </pc:docMkLst>
      <pc:sldChg chg="modSp mod modCm">
        <pc:chgData name="Sigurd Schelstraete" userId="cc1875bc-5b00-4f0e-92c1-b5b7dcde1a21" providerId="ADAL" clId="{F2B65FBC-F3E1-4A74-B979-65BC29F94C2F}" dt="2024-06-20T23:48:33.011" v="24" actId="13926"/>
        <pc:sldMkLst>
          <pc:docMk/>
          <pc:sldMk cId="4053055175" sldId="2449"/>
        </pc:sldMkLst>
        <pc:extLst>
          <p:ext xmlns:p="http://schemas.openxmlformats.org/presentationml/2006/main" uri="{D6D511B9-2390-475A-947B-AFAB55BFBCF1}">
            <pc226:cmChg xmlns:pc226="http://schemas.microsoft.com/office/powerpoint/2022/06/main/command" chg="mod">
              <pc226:chgData name="Sigurd Schelstraete" userId="cc1875bc-5b00-4f0e-92c1-b5b7dcde1a21" providerId="ADAL" clId="{F2B65FBC-F3E1-4A74-B979-65BC29F94C2F}" dt="2024-06-20T23:48:22.762" v="22" actId="20577"/>
              <pc2:cmMkLst xmlns:pc2="http://schemas.microsoft.com/office/powerpoint/2019/9/main/command">
                <pc:docMk/>
                <pc:sldMk cId="4053055175" sldId="2449"/>
                <pc2:cmMk id="{95999638-0ED8-4B86-AF14-D34879397F17}"/>
              </pc2:cmMkLst>
            </pc226:cmChg>
          </p:ext>
        </pc:extLst>
      </pc:sldChg>
      <pc:sldChg chg="modCm">
        <pc:chgData name="Sigurd Schelstraete" userId="cc1875bc-5b00-4f0e-92c1-b5b7dcde1a21" providerId="ADAL" clId="{F2B65FBC-F3E1-4A74-B979-65BC29F94C2F}" dt="2024-06-20T23:49:05.908" v="25"/>
        <pc:sldMkLst>
          <pc:docMk/>
          <pc:sldMk cId="3484927774" sldId="2454"/>
        </pc:sldMkLst>
        <pc:extLst>
          <p:ext xmlns:p="http://schemas.openxmlformats.org/presentationml/2006/main" uri="{D6D511B9-2390-475A-947B-AFAB55BFBCF1}">
            <pc226:cmChg xmlns:pc226="http://schemas.microsoft.com/office/powerpoint/2022/06/main/command" chg="">
              <pc226:chgData name="Sigurd Schelstraete" userId="cc1875bc-5b00-4f0e-92c1-b5b7dcde1a21" providerId="ADAL" clId="{F2B65FBC-F3E1-4A74-B979-65BC29F94C2F}" dt="2024-06-20T23:49:05.908" v="25"/>
              <pc2:cmMkLst xmlns:pc2="http://schemas.microsoft.com/office/powerpoint/2019/9/main/command">
                <pc:docMk/>
                <pc:sldMk cId="3484927774" sldId="2454"/>
                <pc2:cmMk id="{470FB672-1FCF-4953-BBF3-A4CFF6BEE5B5}"/>
              </pc2:cmMkLst>
              <pc226:cmRplyChg chg="add">
                <pc226:chgData name="Sigurd Schelstraete" userId="cc1875bc-5b00-4f0e-92c1-b5b7dcde1a21" providerId="ADAL" clId="{F2B65FBC-F3E1-4A74-B979-65BC29F94C2F}" dt="2024-06-20T23:49:05.908" v="25"/>
                <pc2:cmRplyMkLst xmlns:pc2="http://schemas.microsoft.com/office/powerpoint/2019/9/main/command">
                  <pc:docMk/>
                  <pc:sldMk cId="3484927774" sldId="2454"/>
                  <pc2:cmMk id="{470FB672-1FCF-4953-BBF3-A4CFF6BEE5B5}"/>
                  <pc2:cmRplyMk id="{A752C3A0-542A-4F84-A683-7E1DAD9A6D2F}"/>
                </pc2:cmRplyMkLst>
              </pc226:cmRplyChg>
            </pc226:cmChg>
          </p:ext>
        </pc:extLst>
      </pc:sldChg>
      <pc:sldChg chg="modCm">
        <pc:chgData name="Sigurd Schelstraete" userId="cc1875bc-5b00-4f0e-92c1-b5b7dcde1a21" providerId="ADAL" clId="{F2B65FBC-F3E1-4A74-B979-65BC29F94C2F}" dt="2024-06-20T23:49:29.672" v="26"/>
        <pc:sldMkLst>
          <pc:docMk/>
          <pc:sldMk cId="3270096647" sldId="2457"/>
        </pc:sldMkLst>
        <pc:extLst>
          <p:ext xmlns:p="http://schemas.openxmlformats.org/presentationml/2006/main" uri="{D6D511B9-2390-475A-947B-AFAB55BFBCF1}">
            <pc226:cmChg xmlns:pc226="http://schemas.microsoft.com/office/powerpoint/2022/06/main/command" chg="">
              <pc226:chgData name="Sigurd Schelstraete" userId="cc1875bc-5b00-4f0e-92c1-b5b7dcde1a21" providerId="ADAL" clId="{F2B65FBC-F3E1-4A74-B979-65BC29F94C2F}" dt="2024-06-20T23:49:29.672" v="26"/>
              <pc2:cmMkLst xmlns:pc2="http://schemas.microsoft.com/office/powerpoint/2019/9/main/command">
                <pc:docMk/>
                <pc:sldMk cId="3270096647" sldId="2457"/>
                <pc2:cmMk id="{B35F64C7-49A8-4957-BBBE-B5529CA7CAF2}"/>
              </pc2:cmMkLst>
              <pc226:cmRplyChg chg="add">
                <pc226:chgData name="Sigurd Schelstraete" userId="cc1875bc-5b00-4f0e-92c1-b5b7dcde1a21" providerId="ADAL" clId="{F2B65FBC-F3E1-4A74-B979-65BC29F94C2F}" dt="2024-06-20T23:49:29.672" v="26"/>
                <pc2:cmRplyMkLst xmlns:pc2="http://schemas.microsoft.com/office/powerpoint/2019/9/main/command">
                  <pc:docMk/>
                  <pc:sldMk cId="3270096647" sldId="2457"/>
                  <pc2:cmMk id="{B35F64C7-49A8-4957-BBBE-B5529CA7CAF2}"/>
                  <pc2:cmRplyMk id="{6CFEFAE6-F6DD-4EE1-87AF-350BFA552E2C}"/>
                </pc2:cmRplyMkLst>
              </pc226:cmRplyChg>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407322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4099929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701611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665368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69875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845222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396660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00100" indent="-342900">
              <a:buFont typeface="Arial" panose="020B0604020202020204" pitchFamily="34" charset="0"/>
              <a:buChar char="•"/>
              <a:defRPr/>
            </a:lvl2pPr>
            <a:lvl3pPr marL="1200150" indent="-285750">
              <a:buFont typeface="Arial" panose="020B0604020202020204" pitchFamily="34" charset="0"/>
              <a:buChar char="•"/>
              <a:defRPr/>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Inaki Val, MaxLinear</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A81EBE2-E664-74E7-265D-D525FE13843F}"/>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DB624AD6-924D-AFF5-F4FC-88F69E61B570}"/>
              </a:ext>
            </a:extLst>
          </p:cNvPr>
          <p:cNvSpPr>
            <a:spLocks noGrp="1"/>
          </p:cNvSpPr>
          <p:nvPr>
            <p:ph type="dt" idx="10"/>
          </p:nvPr>
        </p:nvSpPr>
        <p:spPr/>
        <p:txBody>
          <a:bodyPr/>
          <a:lstStyle/>
          <a:p>
            <a:r>
              <a:rPr lang="en-US"/>
              <a:t>April 2023</a:t>
            </a:r>
            <a:endParaRPr lang="en-GB" dirty="0"/>
          </a:p>
        </p:txBody>
      </p:sp>
      <p:sp>
        <p:nvSpPr>
          <p:cNvPr id="9" name="Footer Placeholder 8">
            <a:extLst>
              <a:ext uri="{FF2B5EF4-FFF2-40B4-BE49-F238E27FC236}">
                <a16:creationId xmlns:a16="http://schemas.microsoft.com/office/drawing/2014/main" id="{B1866A24-EF0A-C601-2F32-C913878D7B81}"/>
              </a:ext>
            </a:extLst>
          </p:cNvPr>
          <p:cNvSpPr>
            <a:spLocks noGrp="1"/>
          </p:cNvSpPr>
          <p:nvPr>
            <p:ph type="ftr" idx="11"/>
          </p:nvPr>
        </p:nvSpPr>
        <p:spPr/>
        <p:txBody>
          <a:bodyPr/>
          <a:lstStyle/>
          <a:p>
            <a:r>
              <a:rPr lang="en-GB"/>
              <a:t>Inaki Val, MaxLinear</a:t>
            </a:r>
            <a:endParaRPr lang="en-GB" dirty="0"/>
          </a:p>
        </p:txBody>
      </p:sp>
      <p:sp>
        <p:nvSpPr>
          <p:cNvPr id="10" name="Slide Number Placeholder 9">
            <a:extLst>
              <a:ext uri="{FF2B5EF4-FFF2-40B4-BE49-F238E27FC236}">
                <a16:creationId xmlns:a16="http://schemas.microsoft.com/office/drawing/2014/main" id="{BBAFF5AA-78E3-69A1-BDCF-BFA6C30D80F2}"/>
              </a:ext>
            </a:extLst>
          </p:cNvPr>
          <p:cNvSpPr>
            <a:spLocks noGrp="1"/>
          </p:cNvSpPr>
          <p:nvPr>
            <p:ph type="sldNum" idx="12"/>
          </p:nvPr>
        </p:nvSpPr>
        <p:spPr/>
        <p:txBody>
          <a:bodyPr/>
          <a:lstStyle/>
          <a:p>
            <a:r>
              <a:rPr lang="en-GB"/>
              <a:t>Slide </a:t>
            </a:r>
            <a:fld id="{D09C756B-EB39-4236-ADBB-73052B179AE4}"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27305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Inaki Val, MaxLinear</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802.11-24/1750r0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 Id="rId5" Type="http://schemas.openxmlformats.org/officeDocument/2006/relationships/image" Target="../media/image12.emf"/><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 Id="rId5" Type="http://schemas.openxmlformats.org/officeDocument/2006/relationships/image" Target="../media/image16.emf"/><Relationship Id="rId4" Type="http://schemas.openxmlformats.org/officeDocument/2006/relationships/image" Target="../media/image15.emf"/></Relationships>
</file>

<file path=ppt/slides/_rels/slide14.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 Id="rId5" Type="http://schemas.openxmlformats.org/officeDocument/2006/relationships/image" Target="../media/image20.emf"/><Relationship Id="rId4" Type="http://schemas.openxmlformats.org/officeDocument/2006/relationships/image" Target="../media/image19.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February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Inaki Val, MaxLinear</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solidFill>
                  <a:schemeClr val="tx1"/>
                </a:solidFill>
              </a:rPr>
              <a:t>Managed on-channel P2P communication – Follow up</a:t>
            </a:r>
          </a:p>
        </p:txBody>
      </p:sp>
      <p:sp>
        <p:nvSpPr>
          <p:cNvPr id="3074" name="Rectangle 2"/>
          <p:cNvSpPr>
            <a:spLocks noGrp="1" noChangeArrowheads="1"/>
          </p:cNvSpPr>
          <p:nvPr>
            <p:ph type="body" idx="1"/>
          </p:nvPr>
        </p:nvSpPr>
        <p:spPr>
          <a:xfrm>
            <a:off x="685800" y="1692308"/>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2-20-2025</a:t>
            </a:r>
            <a:endParaRPr lang="en-GB" sz="2000" b="0" dirty="0"/>
          </a:p>
        </p:txBody>
      </p:sp>
      <p:graphicFrame>
        <p:nvGraphicFramePr>
          <p:cNvPr id="2" name="Object 3">
            <a:extLst>
              <a:ext uri="{FF2B5EF4-FFF2-40B4-BE49-F238E27FC236}">
                <a16:creationId xmlns:a16="http://schemas.microsoft.com/office/drawing/2014/main" id="{89830B1A-6A1A-4E4F-8F27-A596D35D6960}"/>
              </a:ext>
            </a:extLst>
          </p:cNvPr>
          <p:cNvGraphicFramePr>
            <a:graphicFrameLocks noChangeAspect="1"/>
          </p:cNvGraphicFramePr>
          <p:nvPr>
            <p:extLst>
              <p:ext uri="{D42A27DB-BD31-4B8C-83A1-F6EECF244321}">
                <p14:modId xmlns:p14="http://schemas.microsoft.com/office/powerpoint/2010/main" val="1778282059"/>
              </p:ext>
            </p:extLst>
          </p:nvPr>
        </p:nvGraphicFramePr>
        <p:xfrm>
          <a:off x="1014413" y="2449513"/>
          <a:ext cx="7402512" cy="3763962"/>
        </p:xfrm>
        <a:graphic>
          <a:graphicData uri="http://schemas.openxmlformats.org/presentationml/2006/ole">
            <mc:AlternateContent xmlns:mc="http://schemas.openxmlformats.org/markup-compatibility/2006">
              <mc:Choice xmlns:v="urn:schemas-microsoft-com:vml" Requires="v">
                <p:oleObj name="Document" r:id="rId3" imgW="8426131" imgH="4293390" progId="Word.Document.8">
                  <p:embed/>
                </p:oleObj>
              </mc:Choice>
              <mc:Fallback>
                <p:oleObj name="Document" r:id="rId3" imgW="8426131" imgH="4293390" progId="Word.Document.8">
                  <p:embed/>
                  <p:pic>
                    <p:nvPicPr>
                      <p:cNvPr id="2" name="Object 3">
                        <a:extLst>
                          <a:ext uri="{FF2B5EF4-FFF2-40B4-BE49-F238E27FC236}">
                            <a16:creationId xmlns:a16="http://schemas.microsoft.com/office/drawing/2014/main" id="{89830B1A-6A1A-4E4F-8F27-A596D35D6960}"/>
                          </a:ext>
                        </a:extLst>
                      </p:cNvPr>
                      <p:cNvPicPr>
                        <a:picLocks noChangeAspect="1" noChangeArrowheads="1"/>
                      </p:cNvPicPr>
                      <p:nvPr/>
                    </p:nvPicPr>
                    <p:blipFill>
                      <a:blip r:embed="rId4"/>
                      <a:srcRect/>
                      <a:stretch>
                        <a:fillRect/>
                      </a:stretch>
                    </p:blipFill>
                    <p:spPr bwMode="auto">
                      <a:xfrm>
                        <a:off x="1014413" y="2449513"/>
                        <a:ext cx="7402512" cy="3763962"/>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4D6E-CA1C-45CB-8F4E-AACB1E5DCEF4}"/>
              </a:ext>
            </a:extLst>
          </p:cNvPr>
          <p:cNvSpPr>
            <a:spLocks noGrp="1"/>
          </p:cNvSpPr>
          <p:nvPr>
            <p:ph type="title"/>
          </p:nvPr>
        </p:nvSpPr>
        <p:spPr/>
        <p:txBody>
          <a:bodyPr/>
          <a:lstStyle/>
          <a:p>
            <a:r>
              <a:rPr lang="en-US" dirty="0"/>
              <a:t>P2P Mechanisms</a:t>
            </a:r>
          </a:p>
        </p:txBody>
      </p:sp>
      <p:sp>
        <p:nvSpPr>
          <p:cNvPr id="3" name="Content Placeholder 2">
            <a:extLst>
              <a:ext uri="{FF2B5EF4-FFF2-40B4-BE49-F238E27FC236}">
                <a16:creationId xmlns:a16="http://schemas.microsoft.com/office/drawing/2014/main" id="{9808CE7A-D527-4870-88AB-0FA3AF6CB37A}"/>
              </a:ext>
            </a:extLst>
          </p:cNvPr>
          <p:cNvSpPr>
            <a:spLocks noGrp="1"/>
          </p:cNvSpPr>
          <p:nvPr>
            <p:ph idx="1"/>
          </p:nvPr>
        </p:nvSpPr>
        <p:spPr>
          <a:xfrm>
            <a:off x="533401" y="1676400"/>
            <a:ext cx="8008938" cy="4585779"/>
          </a:xfrm>
        </p:spPr>
        <p:txBody>
          <a:bodyPr/>
          <a:lstStyle/>
          <a:p>
            <a:r>
              <a:rPr lang="en-US" dirty="0">
                <a:solidFill>
                  <a:schemeClr val="tx1"/>
                </a:solidFill>
              </a:rPr>
              <a:t>There are three different mechanisms to transfer data between P2P STAs</a:t>
            </a:r>
          </a:p>
          <a:p>
            <a:pPr lvl="1"/>
            <a:r>
              <a:rPr lang="en-US" dirty="0">
                <a:solidFill>
                  <a:schemeClr val="tx1"/>
                </a:solidFill>
              </a:rPr>
              <a:t>Transferring data frames through the AP, using regular UL and DL frames, the data traffic needed is the double, as every data frame is repeated</a:t>
            </a:r>
          </a:p>
          <a:p>
            <a:pPr lvl="1"/>
            <a:r>
              <a:rPr lang="en-US" dirty="0">
                <a:solidFill>
                  <a:schemeClr val="tx1"/>
                </a:solidFill>
              </a:rPr>
              <a:t>Using TXOP sharing Mode 2 defined in IEEE 802.11be amendment (a.k.a. Legacy P2P)</a:t>
            </a:r>
          </a:p>
          <a:p>
            <a:pPr lvl="1"/>
            <a:r>
              <a:rPr lang="en-US" dirty="0">
                <a:solidFill>
                  <a:schemeClr val="tx1"/>
                </a:solidFill>
              </a:rPr>
              <a:t>Using P2P Group channel access mechanism defined in [7]</a:t>
            </a:r>
          </a:p>
        </p:txBody>
      </p:sp>
      <p:sp>
        <p:nvSpPr>
          <p:cNvPr id="4" name="Slide Number Placeholder 3">
            <a:extLst>
              <a:ext uri="{FF2B5EF4-FFF2-40B4-BE49-F238E27FC236}">
                <a16:creationId xmlns:a16="http://schemas.microsoft.com/office/drawing/2014/main" id="{AA0111C3-64C0-4964-936C-6829AB63E61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5058E8D-1FB8-4937-A440-8A0301A01AC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73591CE-C407-41DC-8DC1-EF26B6AA2B86}"/>
              </a:ext>
            </a:extLst>
          </p:cNvPr>
          <p:cNvSpPr>
            <a:spLocks noGrp="1"/>
          </p:cNvSpPr>
          <p:nvPr>
            <p:ph type="dt" idx="15"/>
          </p:nvPr>
        </p:nvSpPr>
        <p:spPr/>
        <p:txBody>
          <a:bodyPr/>
          <a:lstStyle/>
          <a:p>
            <a:r>
              <a:rPr lang="en-US" dirty="0"/>
              <a:t>February 2025</a:t>
            </a:r>
            <a:endParaRPr lang="en-GB" dirty="0"/>
          </a:p>
        </p:txBody>
      </p:sp>
    </p:spTree>
    <p:extLst>
      <p:ext uri="{BB962C8B-B14F-4D97-AF65-F5344CB8AC3E}">
        <p14:creationId xmlns:p14="http://schemas.microsoft.com/office/powerpoint/2010/main" val="3478098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4D6E-CA1C-45CB-8F4E-AACB1E5DCEF4}"/>
              </a:ext>
            </a:extLst>
          </p:cNvPr>
          <p:cNvSpPr>
            <a:spLocks noGrp="1"/>
          </p:cNvSpPr>
          <p:nvPr>
            <p:ph type="title"/>
          </p:nvPr>
        </p:nvSpPr>
        <p:spPr/>
        <p:txBody>
          <a:bodyPr/>
          <a:lstStyle/>
          <a:p>
            <a:r>
              <a:rPr lang="en-US" dirty="0"/>
              <a:t>P2P Results (BE / Two Devices)</a:t>
            </a:r>
          </a:p>
        </p:txBody>
      </p:sp>
      <p:sp>
        <p:nvSpPr>
          <p:cNvPr id="3" name="Content Placeholder 2">
            <a:extLst>
              <a:ext uri="{FF2B5EF4-FFF2-40B4-BE49-F238E27FC236}">
                <a16:creationId xmlns:a16="http://schemas.microsoft.com/office/drawing/2014/main" id="{9808CE7A-D527-4870-88AB-0FA3AF6CB37A}"/>
              </a:ext>
            </a:extLst>
          </p:cNvPr>
          <p:cNvSpPr>
            <a:spLocks noGrp="1"/>
          </p:cNvSpPr>
          <p:nvPr>
            <p:ph idx="1"/>
          </p:nvPr>
        </p:nvSpPr>
        <p:spPr>
          <a:xfrm>
            <a:off x="108284" y="1570121"/>
            <a:ext cx="3374858" cy="4860757"/>
          </a:xfrm>
        </p:spPr>
        <p:txBody>
          <a:bodyPr/>
          <a:lstStyle/>
          <a:p>
            <a:r>
              <a:rPr lang="en-US" sz="2000" dirty="0">
                <a:solidFill>
                  <a:schemeClr val="tx1"/>
                </a:solidFill>
              </a:rPr>
              <a:t>The use of P2P direct communication increases the performance in terms of throughput and latency.</a:t>
            </a:r>
          </a:p>
          <a:p>
            <a:r>
              <a:rPr lang="en-US" sz="2000" dirty="0">
                <a:solidFill>
                  <a:schemeClr val="tx1"/>
                </a:solidFill>
              </a:rPr>
              <a:t>The results obtained for “P2P Group” are consistent with the assumption that the probability of collision occurrence is low</a:t>
            </a:r>
          </a:p>
          <a:p>
            <a:r>
              <a:rPr lang="en-US" sz="2000" dirty="0">
                <a:solidFill>
                  <a:schemeClr val="tx1"/>
                </a:solidFill>
              </a:rPr>
              <a:t>The overall network traffic is not affected, maintaining the fairness </a:t>
            </a:r>
          </a:p>
        </p:txBody>
      </p:sp>
      <p:sp>
        <p:nvSpPr>
          <p:cNvPr id="4" name="Slide Number Placeholder 3">
            <a:extLst>
              <a:ext uri="{FF2B5EF4-FFF2-40B4-BE49-F238E27FC236}">
                <a16:creationId xmlns:a16="http://schemas.microsoft.com/office/drawing/2014/main" id="{AA0111C3-64C0-4964-936C-6829AB63E61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5058E8D-1FB8-4937-A440-8A0301A01AC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73591CE-C407-41DC-8DC1-EF26B6AA2B86}"/>
              </a:ext>
            </a:extLst>
          </p:cNvPr>
          <p:cNvSpPr>
            <a:spLocks noGrp="1"/>
          </p:cNvSpPr>
          <p:nvPr>
            <p:ph type="dt" idx="15"/>
          </p:nvPr>
        </p:nvSpPr>
        <p:spPr/>
        <p:txBody>
          <a:bodyPr/>
          <a:lstStyle/>
          <a:p>
            <a:r>
              <a:rPr lang="en-US" dirty="0"/>
              <a:t>February 2025</a:t>
            </a:r>
            <a:endParaRPr lang="en-GB" dirty="0"/>
          </a:p>
        </p:txBody>
      </p:sp>
      <p:pic>
        <p:nvPicPr>
          <p:cNvPr id="12" name="Picture 11">
            <a:extLst>
              <a:ext uri="{FF2B5EF4-FFF2-40B4-BE49-F238E27FC236}">
                <a16:creationId xmlns:a16="http://schemas.microsoft.com/office/drawing/2014/main" id="{69A28121-4891-1895-6085-B1B97EB4C4BF}"/>
              </a:ext>
            </a:extLst>
          </p:cNvPr>
          <p:cNvPicPr>
            <a:picLocks noChangeAspect="1"/>
          </p:cNvPicPr>
          <p:nvPr/>
        </p:nvPicPr>
        <p:blipFill>
          <a:blip r:embed="rId2"/>
          <a:stretch>
            <a:fillRect/>
          </a:stretch>
        </p:blipFill>
        <p:spPr>
          <a:xfrm>
            <a:off x="3299854" y="3940342"/>
            <a:ext cx="3200400" cy="2400300"/>
          </a:xfrm>
          <a:prstGeom prst="rect">
            <a:avLst/>
          </a:prstGeom>
        </p:spPr>
      </p:pic>
      <p:pic>
        <p:nvPicPr>
          <p:cNvPr id="16" name="Picture 15">
            <a:extLst>
              <a:ext uri="{FF2B5EF4-FFF2-40B4-BE49-F238E27FC236}">
                <a16:creationId xmlns:a16="http://schemas.microsoft.com/office/drawing/2014/main" id="{1A686038-1BF5-C07C-4250-899D9AC197B3}"/>
              </a:ext>
            </a:extLst>
          </p:cNvPr>
          <p:cNvPicPr>
            <a:picLocks noChangeAspect="1"/>
          </p:cNvPicPr>
          <p:nvPr/>
        </p:nvPicPr>
        <p:blipFill>
          <a:blip r:embed="rId3"/>
          <a:stretch>
            <a:fillRect/>
          </a:stretch>
        </p:blipFill>
        <p:spPr>
          <a:xfrm>
            <a:off x="3311893" y="1621499"/>
            <a:ext cx="3200400" cy="2400300"/>
          </a:xfrm>
          <a:prstGeom prst="rect">
            <a:avLst/>
          </a:prstGeom>
        </p:spPr>
      </p:pic>
      <p:pic>
        <p:nvPicPr>
          <p:cNvPr id="22" name="Picture 21">
            <a:extLst>
              <a:ext uri="{FF2B5EF4-FFF2-40B4-BE49-F238E27FC236}">
                <a16:creationId xmlns:a16="http://schemas.microsoft.com/office/drawing/2014/main" id="{6E873F58-B215-D103-6439-CD759351EC6A}"/>
              </a:ext>
            </a:extLst>
          </p:cNvPr>
          <p:cNvPicPr>
            <a:picLocks noChangeAspect="1"/>
          </p:cNvPicPr>
          <p:nvPr/>
        </p:nvPicPr>
        <p:blipFill>
          <a:blip r:embed="rId4"/>
          <a:stretch>
            <a:fillRect/>
          </a:stretch>
        </p:blipFill>
        <p:spPr>
          <a:xfrm>
            <a:off x="6105538" y="3940342"/>
            <a:ext cx="3200400" cy="2400300"/>
          </a:xfrm>
          <a:prstGeom prst="rect">
            <a:avLst/>
          </a:prstGeom>
        </p:spPr>
      </p:pic>
      <p:pic>
        <p:nvPicPr>
          <p:cNvPr id="26" name="Picture 25">
            <a:extLst>
              <a:ext uri="{FF2B5EF4-FFF2-40B4-BE49-F238E27FC236}">
                <a16:creationId xmlns:a16="http://schemas.microsoft.com/office/drawing/2014/main" id="{6A5BE04B-E73E-8583-78AF-F9255FC7749C}"/>
              </a:ext>
            </a:extLst>
          </p:cNvPr>
          <p:cNvPicPr>
            <a:picLocks noChangeAspect="1"/>
          </p:cNvPicPr>
          <p:nvPr/>
        </p:nvPicPr>
        <p:blipFill>
          <a:blip r:embed="rId5"/>
          <a:stretch>
            <a:fillRect/>
          </a:stretch>
        </p:blipFill>
        <p:spPr>
          <a:xfrm>
            <a:off x="6105539" y="1621499"/>
            <a:ext cx="3200400" cy="2400300"/>
          </a:xfrm>
          <a:prstGeom prst="rect">
            <a:avLst/>
          </a:prstGeom>
        </p:spPr>
      </p:pic>
    </p:spTree>
    <p:extLst>
      <p:ext uri="{BB962C8B-B14F-4D97-AF65-F5344CB8AC3E}">
        <p14:creationId xmlns:p14="http://schemas.microsoft.com/office/powerpoint/2010/main" val="566138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4D6E-CA1C-45CB-8F4E-AACB1E5DCEF4}"/>
              </a:ext>
            </a:extLst>
          </p:cNvPr>
          <p:cNvSpPr>
            <a:spLocks noGrp="1"/>
          </p:cNvSpPr>
          <p:nvPr>
            <p:ph type="title"/>
          </p:nvPr>
        </p:nvSpPr>
        <p:spPr/>
        <p:txBody>
          <a:bodyPr/>
          <a:lstStyle/>
          <a:p>
            <a:r>
              <a:rPr lang="en-US" dirty="0"/>
              <a:t>P2P Results (VI / Two Devices)</a:t>
            </a:r>
          </a:p>
        </p:txBody>
      </p:sp>
      <p:sp>
        <p:nvSpPr>
          <p:cNvPr id="3" name="Content Placeholder 2">
            <a:extLst>
              <a:ext uri="{FF2B5EF4-FFF2-40B4-BE49-F238E27FC236}">
                <a16:creationId xmlns:a16="http://schemas.microsoft.com/office/drawing/2014/main" id="{9808CE7A-D527-4870-88AB-0FA3AF6CB37A}"/>
              </a:ext>
            </a:extLst>
          </p:cNvPr>
          <p:cNvSpPr>
            <a:spLocks noGrp="1"/>
          </p:cNvSpPr>
          <p:nvPr>
            <p:ph idx="1"/>
          </p:nvPr>
        </p:nvSpPr>
        <p:spPr>
          <a:xfrm>
            <a:off x="198521" y="1642312"/>
            <a:ext cx="3170321" cy="4704346"/>
          </a:xfrm>
        </p:spPr>
        <p:txBody>
          <a:bodyPr/>
          <a:lstStyle/>
          <a:p>
            <a:r>
              <a:rPr lang="en-US" sz="1600" dirty="0">
                <a:solidFill>
                  <a:schemeClr val="tx1"/>
                </a:solidFill>
              </a:rPr>
              <a:t>Throughput performance (VI AC) with “Through AP” and “P2P Group” mechanisms reach similar results, including latency</a:t>
            </a:r>
          </a:p>
          <a:p>
            <a:pPr lvl="1"/>
            <a:r>
              <a:rPr lang="en-US" sz="1600" dirty="0">
                <a:solidFill>
                  <a:schemeClr val="tx1"/>
                </a:solidFill>
              </a:rPr>
              <a:t>For the first case, the devices must set the AC, while for P2P is the AP who set the AC</a:t>
            </a:r>
          </a:p>
          <a:p>
            <a:r>
              <a:rPr lang="en-US" sz="1600" dirty="0">
                <a:solidFill>
                  <a:schemeClr val="tx1"/>
                </a:solidFill>
              </a:rPr>
              <a:t>“Through AP” mechanism pays a price regarding the network fairness, in terms of throughput and latency</a:t>
            </a:r>
          </a:p>
          <a:p>
            <a:r>
              <a:rPr lang="en-US" sz="1600" dirty="0"/>
              <a:t>P2P mechanisms maintain the fairness over the network</a:t>
            </a:r>
          </a:p>
          <a:p>
            <a:endParaRPr lang="en-US" sz="1600" dirty="0">
              <a:solidFill>
                <a:schemeClr val="tx1"/>
              </a:solidFill>
            </a:endParaRPr>
          </a:p>
          <a:p>
            <a:endParaRPr lang="en-US" sz="2000" dirty="0">
              <a:solidFill>
                <a:schemeClr val="tx1"/>
              </a:solidFill>
            </a:endParaRPr>
          </a:p>
        </p:txBody>
      </p:sp>
      <p:sp>
        <p:nvSpPr>
          <p:cNvPr id="4" name="Slide Number Placeholder 3">
            <a:extLst>
              <a:ext uri="{FF2B5EF4-FFF2-40B4-BE49-F238E27FC236}">
                <a16:creationId xmlns:a16="http://schemas.microsoft.com/office/drawing/2014/main" id="{AA0111C3-64C0-4964-936C-6829AB63E61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5058E8D-1FB8-4937-A440-8A0301A01AC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73591CE-C407-41DC-8DC1-EF26B6AA2B86}"/>
              </a:ext>
            </a:extLst>
          </p:cNvPr>
          <p:cNvSpPr>
            <a:spLocks noGrp="1"/>
          </p:cNvSpPr>
          <p:nvPr>
            <p:ph type="dt" idx="15"/>
          </p:nvPr>
        </p:nvSpPr>
        <p:spPr/>
        <p:txBody>
          <a:bodyPr/>
          <a:lstStyle/>
          <a:p>
            <a:r>
              <a:rPr lang="en-US" dirty="0"/>
              <a:t>February 2025</a:t>
            </a:r>
            <a:endParaRPr lang="en-GB" dirty="0"/>
          </a:p>
        </p:txBody>
      </p:sp>
      <p:pic>
        <p:nvPicPr>
          <p:cNvPr id="10" name="Picture 9">
            <a:extLst>
              <a:ext uri="{FF2B5EF4-FFF2-40B4-BE49-F238E27FC236}">
                <a16:creationId xmlns:a16="http://schemas.microsoft.com/office/drawing/2014/main" id="{94BE6CF2-A332-C370-247A-EC6FD0A7A92F}"/>
              </a:ext>
            </a:extLst>
          </p:cNvPr>
          <p:cNvPicPr>
            <a:picLocks noChangeAspect="1"/>
          </p:cNvPicPr>
          <p:nvPr/>
        </p:nvPicPr>
        <p:blipFill>
          <a:blip r:embed="rId2"/>
          <a:stretch>
            <a:fillRect/>
          </a:stretch>
        </p:blipFill>
        <p:spPr>
          <a:xfrm>
            <a:off x="3229109" y="3958306"/>
            <a:ext cx="3212104" cy="2409078"/>
          </a:xfrm>
          <a:prstGeom prst="rect">
            <a:avLst/>
          </a:prstGeom>
        </p:spPr>
      </p:pic>
      <p:pic>
        <p:nvPicPr>
          <p:cNvPr id="14" name="Picture 13">
            <a:extLst>
              <a:ext uri="{FF2B5EF4-FFF2-40B4-BE49-F238E27FC236}">
                <a16:creationId xmlns:a16="http://schemas.microsoft.com/office/drawing/2014/main" id="{D3678802-0D3F-38CA-62B9-16213EC7A305}"/>
              </a:ext>
            </a:extLst>
          </p:cNvPr>
          <p:cNvPicPr>
            <a:picLocks noChangeAspect="1"/>
          </p:cNvPicPr>
          <p:nvPr/>
        </p:nvPicPr>
        <p:blipFill>
          <a:blip r:embed="rId3"/>
          <a:stretch>
            <a:fillRect/>
          </a:stretch>
        </p:blipFill>
        <p:spPr>
          <a:xfrm>
            <a:off x="3235130" y="1627508"/>
            <a:ext cx="3212104" cy="2409078"/>
          </a:xfrm>
          <a:prstGeom prst="rect">
            <a:avLst/>
          </a:prstGeom>
        </p:spPr>
      </p:pic>
      <p:pic>
        <p:nvPicPr>
          <p:cNvPr id="18" name="Picture 17">
            <a:extLst>
              <a:ext uri="{FF2B5EF4-FFF2-40B4-BE49-F238E27FC236}">
                <a16:creationId xmlns:a16="http://schemas.microsoft.com/office/drawing/2014/main" id="{72018AF5-FC14-4222-13BC-E02CBD2AC21A}"/>
              </a:ext>
            </a:extLst>
          </p:cNvPr>
          <p:cNvPicPr>
            <a:picLocks noChangeAspect="1"/>
          </p:cNvPicPr>
          <p:nvPr/>
        </p:nvPicPr>
        <p:blipFill>
          <a:blip r:embed="rId4"/>
          <a:stretch>
            <a:fillRect/>
          </a:stretch>
        </p:blipFill>
        <p:spPr>
          <a:xfrm>
            <a:off x="6083969" y="3958306"/>
            <a:ext cx="3212104" cy="2409078"/>
          </a:xfrm>
          <a:prstGeom prst="rect">
            <a:avLst/>
          </a:prstGeom>
        </p:spPr>
      </p:pic>
      <p:pic>
        <p:nvPicPr>
          <p:cNvPr id="24" name="Picture 23">
            <a:extLst>
              <a:ext uri="{FF2B5EF4-FFF2-40B4-BE49-F238E27FC236}">
                <a16:creationId xmlns:a16="http://schemas.microsoft.com/office/drawing/2014/main" id="{6116AF70-A0AC-C42F-072B-7CFA24CAF1D3}"/>
              </a:ext>
            </a:extLst>
          </p:cNvPr>
          <p:cNvPicPr>
            <a:picLocks noChangeAspect="1"/>
          </p:cNvPicPr>
          <p:nvPr/>
        </p:nvPicPr>
        <p:blipFill>
          <a:blip r:embed="rId5"/>
          <a:stretch>
            <a:fillRect/>
          </a:stretch>
        </p:blipFill>
        <p:spPr>
          <a:xfrm>
            <a:off x="6089984" y="1627508"/>
            <a:ext cx="3212104" cy="2409078"/>
          </a:xfrm>
          <a:prstGeom prst="rect">
            <a:avLst/>
          </a:prstGeom>
        </p:spPr>
      </p:pic>
    </p:spTree>
    <p:extLst>
      <p:ext uri="{BB962C8B-B14F-4D97-AF65-F5344CB8AC3E}">
        <p14:creationId xmlns:p14="http://schemas.microsoft.com/office/powerpoint/2010/main" val="409046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4D6E-CA1C-45CB-8F4E-AACB1E5DCEF4}"/>
              </a:ext>
            </a:extLst>
          </p:cNvPr>
          <p:cNvSpPr>
            <a:spLocks noGrp="1"/>
          </p:cNvSpPr>
          <p:nvPr>
            <p:ph type="title"/>
          </p:nvPr>
        </p:nvSpPr>
        <p:spPr/>
        <p:txBody>
          <a:bodyPr/>
          <a:lstStyle/>
          <a:p>
            <a:r>
              <a:rPr lang="en-US" dirty="0"/>
              <a:t>P2P Results (BE / Three Devices)</a:t>
            </a:r>
          </a:p>
        </p:txBody>
      </p:sp>
      <p:sp>
        <p:nvSpPr>
          <p:cNvPr id="3" name="Content Placeholder 2">
            <a:extLst>
              <a:ext uri="{FF2B5EF4-FFF2-40B4-BE49-F238E27FC236}">
                <a16:creationId xmlns:a16="http://schemas.microsoft.com/office/drawing/2014/main" id="{9808CE7A-D527-4870-88AB-0FA3AF6CB37A}"/>
              </a:ext>
            </a:extLst>
          </p:cNvPr>
          <p:cNvSpPr>
            <a:spLocks noGrp="1"/>
          </p:cNvSpPr>
          <p:nvPr>
            <p:ph idx="1"/>
          </p:nvPr>
        </p:nvSpPr>
        <p:spPr>
          <a:xfrm>
            <a:off x="180473" y="1919037"/>
            <a:ext cx="3194385" cy="4042611"/>
          </a:xfrm>
        </p:spPr>
        <p:txBody>
          <a:bodyPr/>
          <a:lstStyle/>
          <a:p>
            <a:r>
              <a:rPr lang="en-US" sz="1800" dirty="0">
                <a:solidFill>
                  <a:schemeClr val="tx1"/>
                </a:solidFill>
              </a:rPr>
              <a:t>Similar results are obtained for the use case where there are three P2P devices. P2P Group mechanism offers improved performance, having the advantage that AP offloads the flow scheduling complexity to the P2P STAs </a:t>
            </a:r>
          </a:p>
          <a:p>
            <a:r>
              <a:rPr lang="en-US" sz="1800" dirty="0">
                <a:solidFill>
                  <a:schemeClr val="tx1"/>
                </a:solidFill>
              </a:rPr>
              <a:t>The overall network traffic is not affected, maintaining the fairness </a:t>
            </a:r>
          </a:p>
        </p:txBody>
      </p:sp>
      <p:sp>
        <p:nvSpPr>
          <p:cNvPr id="4" name="Slide Number Placeholder 3">
            <a:extLst>
              <a:ext uri="{FF2B5EF4-FFF2-40B4-BE49-F238E27FC236}">
                <a16:creationId xmlns:a16="http://schemas.microsoft.com/office/drawing/2014/main" id="{AA0111C3-64C0-4964-936C-6829AB63E61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5058E8D-1FB8-4937-A440-8A0301A01AC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73591CE-C407-41DC-8DC1-EF26B6AA2B86}"/>
              </a:ext>
            </a:extLst>
          </p:cNvPr>
          <p:cNvSpPr>
            <a:spLocks noGrp="1"/>
          </p:cNvSpPr>
          <p:nvPr>
            <p:ph type="dt" idx="15"/>
          </p:nvPr>
        </p:nvSpPr>
        <p:spPr/>
        <p:txBody>
          <a:bodyPr/>
          <a:lstStyle/>
          <a:p>
            <a:r>
              <a:rPr lang="en-US" dirty="0"/>
              <a:t>February 2025</a:t>
            </a:r>
            <a:endParaRPr lang="en-GB" dirty="0"/>
          </a:p>
        </p:txBody>
      </p:sp>
      <p:pic>
        <p:nvPicPr>
          <p:cNvPr id="8" name="Picture 7">
            <a:extLst>
              <a:ext uri="{FF2B5EF4-FFF2-40B4-BE49-F238E27FC236}">
                <a16:creationId xmlns:a16="http://schemas.microsoft.com/office/drawing/2014/main" id="{B930A1CB-8A42-ABF7-9948-F4253F3AE2AB}"/>
              </a:ext>
            </a:extLst>
          </p:cNvPr>
          <p:cNvPicPr>
            <a:picLocks noChangeAspect="1"/>
          </p:cNvPicPr>
          <p:nvPr/>
        </p:nvPicPr>
        <p:blipFill>
          <a:blip r:embed="rId2"/>
          <a:stretch>
            <a:fillRect/>
          </a:stretch>
        </p:blipFill>
        <p:spPr>
          <a:xfrm>
            <a:off x="6061910" y="1705476"/>
            <a:ext cx="3200400" cy="2400300"/>
          </a:xfrm>
          <a:prstGeom prst="rect">
            <a:avLst/>
          </a:prstGeom>
        </p:spPr>
      </p:pic>
      <p:pic>
        <p:nvPicPr>
          <p:cNvPr id="10" name="Picture 9">
            <a:extLst>
              <a:ext uri="{FF2B5EF4-FFF2-40B4-BE49-F238E27FC236}">
                <a16:creationId xmlns:a16="http://schemas.microsoft.com/office/drawing/2014/main" id="{D8FE2FC1-9EDC-C5CE-CE7C-B9F964253E33}"/>
              </a:ext>
            </a:extLst>
          </p:cNvPr>
          <p:cNvPicPr>
            <a:picLocks noChangeAspect="1"/>
          </p:cNvPicPr>
          <p:nvPr/>
        </p:nvPicPr>
        <p:blipFill>
          <a:blip r:embed="rId3"/>
          <a:stretch>
            <a:fillRect/>
          </a:stretch>
        </p:blipFill>
        <p:spPr>
          <a:xfrm>
            <a:off x="6079957" y="3949370"/>
            <a:ext cx="3200400" cy="2400300"/>
          </a:xfrm>
          <a:prstGeom prst="rect">
            <a:avLst/>
          </a:prstGeom>
        </p:spPr>
      </p:pic>
      <p:pic>
        <p:nvPicPr>
          <p:cNvPr id="13" name="Picture 12">
            <a:extLst>
              <a:ext uri="{FF2B5EF4-FFF2-40B4-BE49-F238E27FC236}">
                <a16:creationId xmlns:a16="http://schemas.microsoft.com/office/drawing/2014/main" id="{C0B7FA97-54BD-C91E-A4BC-FDD3530084C0}"/>
              </a:ext>
            </a:extLst>
          </p:cNvPr>
          <p:cNvPicPr>
            <a:picLocks noChangeAspect="1"/>
          </p:cNvPicPr>
          <p:nvPr/>
        </p:nvPicPr>
        <p:blipFill>
          <a:blip r:embed="rId4"/>
          <a:stretch>
            <a:fillRect/>
          </a:stretch>
        </p:blipFill>
        <p:spPr>
          <a:xfrm>
            <a:off x="3264569" y="1681413"/>
            <a:ext cx="3200400" cy="2400300"/>
          </a:xfrm>
          <a:prstGeom prst="rect">
            <a:avLst/>
          </a:prstGeom>
        </p:spPr>
      </p:pic>
      <p:pic>
        <p:nvPicPr>
          <p:cNvPr id="15" name="Picture 14">
            <a:extLst>
              <a:ext uri="{FF2B5EF4-FFF2-40B4-BE49-F238E27FC236}">
                <a16:creationId xmlns:a16="http://schemas.microsoft.com/office/drawing/2014/main" id="{735C802C-7EC1-B906-E087-FB5EEF4A0AFA}"/>
              </a:ext>
            </a:extLst>
          </p:cNvPr>
          <p:cNvPicPr>
            <a:picLocks noChangeAspect="1"/>
          </p:cNvPicPr>
          <p:nvPr/>
        </p:nvPicPr>
        <p:blipFill>
          <a:blip r:embed="rId5"/>
          <a:stretch>
            <a:fillRect/>
          </a:stretch>
        </p:blipFill>
        <p:spPr>
          <a:xfrm>
            <a:off x="3294647" y="3949370"/>
            <a:ext cx="3200400" cy="2400300"/>
          </a:xfrm>
          <a:prstGeom prst="rect">
            <a:avLst/>
          </a:prstGeom>
        </p:spPr>
      </p:pic>
    </p:spTree>
    <p:extLst>
      <p:ext uri="{BB962C8B-B14F-4D97-AF65-F5344CB8AC3E}">
        <p14:creationId xmlns:p14="http://schemas.microsoft.com/office/powerpoint/2010/main" val="2637558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4D6E-CA1C-45CB-8F4E-AACB1E5DCEF4}"/>
              </a:ext>
            </a:extLst>
          </p:cNvPr>
          <p:cNvSpPr>
            <a:spLocks noGrp="1"/>
          </p:cNvSpPr>
          <p:nvPr>
            <p:ph type="title"/>
          </p:nvPr>
        </p:nvSpPr>
        <p:spPr/>
        <p:txBody>
          <a:bodyPr/>
          <a:lstStyle/>
          <a:p>
            <a:r>
              <a:rPr lang="en-US" dirty="0"/>
              <a:t>P2P Results (VI / Three Devices)</a:t>
            </a:r>
          </a:p>
        </p:txBody>
      </p:sp>
      <p:sp>
        <p:nvSpPr>
          <p:cNvPr id="3" name="Content Placeholder 2">
            <a:extLst>
              <a:ext uri="{FF2B5EF4-FFF2-40B4-BE49-F238E27FC236}">
                <a16:creationId xmlns:a16="http://schemas.microsoft.com/office/drawing/2014/main" id="{9808CE7A-D527-4870-88AB-0FA3AF6CB37A}"/>
              </a:ext>
            </a:extLst>
          </p:cNvPr>
          <p:cNvSpPr>
            <a:spLocks noGrp="1"/>
          </p:cNvSpPr>
          <p:nvPr>
            <p:ph idx="1"/>
          </p:nvPr>
        </p:nvSpPr>
        <p:spPr>
          <a:xfrm>
            <a:off x="186489" y="1642312"/>
            <a:ext cx="3182353" cy="4704346"/>
          </a:xfrm>
        </p:spPr>
        <p:txBody>
          <a:bodyPr/>
          <a:lstStyle/>
          <a:p>
            <a:r>
              <a:rPr lang="en-US" sz="1800" dirty="0">
                <a:solidFill>
                  <a:schemeClr val="tx1"/>
                </a:solidFill>
              </a:rPr>
              <a:t>Throughput performance (VI AC) with “Through AP” and “P2P Group” mechanisms reach similar results</a:t>
            </a:r>
          </a:p>
          <a:p>
            <a:r>
              <a:rPr lang="en-US" sz="1800" dirty="0">
                <a:solidFill>
                  <a:schemeClr val="tx1"/>
                </a:solidFill>
              </a:rPr>
              <a:t>In terms of latency, “Through AP” mechanism obtains the best results, but at the cost of reducing the fairness</a:t>
            </a:r>
          </a:p>
          <a:p>
            <a:r>
              <a:rPr lang="en-US" sz="1800" dirty="0">
                <a:solidFill>
                  <a:schemeClr val="tx1"/>
                </a:solidFill>
              </a:rPr>
              <a:t>The overall network performance is not affected by P2P mechanisms, as opposed to “Through AP” mechanism</a:t>
            </a:r>
          </a:p>
          <a:p>
            <a:endParaRPr lang="en-US" dirty="0">
              <a:solidFill>
                <a:schemeClr val="tx1"/>
              </a:solidFill>
            </a:endParaRPr>
          </a:p>
        </p:txBody>
      </p:sp>
      <p:sp>
        <p:nvSpPr>
          <p:cNvPr id="4" name="Slide Number Placeholder 3">
            <a:extLst>
              <a:ext uri="{FF2B5EF4-FFF2-40B4-BE49-F238E27FC236}">
                <a16:creationId xmlns:a16="http://schemas.microsoft.com/office/drawing/2014/main" id="{AA0111C3-64C0-4964-936C-6829AB63E61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5058E8D-1FB8-4937-A440-8A0301A01AC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73591CE-C407-41DC-8DC1-EF26B6AA2B86}"/>
              </a:ext>
            </a:extLst>
          </p:cNvPr>
          <p:cNvSpPr>
            <a:spLocks noGrp="1"/>
          </p:cNvSpPr>
          <p:nvPr>
            <p:ph type="dt" idx="15"/>
          </p:nvPr>
        </p:nvSpPr>
        <p:spPr/>
        <p:txBody>
          <a:bodyPr/>
          <a:lstStyle/>
          <a:p>
            <a:r>
              <a:rPr lang="en-US" dirty="0"/>
              <a:t>February 2025</a:t>
            </a:r>
            <a:endParaRPr lang="en-GB" dirty="0"/>
          </a:p>
        </p:txBody>
      </p:sp>
      <p:pic>
        <p:nvPicPr>
          <p:cNvPr id="21" name="Picture 20">
            <a:extLst>
              <a:ext uri="{FF2B5EF4-FFF2-40B4-BE49-F238E27FC236}">
                <a16:creationId xmlns:a16="http://schemas.microsoft.com/office/drawing/2014/main" id="{40F779DC-3E21-079D-0F5D-B8F1137D2A1C}"/>
              </a:ext>
            </a:extLst>
          </p:cNvPr>
          <p:cNvPicPr>
            <a:picLocks noChangeAspect="1"/>
          </p:cNvPicPr>
          <p:nvPr/>
        </p:nvPicPr>
        <p:blipFill>
          <a:blip r:embed="rId2"/>
          <a:stretch>
            <a:fillRect/>
          </a:stretch>
        </p:blipFill>
        <p:spPr>
          <a:xfrm>
            <a:off x="6079958" y="1705472"/>
            <a:ext cx="3200400" cy="2400300"/>
          </a:xfrm>
          <a:prstGeom prst="rect">
            <a:avLst/>
          </a:prstGeom>
        </p:spPr>
      </p:pic>
      <p:pic>
        <p:nvPicPr>
          <p:cNvPr id="23" name="Picture 22">
            <a:extLst>
              <a:ext uri="{FF2B5EF4-FFF2-40B4-BE49-F238E27FC236}">
                <a16:creationId xmlns:a16="http://schemas.microsoft.com/office/drawing/2014/main" id="{855EF5F7-A935-A2CD-AD3F-C6717483C14D}"/>
              </a:ext>
            </a:extLst>
          </p:cNvPr>
          <p:cNvPicPr>
            <a:picLocks noChangeAspect="1"/>
          </p:cNvPicPr>
          <p:nvPr/>
        </p:nvPicPr>
        <p:blipFill>
          <a:blip r:embed="rId3"/>
          <a:stretch>
            <a:fillRect/>
          </a:stretch>
        </p:blipFill>
        <p:spPr>
          <a:xfrm>
            <a:off x="6073942" y="3931317"/>
            <a:ext cx="3200400" cy="2400300"/>
          </a:xfrm>
          <a:prstGeom prst="rect">
            <a:avLst/>
          </a:prstGeom>
        </p:spPr>
      </p:pic>
      <p:pic>
        <p:nvPicPr>
          <p:cNvPr id="26" name="Picture 25">
            <a:extLst>
              <a:ext uri="{FF2B5EF4-FFF2-40B4-BE49-F238E27FC236}">
                <a16:creationId xmlns:a16="http://schemas.microsoft.com/office/drawing/2014/main" id="{C8C57BF2-531E-E671-395A-AB1981339AB7}"/>
              </a:ext>
            </a:extLst>
          </p:cNvPr>
          <p:cNvPicPr>
            <a:picLocks noChangeAspect="1"/>
          </p:cNvPicPr>
          <p:nvPr/>
        </p:nvPicPr>
        <p:blipFill>
          <a:blip r:embed="rId4"/>
          <a:stretch>
            <a:fillRect/>
          </a:stretch>
        </p:blipFill>
        <p:spPr>
          <a:xfrm>
            <a:off x="3258553" y="1675393"/>
            <a:ext cx="3200400" cy="2400300"/>
          </a:xfrm>
          <a:prstGeom prst="rect">
            <a:avLst/>
          </a:prstGeom>
        </p:spPr>
      </p:pic>
      <p:pic>
        <p:nvPicPr>
          <p:cNvPr id="28" name="Picture 27">
            <a:extLst>
              <a:ext uri="{FF2B5EF4-FFF2-40B4-BE49-F238E27FC236}">
                <a16:creationId xmlns:a16="http://schemas.microsoft.com/office/drawing/2014/main" id="{A209665A-67DA-9031-0E3C-A6DC1D307BF5}"/>
              </a:ext>
            </a:extLst>
          </p:cNvPr>
          <p:cNvPicPr>
            <a:picLocks noChangeAspect="1"/>
          </p:cNvPicPr>
          <p:nvPr/>
        </p:nvPicPr>
        <p:blipFill>
          <a:blip r:embed="rId5"/>
          <a:stretch>
            <a:fillRect/>
          </a:stretch>
        </p:blipFill>
        <p:spPr>
          <a:xfrm>
            <a:off x="3264568" y="3949365"/>
            <a:ext cx="3200400" cy="2400300"/>
          </a:xfrm>
          <a:prstGeom prst="rect">
            <a:avLst/>
          </a:prstGeom>
        </p:spPr>
      </p:pic>
    </p:spTree>
    <p:extLst>
      <p:ext uri="{BB962C8B-B14F-4D97-AF65-F5344CB8AC3E}">
        <p14:creationId xmlns:p14="http://schemas.microsoft.com/office/powerpoint/2010/main" val="724531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4D6E-CA1C-45CB-8F4E-AACB1E5DCEF4}"/>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9808CE7A-D527-4870-88AB-0FA3AF6CB37A}"/>
              </a:ext>
            </a:extLst>
          </p:cNvPr>
          <p:cNvSpPr>
            <a:spLocks noGrp="1"/>
          </p:cNvSpPr>
          <p:nvPr>
            <p:ph idx="1"/>
          </p:nvPr>
        </p:nvSpPr>
        <p:spPr>
          <a:xfrm>
            <a:off x="533401" y="1676400"/>
            <a:ext cx="8008938" cy="4585779"/>
          </a:xfrm>
        </p:spPr>
        <p:txBody>
          <a:bodyPr/>
          <a:lstStyle/>
          <a:p>
            <a:r>
              <a:rPr lang="en-US" dirty="0">
                <a:solidFill>
                  <a:schemeClr val="tx1"/>
                </a:solidFill>
              </a:rPr>
              <a:t>P2P Group channel access mechanism offloads the P2P flow scheduling to the involved P2P STAs, reducing the setup complexity (simpler SCS rules would be needed)</a:t>
            </a:r>
          </a:p>
          <a:p>
            <a:pPr lvl="1"/>
            <a:r>
              <a:rPr lang="en-US" dirty="0">
                <a:solidFill>
                  <a:schemeClr val="tx1"/>
                </a:solidFill>
              </a:rPr>
              <a:t>For example, a three devices P2P group with three bidirectional links, would need to set up six flow rules</a:t>
            </a:r>
          </a:p>
          <a:p>
            <a:r>
              <a:rPr lang="en-US" dirty="0">
                <a:solidFill>
                  <a:schemeClr val="tx1"/>
                </a:solidFill>
              </a:rPr>
              <a:t>The AP may provide </a:t>
            </a:r>
            <a:r>
              <a:rPr lang="en-US" dirty="0"/>
              <a:t>the desired traffic priority to the allocated TXOP for P2P transactions, being independent from the P2P device's capabilities</a:t>
            </a:r>
          </a:p>
          <a:p>
            <a:r>
              <a:rPr lang="en-US" dirty="0"/>
              <a:t>The P2P Group mechanism improves the performance and maintains network fairness</a:t>
            </a:r>
          </a:p>
        </p:txBody>
      </p:sp>
      <p:sp>
        <p:nvSpPr>
          <p:cNvPr id="4" name="Slide Number Placeholder 3">
            <a:extLst>
              <a:ext uri="{FF2B5EF4-FFF2-40B4-BE49-F238E27FC236}">
                <a16:creationId xmlns:a16="http://schemas.microsoft.com/office/drawing/2014/main" id="{AA0111C3-64C0-4964-936C-6829AB63E61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5058E8D-1FB8-4937-A440-8A0301A01AC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73591CE-C407-41DC-8DC1-EF26B6AA2B86}"/>
              </a:ext>
            </a:extLst>
          </p:cNvPr>
          <p:cNvSpPr>
            <a:spLocks noGrp="1"/>
          </p:cNvSpPr>
          <p:nvPr>
            <p:ph type="dt" idx="15"/>
          </p:nvPr>
        </p:nvSpPr>
        <p:spPr/>
        <p:txBody>
          <a:bodyPr/>
          <a:lstStyle/>
          <a:p>
            <a:r>
              <a:rPr lang="en-US" dirty="0"/>
              <a:t>February 2025</a:t>
            </a:r>
            <a:endParaRPr lang="en-GB" dirty="0"/>
          </a:p>
        </p:txBody>
      </p:sp>
    </p:spTree>
    <p:extLst>
      <p:ext uri="{BB962C8B-B14F-4D97-AF65-F5344CB8AC3E}">
        <p14:creationId xmlns:p14="http://schemas.microsoft.com/office/powerpoint/2010/main" val="3217881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85800"/>
          </a:xfrm>
        </p:spPr>
        <p:txBody>
          <a:bodyPr/>
          <a:lstStyle/>
          <a:p>
            <a:r>
              <a:rPr lang="en-US" altLang="ko-KR" dirty="0"/>
              <a:t>References</a:t>
            </a:r>
            <a:endParaRPr lang="ko-KR" altLang="en-US" dirty="0"/>
          </a:p>
        </p:txBody>
      </p:sp>
      <p:sp>
        <p:nvSpPr>
          <p:cNvPr id="3" name="내용 개체 틀 2"/>
          <p:cNvSpPr>
            <a:spLocks noGrp="1"/>
          </p:cNvSpPr>
          <p:nvPr>
            <p:ph idx="1"/>
          </p:nvPr>
        </p:nvSpPr>
        <p:spPr>
          <a:xfrm>
            <a:off x="685800" y="1373187"/>
            <a:ext cx="7770813" cy="5180013"/>
          </a:xfrm>
        </p:spPr>
        <p:txBody>
          <a:bodyPr/>
          <a:lstStyle/>
          <a:p>
            <a:pPr marL="0" indent="0">
              <a:buNone/>
            </a:pPr>
            <a:r>
              <a:rPr lang="en-US" altLang="ko-KR" sz="1600" b="0" dirty="0"/>
              <a:t>[1]</a:t>
            </a:r>
            <a:r>
              <a:rPr lang="pt-BR" altLang="ko-KR" sz="1600" b="0" dirty="0"/>
              <a:t> IEEE 802.11-23/0028r6</a:t>
            </a:r>
            <a:r>
              <a:rPr lang="es-ES" altLang="ko-KR" sz="1600" b="0" dirty="0"/>
              <a:t>, </a:t>
            </a:r>
            <a:r>
              <a:rPr lang="en-US" altLang="ko-KR" sz="1600" b="0" dirty="0"/>
              <a:t>UHR </a:t>
            </a:r>
            <a:r>
              <a:rPr lang="pt-BR" altLang="ko-KR" sz="1600" b="0" dirty="0"/>
              <a:t>PAR discussion</a:t>
            </a:r>
          </a:p>
          <a:p>
            <a:pPr marL="0" indent="0">
              <a:buNone/>
            </a:pPr>
            <a:r>
              <a:rPr lang="en-US" altLang="ko-KR" sz="1600" b="0" dirty="0"/>
              <a:t>[2] Inaki Val and et al. (MaxLinear), “High Criticality Use Cases and Requirements”, 23/1522r0, September 2023.</a:t>
            </a:r>
          </a:p>
          <a:p>
            <a:pPr marL="0" indent="0">
              <a:buNone/>
            </a:pPr>
            <a:r>
              <a:rPr lang="en-US" altLang="ko-KR" sz="1600" b="0" dirty="0"/>
              <a:t>[3] Oliver Holland and et al. “Low Latency Communication White Paper”, P802.24-23-0010r4, July 2023.</a:t>
            </a:r>
          </a:p>
          <a:p>
            <a:pPr marL="0" indent="0">
              <a:buNone/>
            </a:pPr>
            <a:r>
              <a:rPr lang="en-US" altLang="ko-KR" sz="1600" b="0" dirty="0"/>
              <a:t>[4]</a:t>
            </a:r>
            <a:r>
              <a:rPr lang="en-US" altLang="ko-KR" sz="1600" b="0" dirty="0">
                <a:solidFill>
                  <a:schemeClr val="tx1"/>
                </a:solidFill>
              </a:rPr>
              <a:t> Dibakar Das and et al. (Intel), “TXOP sharing extensions for XR use-cases”, 23/1387r1, August 2023.</a:t>
            </a:r>
          </a:p>
          <a:p>
            <a:pPr marL="0" indent="0">
              <a:buNone/>
            </a:pPr>
            <a:r>
              <a:rPr lang="en-US" altLang="ko-KR" sz="1600" b="0" dirty="0"/>
              <a:t>[5]</a:t>
            </a:r>
            <a:r>
              <a:rPr lang="en-US" altLang="ko-KR" sz="1600" b="0" dirty="0">
                <a:solidFill>
                  <a:schemeClr val="tx1"/>
                </a:solidFill>
              </a:rPr>
              <a:t> </a:t>
            </a:r>
            <a:r>
              <a:rPr lang="en-US" altLang="ko-KR" sz="1600" b="0" dirty="0" err="1">
                <a:solidFill>
                  <a:schemeClr val="tx1"/>
                </a:solidFill>
              </a:rPr>
              <a:t>Guoqing</a:t>
            </a:r>
            <a:r>
              <a:rPr lang="en-US" altLang="ko-KR" sz="1600" b="0" dirty="0">
                <a:solidFill>
                  <a:schemeClr val="tx1"/>
                </a:solidFill>
              </a:rPr>
              <a:t> Li and et al. (Meta), “Proxy QoS management for XR use cases”, 23/1958r0, November 2023.</a:t>
            </a:r>
          </a:p>
          <a:p>
            <a:pPr marL="0" indent="0">
              <a:buNone/>
            </a:pPr>
            <a:r>
              <a:rPr lang="en-US" altLang="ko-KR" sz="1600" b="0" dirty="0">
                <a:solidFill>
                  <a:schemeClr val="tx1"/>
                </a:solidFill>
              </a:rPr>
              <a:t>[6] Rubayet Shafin and et al., “P2P Resource Management”, 23/1929r0, November 2023.</a:t>
            </a:r>
          </a:p>
          <a:p>
            <a:pPr marL="0" indent="0">
              <a:buNone/>
            </a:pPr>
            <a:r>
              <a:rPr lang="en-US" altLang="ko-KR" sz="1600" b="0" dirty="0"/>
              <a:t>[7] Inaki Val and et al. (MaxLinear), “Managed on-channel P2P communication”, 24/0403r2, June 2024.</a:t>
            </a:r>
          </a:p>
          <a:p>
            <a:pPr marL="0" indent="0">
              <a:buNone/>
            </a:pPr>
            <a:endParaRPr lang="en-US" altLang="ko-KR" sz="1600" b="0" dirty="0">
              <a:solidFill>
                <a:schemeClr val="tx1"/>
              </a:solidFill>
            </a:endParaRPr>
          </a:p>
          <a:p>
            <a:pPr marL="0" indent="0">
              <a:buNone/>
            </a:pPr>
            <a:endParaRPr lang="en-US" altLang="ko-KR" sz="1600" b="0" dirty="0"/>
          </a:p>
        </p:txBody>
      </p:sp>
      <p:sp>
        <p:nvSpPr>
          <p:cNvPr id="4" name="날짜 개체 틀 3"/>
          <p:cNvSpPr>
            <a:spLocks noGrp="1"/>
          </p:cNvSpPr>
          <p:nvPr>
            <p:ph type="dt" sz="half" idx="10"/>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February 2025</a:t>
            </a:r>
            <a:endParaRPr lang="en-GB" dirty="0"/>
          </a:p>
        </p:txBody>
      </p:sp>
      <p:sp>
        <p:nvSpPr>
          <p:cNvPr id="5" name="슬라이드 번호 개체 틀 4"/>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16</a:t>
            </a:fld>
            <a:endParaRPr lang="en-US"/>
          </a:p>
        </p:txBody>
      </p:sp>
      <p:sp>
        <p:nvSpPr>
          <p:cNvPr id="6" name="바닥글 개체 틀 5"/>
          <p:cNvSpPr>
            <a:spLocks noGrp="1"/>
          </p:cNvSpPr>
          <p:nvPr>
            <p:ph type="ftr" sz="quarter" idx="11"/>
          </p:nvPr>
        </p:nvSpPr>
        <p:spPr bwMode="auto">
          <a:xfrm>
            <a:off x="7222025" y="6475413"/>
            <a:ext cx="13219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GB" dirty="0"/>
              <a:t>Inaki Val, MaxLinear</a:t>
            </a:r>
          </a:p>
        </p:txBody>
      </p:sp>
    </p:spTree>
    <p:extLst>
      <p:ext uri="{BB962C8B-B14F-4D97-AF65-F5344CB8AC3E}">
        <p14:creationId xmlns:p14="http://schemas.microsoft.com/office/powerpoint/2010/main" val="4123505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solidFill>
                  <a:schemeClr val="tx1"/>
                </a:solidFill>
              </a:rPr>
              <a:t>Introduction</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609600" y="1752600"/>
            <a:ext cx="8153400" cy="4645025"/>
          </a:xfrm>
        </p:spPr>
        <p:txBody>
          <a:bodyPr/>
          <a:lstStyle/>
          <a:p>
            <a:r>
              <a:rPr lang="en-US" sz="2200" dirty="0"/>
              <a:t>802.11bn targets the improvement of packet delivery by reducing the transmission latency and enhancing network </a:t>
            </a:r>
            <a:r>
              <a:rPr lang="en-US" sz="2200" dirty="0">
                <a:solidFill>
                  <a:schemeClr val="tx1"/>
                </a:solidFill>
              </a:rPr>
              <a:t>reliability [1]</a:t>
            </a:r>
          </a:p>
          <a:p>
            <a:r>
              <a:rPr lang="en-US" sz="2200" dirty="0">
                <a:solidFill>
                  <a:schemeClr val="tx1"/>
                </a:solidFill>
              </a:rPr>
              <a:t>Applications and use cases with QoS-related requirements (e.g., bounded latency and reliability) have been growing in recent times [2]</a:t>
            </a:r>
          </a:p>
          <a:p>
            <a:pPr lvl="1"/>
            <a:r>
              <a:rPr lang="en-US" sz="1800" dirty="0">
                <a:solidFill>
                  <a:schemeClr val="tx1"/>
                </a:solidFill>
              </a:rPr>
              <a:t>The critical QoS services can be mainly characterized by periodic traffic patterns, and strict timing requirements for data exchange [2, 3]</a:t>
            </a:r>
          </a:p>
          <a:p>
            <a:r>
              <a:rPr lang="en-US" sz="2200" dirty="0">
                <a:solidFill>
                  <a:schemeClr val="tx1"/>
                </a:solidFill>
              </a:rPr>
              <a:t>Some of these specific applications would employ Peer-to-peer (P2P) links [4, 5], which could be beneficial in terms of latency and efficiency, offloading the AP workload</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February 2025</a:t>
            </a:r>
            <a:endParaRPr lang="en-GB" dirty="0"/>
          </a:p>
        </p:txBody>
      </p:sp>
    </p:spTree>
    <p:extLst>
      <p:ext uri="{BB962C8B-B14F-4D97-AF65-F5344CB8AC3E}">
        <p14:creationId xmlns:p14="http://schemas.microsoft.com/office/powerpoint/2010/main" val="4200905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a:xfrm>
            <a:off x="685800" y="430611"/>
            <a:ext cx="7770813" cy="1065213"/>
          </a:xfrm>
        </p:spPr>
        <p:txBody>
          <a:bodyPr/>
          <a:lstStyle/>
          <a:p>
            <a:r>
              <a:rPr lang="en-US" dirty="0">
                <a:solidFill>
                  <a:schemeClr val="tx1"/>
                </a:solidFill>
              </a:rPr>
              <a:t>P2P: Recap</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188136" y="1368046"/>
            <a:ext cx="8686800" cy="2640427"/>
          </a:xfrm>
        </p:spPr>
        <p:txBody>
          <a:bodyPr/>
          <a:lstStyle/>
          <a:p>
            <a:r>
              <a:rPr lang="en-US" sz="2000" dirty="0">
                <a:solidFill>
                  <a:schemeClr val="tx1"/>
                </a:solidFill>
              </a:rPr>
              <a:t>Peer-to-peer links allow direct communication between two non-AP STA devices, without any intervention of the AP, except for setting up the link in the case of on-channel P2P.</a:t>
            </a:r>
          </a:p>
          <a:p>
            <a:r>
              <a:rPr lang="en-US" sz="2000" dirty="0">
                <a:solidFill>
                  <a:schemeClr val="tx1"/>
                </a:solidFill>
              </a:rPr>
              <a:t>The AP uses a triggered TXOP sharing (mode 2) mechanism to grant airtime to a non-AP STA that would send data frames to another non-AP STA.</a:t>
            </a:r>
          </a:p>
          <a:p>
            <a:pPr lvl="1"/>
            <a:r>
              <a:rPr lang="en-US" sz="1800" dirty="0">
                <a:solidFill>
                  <a:schemeClr val="tx1"/>
                </a:solidFill>
              </a:rPr>
              <a:t>Other P2P mechanisms exist but the focus of this proposal is on extending TXOP sharing P2P mechanism</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February 2025</a:t>
            </a:r>
            <a:endParaRPr lang="en-GB" dirty="0"/>
          </a:p>
        </p:txBody>
      </p:sp>
      <p:pic>
        <p:nvPicPr>
          <p:cNvPr id="7" name="Picture 6" descr="A white paper with black text&#10;&#10;Description automatically generated">
            <a:extLst>
              <a:ext uri="{FF2B5EF4-FFF2-40B4-BE49-F238E27FC236}">
                <a16:creationId xmlns:a16="http://schemas.microsoft.com/office/drawing/2014/main" id="{916B56F6-2F74-EC1F-2871-316B7D2214FE}"/>
              </a:ext>
            </a:extLst>
          </p:cNvPr>
          <p:cNvPicPr>
            <a:picLocks noChangeAspect="1"/>
          </p:cNvPicPr>
          <p:nvPr/>
        </p:nvPicPr>
        <p:blipFill>
          <a:blip r:embed="rId3"/>
          <a:stretch>
            <a:fillRect/>
          </a:stretch>
        </p:blipFill>
        <p:spPr>
          <a:xfrm>
            <a:off x="1564758" y="4003702"/>
            <a:ext cx="5569688" cy="2397156"/>
          </a:xfrm>
          <a:prstGeom prst="rect">
            <a:avLst/>
          </a:prstGeom>
        </p:spPr>
      </p:pic>
    </p:spTree>
    <p:extLst>
      <p:ext uri="{BB962C8B-B14F-4D97-AF65-F5344CB8AC3E}">
        <p14:creationId xmlns:p14="http://schemas.microsoft.com/office/powerpoint/2010/main" val="1070436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solidFill>
                  <a:schemeClr val="tx1"/>
                </a:solidFill>
              </a:rPr>
              <a:t>Problem Statement (1/2)</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188136" y="1743886"/>
            <a:ext cx="8686800" cy="4656914"/>
          </a:xfrm>
        </p:spPr>
        <p:txBody>
          <a:bodyPr/>
          <a:lstStyle/>
          <a:p>
            <a:r>
              <a:rPr lang="en-US" dirty="0">
                <a:solidFill>
                  <a:schemeClr val="tx1"/>
                </a:solidFill>
              </a:rPr>
              <a:t>Some P2P target applications, such as VR/AR/XR, are based on bidirectional data exchange (closed-loop communication).</a:t>
            </a:r>
          </a:p>
          <a:p>
            <a:pPr lvl="1"/>
            <a:r>
              <a:rPr lang="en-US" dirty="0">
                <a:solidFill>
                  <a:schemeClr val="tx1"/>
                </a:solidFill>
              </a:rPr>
              <a:t>Another example would be any application layer based on TCP communication.</a:t>
            </a:r>
          </a:p>
          <a:p>
            <a:r>
              <a:rPr lang="en-US" dirty="0">
                <a:solidFill>
                  <a:schemeClr val="tx1"/>
                </a:solidFill>
              </a:rPr>
              <a:t>The triggered TXOP sharing (mode 2) mechanism is limited to transferring data in one direction.</a:t>
            </a:r>
          </a:p>
          <a:p>
            <a:pPr lvl="1"/>
            <a:r>
              <a:rPr lang="en-US" dirty="0">
                <a:solidFill>
                  <a:schemeClr val="tx1"/>
                </a:solidFill>
              </a:rPr>
              <a:t>The granted non-AP STA1 can send data to another non-AP STA2, but non-AP STA2 is not allowed to transmit.</a:t>
            </a:r>
          </a:p>
          <a:p>
            <a:pPr lvl="1"/>
            <a:r>
              <a:rPr lang="en-US" sz="2000" dirty="0"/>
              <a:t>Grouping TXS frames in the same TXOP requires that the AP knows the exact transmission order and internal data processing delays</a:t>
            </a:r>
            <a:endParaRPr lang="en-US" sz="2000" dirty="0">
              <a:solidFill>
                <a:schemeClr val="tx1"/>
              </a:solidFill>
            </a:endParaRPr>
          </a:p>
          <a:p>
            <a:pPr lvl="1"/>
            <a:r>
              <a:rPr lang="en-US" dirty="0">
                <a:solidFill>
                  <a:schemeClr val="tx1"/>
                </a:solidFill>
              </a:rPr>
              <a:t>The AP needs to be aware of the service data flows</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February 2025</a:t>
            </a:r>
            <a:endParaRPr lang="en-GB" dirty="0"/>
          </a:p>
        </p:txBody>
      </p:sp>
    </p:spTree>
    <p:extLst>
      <p:ext uri="{BB962C8B-B14F-4D97-AF65-F5344CB8AC3E}">
        <p14:creationId xmlns:p14="http://schemas.microsoft.com/office/powerpoint/2010/main" val="482410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solidFill>
                  <a:schemeClr val="tx1"/>
                </a:solidFill>
              </a:rPr>
              <a:t>Problem Statement (2/2)</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276725" y="5850666"/>
            <a:ext cx="8686800" cy="532087"/>
          </a:xfrm>
        </p:spPr>
        <p:txBody>
          <a:bodyPr/>
          <a:lstStyle/>
          <a:p>
            <a:r>
              <a:rPr lang="en-US" sz="1400" dirty="0">
                <a:solidFill>
                  <a:schemeClr val="tx1"/>
                </a:solidFill>
              </a:rPr>
              <a:t>Therefore, the current TXOP sharing (mode 2) mechanism does not provide the optimal functionality to support new latency-sensitive P2P applications that would require fluid bidirectional data exchange.</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February 2025</a:t>
            </a:r>
            <a:endParaRPr lang="en-GB" dirty="0"/>
          </a:p>
        </p:txBody>
      </p:sp>
      <p:sp>
        <p:nvSpPr>
          <p:cNvPr id="9" name="Content Placeholder 2">
            <a:extLst>
              <a:ext uri="{FF2B5EF4-FFF2-40B4-BE49-F238E27FC236}">
                <a16:creationId xmlns:a16="http://schemas.microsoft.com/office/drawing/2014/main" id="{4E87CE57-E420-5F02-6A65-C37F7888F455}"/>
              </a:ext>
            </a:extLst>
          </p:cNvPr>
          <p:cNvSpPr txBox="1">
            <a:spLocks/>
          </p:cNvSpPr>
          <p:nvPr/>
        </p:nvSpPr>
        <p:spPr bwMode="auto">
          <a:xfrm>
            <a:off x="222585" y="1546058"/>
            <a:ext cx="8686800" cy="101065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kern="0" dirty="0">
                <a:solidFill>
                  <a:schemeClr val="tx1"/>
                </a:solidFill>
              </a:rPr>
              <a:t>Using the existing TXS Mode 2 would require several consecutive TXOP grants, requiring the continuous action of the AP.</a:t>
            </a:r>
          </a:p>
          <a:p>
            <a:r>
              <a:rPr lang="en-US" sz="1400" dirty="0"/>
              <a:t>AP shares the gained TXOP with one P2P STA, and it is used to send data to another P2P STA, each P2P link is mapped over an individual shared TXOP</a:t>
            </a:r>
            <a:r>
              <a:rPr lang="en-US" sz="1400" kern="0" dirty="0">
                <a:solidFill>
                  <a:schemeClr val="tx1"/>
                </a:solidFill>
              </a:rPr>
              <a:t>.</a:t>
            </a:r>
            <a:endParaRPr lang="en-US" sz="1400" dirty="0"/>
          </a:p>
        </p:txBody>
      </p:sp>
      <p:sp>
        <p:nvSpPr>
          <p:cNvPr id="8" name="Rectángulo 22">
            <a:extLst>
              <a:ext uri="{FF2B5EF4-FFF2-40B4-BE49-F238E27FC236}">
                <a16:creationId xmlns:a16="http://schemas.microsoft.com/office/drawing/2014/main" id="{2FABBBDD-4899-02D7-3784-C20ADB23702B}"/>
              </a:ext>
            </a:extLst>
          </p:cNvPr>
          <p:cNvSpPr/>
          <p:nvPr/>
        </p:nvSpPr>
        <p:spPr>
          <a:xfrm>
            <a:off x="1543733" y="3259555"/>
            <a:ext cx="38197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AP -&gt; STA1</a:t>
            </a:r>
          </a:p>
        </p:txBody>
      </p:sp>
      <p:sp>
        <p:nvSpPr>
          <p:cNvPr id="10" name="TextBox 9">
            <a:extLst>
              <a:ext uri="{FF2B5EF4-FFF2-40B4-BE49-F238E27FC236}">
                <a16:creationId xmlns:a16="http://schemas.microsoft.com/office/drawing/2014/main" id="{973151AF-B016-3296-EC08-CD2079A6C6EE}"/>
              </a:ext>
            </a:extLst>
          </p:cNvPr>
          <p:cNvSpPr txBox="1"/>
          <p:nvPr/>
        </p:nvSpPr>
        <p:spPr>
          <a:xfrm>
            <a:off x="565485" y="3131641"/>
            <a:ext cx="527680" cy="307777"/>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400" b="1" dirty="0">
                <a:solidFill>
                  <a:srgbClr val="000000"/>
                </a:solidFill>
                <a:latin typeface="Calibri" panose="020F0502020204030204"/>
                <a:ea typeface="+mn-ea"/>
              </a:rPr>
              <a:t>AP</a:t>
            </a:r>
          </a:p>
        </p:txBody>
      </p:sp>
      <p:sp>
        <p:nvSpPr>
          <p:cNvPr id="11" name="TextBox 10">
            <a:extLst>
              <a:ext uri="{FF2B5EF4-FFF2-40B4-BE49-F238E27FC236}">
                <a16:creationId xmlns:a16="http://schemas.microsoft.com/office/drawing/2014/main" id="{5CFBD1B8-C441-0702-0958-580303507BB7}"/>
              </a:ext>
            </a:extLst>
          </p:cNvPr>
          <p:cNvSpPr txBox="1"/>
          <p:nvPr/>
        </p:nvSpPr>
        <p:spPr>
          <a:xfrm>
            <a:off x="240632" y="3685496"/>
            <a:ext cx="592334" cy="307777"/>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400" b="1" dirty="0">
                <a:solidFill>
                  <a:srgbClr val="000000"/>
                </a:solidFill>
                <a:latin typeface="Calibri" panose="020F0502020204030204"/>
                <a:ea typeface="+mn-ea"/>
              </a:rPr>
              <a:t>STA1</a:t>
            </a:r>
          </a:p>
        </p:txBody>
      </p:sp>
      <p:cxnSp>
        <p:nvCxnSpPr>
          <p:cNvPr id="12" name="Conector recto de flecha 20">
            <a:extLst>
              <a:ext uri="{FF2B5EF4-FFF2-40B4-BE49-F238E27FC236}">
                <a16:creationId xmlns:a16="http://schemas.microsoft.com/office/drawing/2014/main" id="{AB92E563-5729-D404-FD77-7314258EB62A}"/>
              </a:ext>
            </a:extLst>
          </p:cNvPr>
          <p:cNvCxnSpPr>
            <a:cxnSpLocks/>
          </p:cNvCxnSpPr>
          <p:nvPr/>
        </p:nvCxnSpPr>
        <p:spPr>
          <a:xfrm>
            <a:off x="1534207" y="2787999"/>
            <a:ext cx="9329" cy="469128"/>
          </a:xfrm>
          <a:prstGeom prst="straightConnector1">
            <a:avLst/>
          </a:prstGeom>
          <a:noFill/>
          <a:ln w="6350" cap="flat" cmpd="sng" algn="ctr">
            <a:solidFill>
              <a:srgbClr val="000000"/>
            </a:solidFill>
            <a:prstDash val="solid"/>
            <a:miter lim="800000"/>
            <a:headEnd type="none" w="med" len="med"/>
            <a:tailEnd type="triangle" w="med" len="med"/>
          </a:ln>
          <a:effectLst/>
        </p:spPr>
      </p:cxnSp>
      <p:grpSp>
        <p:nvGrpSpPr>
          <p:cNvPr id="13" name="Group 12">
            <a:extLst>
              <a:ext uri="{FF2B5EF4-FFF2-40B4-BE49-F238E27FC236}">
                <a16:creationId xmlns:a16="http://schemas.microsoft.com/office/drawing/2014/main" id="{2FC093AA-F484-62EC-7556-ECB764B2B6CB}"/>
              </a:ext>
            </a:extLst>
          </p:cNvPr>
          <p:cNvGrpSpPr/>
          <p:nvPr/>
        </p:nvGrpSpPr>
        <p:grpSpPr>
          <a:xfrm>
            <a:off x="674112" y="3444741"/>
            <a:ext cx="372143" cy="116819"/>
            <a:chOff x="1862023" y="4639736"/>
            <a:chExt cx="372143" cy="116819"/>
          </a:xfrm>
        </p:grpSpPr>
        <p:sp>
          <p:nvSpPr>
            <p:cNvPr id="14" name="Rectangle: Single Corner Snipped 13">
              <a:extLst>
                <a:ext uri="{FF2B5EF4-FFF2-40B4-BE49-F238E27FC236}">
                  <a16:creationId xmlns:a16="http://schemas.microsoft.com/office/drawing/2014/main" id="{9851FAD1-6AD1-97EF-699F-5119078E3801}"/>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5" name="Rectangle: Single Corner Snipped 14">
              <a:extLst>
                <a:ext uri="{FF2B5EF4-FFF2-40B4-BE49-F238E27FC236}">
                  <a16:creationId xmlns:a16="http://schemas.microsoft.com/office/drawing/2014/main" id="{10CF59DE-9D01-4EC3-94BD-6772FA08C8D4}"/>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6" name="Rectangle: Single Corner Snipped 15">
              <a:extLst>
                <a:ext uri="{FF2B5EF4-FFF2-40B4-BE49-F238E27FC236}">
                  <a16:creationId xmlns:a16="http://schemas.microsoft.com/office/drawing/2014/main" id="{EF28AED9-63D4-D710-969C-ED31BD5BC823}"/>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17" name="Conector recto de flecha 20">
            <a:extLst>
              <a:ext uri="{FF2B5EF4-FFF2-40B4-BE49-F238E27FC236}">
                <a16:creationId xmlns:a16="http://schemas.microsoft.com/office/drawing/2014/main" id="{3F91661C-6F1D-2B98-E9E9-C2A90AFAE41F}"/>
              </a:ext>
            </a:extLst>
          </p:cNvPr>
          <p:cNvCxnSpPr>
            <a:cxnSpLocks/>
          </p:cNvCxnSpPr>
          <p:nvPr/>
        </p:nvCxnSpPr>
        <p:spPr>
          <a:xfrm>
            <a:off x="1536660" y="2847270"/>
            <a:ext cx="2145004" cy="0"/>
          </a:xfrm>
          <a:prstGeom prst="straightConnector1">
            <a:avLst/>
          </a:prstGeom>
          <a:noFill/>
          <a:ln w="6350" cap="flat" cmpd="sng" algn="ctr">
            <a:solidFill>
              <a:srgbClr val="000000"/>
            </a:solidFill>
            <a:prstDash val="solid"/>
            <a:miter lim="800000"/>
            <a:headEnd type="triangle"/>
            <a:tailEnd type="triangle"/>
          </a:ln>
          <a:effectLst/>
        </p:spPr>
      </p:cxnSp>
      <p:cxnSp>
        <p:nvCxnSpPr>
          <p:cNvPr id="18" name="Conector recto de flecha 20">
            <a:extLst>
              <a:ext uri="{FF2B5EF4-FFF2-40B4-BE49-F238E27FC236}">
                <a16:creationId xmlns:a16="http://schemas.microsoft.com/office/drawing/2014/main" id="{609DA49C-4730-C073-6620-2D3F4A4552BA}"/>
              </a:ext>
            </a:extLst>
          </p:cNvPr>
          <p:cNvCxnSpPr>
            <a:cxnSpLocks/>
          </p:cNvCxnSpPr>
          <p:nvPr/>
        </p:nvCxnSpPr>
        <p:spPr>
          <a:xfrm flipH="1">
            <a:off x="674825" y="3953947"/>
            <a:ext cx="7626965" cy="0"/>
          </a:xfrm>
          <a:prstGeom prst="straightConnector1">
            <a:avLst/>
          </a:prstGeom>
          <a:noFill/>
          <a:ln w="6350" cap="flat" cmpd="sng" algn="ctr">
            <a:solidFill>
              <a:srgbClr val="000000"/>
            </a:solidFill>
            <a:prstDash val="solid"/>
            <a:miter lim="800000"/>
            <a:headEnd type="triangle" w="med" len="med"/>
            <a:tailEnd type="none" w="med" len="med"/>
          </a:ln>
          <a:effectLst/>
        </p:spPr>
      </p:cxnSp>
      <p:cxnSp>
        <p:nvCxnSpPr>
          <p:cNvPr id="19" name="Conector recto de flecha 20">
            <a:extLst>
              <a:ext uri="{FF2B5EF4-FFF2-40B4-BE49-F238E27FC236}">
                <a16:creationId xmlns:a16="http://schemas.microsoft.com/office/drawing/2014/main" id="{700128C1-847A-2178-8AFE-7F008B1A8748}"/>
              </a:ext>
            </a:extLst>
          </p:cNvPr>
          <p:cNvCxnSpPr>
            <a:cxnSpLocks/>
          </p:cNvCxnSpPr>
          <p:nvPr/>
        </p:nvCxnSpPr>
        <p:spPr>
          <a:xfrm>
            <a:off x="8033138" y="2794745"/>
            <a:ext cx="921" cy="1573933"/>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20" name="Content Placeholder 2">
            <a:extLst>
              <a:ext uri="{FF2B5EF4-FFF2-40B4-BE49-F238E27FC236}">
                <a16:creationId xmlns:a16="http://schemas.microsoft.com/office/drawing/2014/main" id="{E38DCB0A-2FC5-768F-0F88-DF9CECD9A1F3}"/>
              </a:ext>
            </a:extLst>
          </p:cNvPr>
          <p:cNvSpPr txBox="1">
            <a:spLocks/>
          </p:cNvSpPr>
          <p:nvPr/>
        </p:nvSpPr>
        <p:spPr>
          <a:xfrm>
            <a:off x="7955369" y="4444375"/>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cxnSp>
        <p:nvCxnSpPr>
          <p:cNvPr id="21" name="Conector recto de flecha 20">
            <a:extLst>
              <a:ext uri="{FF2B5EF4-FFF2-40B4-BE49-F238E27FC236}">
                <a16:creationId xmlns:a16="http://schemas.microsoft.com/office/drawing/2014/main" id="{57B3383B-04D3-9E24-0A7C-752C52C57F3E}"/>
              </a:ext>
            </a:extLst>
          </p:cNvPr>
          <p:cNvCxnSpPr>
            <a:cxnSpLocks/>
          </p:cNvCxnSpPr>
          <p:nvPr/>
        </p:nvCxnSpPr>
        <p:spPr>
          <a:xfrm flipH="1">
            <a:off x="679209" y="3561560"/>
            <a:ext cx="7634612"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22" name="Rectángulo 22">
            <a:extLst>
              <a:ext uri="{FF2B5EF4-FFF2-40B4-BE49-F238E27FC236}">
                <a16:creationId xmlns:a16="http://schemas.microsoft.com/office/drawing/2014/main" id="{CC9432A3-0234-B400-A5F1-9EA6E7531577}"/>
              </a:ext>
            </a:extLst>
          </p:cNvPr>
          <p:cNvSpPr/>
          <p:nvPr/>
        </p:nvSpPr>
        <p:spPr>
          <a:xfrm>
            <a:off x="2399363" y="3655929"/>
            <a:ext cx="862301"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STA1 -&gt; STA2</a:t>
            </a:r>
          </a:p>
        </p:txBody>
      </p:sp>
      <p:sp>
        <p:nvSpPr>
          <p:cNvPr id="23" name="TextBox 22">
            <a:extLst>
              <a:ext uri="{FF2B5EF4-FFF2-40B4-BE49-F238E27FC236}">
                <a16:creationId xmlns:a16="http://schemas.microsoft.com/office/drawing/2014/main" id="{5797AD2B-3566-779F-C575-ABB5081D70B9}"/>
              </a:ext>
            </a:extLst>
          </p:cNvPr>
          <p:cNvSpPr txBox="1"/>
          <p:nvPr/>
        </p:nvSpPr>
        <p:spPr>
          <a:xfrm>
            <a:off x="288759" y="4137081"/>
            <a:ext cx="544950" cy="307777"/>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400" b="1" dirty="0">
                <a:solidFill>
                  <a:srgbClr val="000000"/>
                </a:solidFill>
                <a:latin typeface="Calibri" panose="020F0502020204030204"/>
                <a:ea typeface="+mn-ea"/>
              </a:rPr>
              <a:t>STA2</a:t>
            </a:r>
          </a:p>
        </p:txBody>
      </p:sp>
      <p:cxnSp>
        <p:nvCxnSpPr>
          <p:cNvPr id="24" name="Conector recto de flecha 20">
            <a:extLst>
              <a:ext uri="{FF2B5EF4-FFF2-40B4-BE49-F238E27FC236}">
                <a16:creationId xmlns:a16="http://schemas.microsoft.com/office/drawing/2014/main" id="{174B857B-79CE-3AB6-B513-5973883FCC15}"/>
              </a:ext>
            </a:extLst>
          </p:cNvPr>
          <p:cNvCxnSpPr>
            <a:cxnSpLocks/>
          </p:cNvCxnSpPr>
          <p:nvPr/>
        </p:nvCxnSpPr>
        <p:spPr>
          <a:xfrm flipH="1">
            <a:off x="674112" y="4396398"/>
            <a:ext cx="7627678"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25" name="Rectángulo 22">
            <a:extLst>
              <a:ext uri="{FF2B5EF4-FFF2-40B4-BE49-F238E27FC236}">
                <a16:creationId xmlns:a16="http://schemas.microsoft.com/office/drawing/2014/main" id="{6C68BC85-6619-A77E-6F0E-79AE4799D390}"/>
              </a:ext>
            </a:extLst>
          </p:cNvPr>
          <p:cNvSpPr/>
          <p:nvPr/>
        </p:nvSpPr>
        <p:spPr>
          <a:xfrm>
            <a:off x="5824211" y="3262395"/>
            <a:ext cx="38197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AP -&gt; STA2</a:t>
            </a:r>
          </a:p>
        </p:txBody>
      </p:sp>
      <p:sp>
        <p:nvSpPr>
          <p:cNvPr id="26" name="Rectángulo 22">
            <a:extLst>
              <a:ext uri="{FF2B5EF4-FFF2-40B4-BE49-F238E27FC236}">
                <a16:creationId xmlns:a16="http://schemas.microsoft.com/office/drawing/2014/main" id="{65218DA5-6B8B-499A-0BB3-FB7596E59B8C}"/>
              </a:ext>
            </a:extLst>
          </p:cNvPr>
          <p:cNvSpPr/>
          <p:nvPr/>
        </p:nvSpPr>
        <p:spPr>
          <a:xfrm>
            <a:off x="6742594" y="4090799"/>
            <a:ext cx="862301"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STA2 -&gt; STA1</a:t>
            </a:r>
          </a:p>
        </p:txBody>
      </p:sp>
      <p:cxnSp>
        <p:nvCxnSpPr>
          <p:cNvPr id="27" name="Conector recto de flecha 20">
            <a:extLst>
              <a:ext uri="{FF2B5EF4-FFF2-40B4-BE49-F238E27FC236}">
                <a16:creationId xmlns:a16="http://schemas.microsoft.com/office/drawing/2014/main" id="{7169D420-FC13-6693-E9EB-0F9055AD4B9F}"/>
              </a:ext>
            </a:extLst>
          </p:cNvPr>
          <p:cNvCxnSpPr>
            <a:cxnSpLocks/>
          </p:cNvCxnSpPr>
          <p:nvPr/>
        </p:nvCxnSpPr>
        <p:spPr>
          <a:xfrm>
            <a:off x="5814784" y="2786415"/>
            <a:ext cx="9329" cy="469128"/>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28" name="Rectángulo 22">
            <a:extLst>
              <a:ext uri="{FF2B5EF4-FFF2-40B4-BE49-F238E27FC236}">
                <a16:creationId xmlns:a16="http://schemas.microsoft.com/office/drawing/2014/main" id="{6521A404-34A1-5510-19B0-6BAF96E7519D}"/>
              </a:ext>
            </a:extLst>
          </p:cNvPr>
          <p:cNvSpPr/>
          <p:nvPr/>
        </p:nvSpPr>
        <p:spPr>
          <a:xfrm>
            <a:off x="3303357" y="4095382"/>
            <a:ext cx="36515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Ack</a:t>
            </a:r>
            <a:endPar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29" name="Rectángulo 22">
            <a:extLst>
              <a:ext uri="{FF2B5EF4-FFF2-40B4-BE49-F238E27FC236}">
                <a16:creationId xmlns:a16="http://schemas.microsoft.com/office/drawing/2014/main" id="{8BA670BF-BB5C-0181-F782-47B06D1C0AE3}"/>
              </a:ext>
            </a:extLst>
          </p:cNvPr>
          <p:cNvSpPr/>
          <p:nvPr/>
        </p:nvSpPr>
        <p:spPr>
          <a:xfrm>
            <a:off x="1973940" y="3652540"/>
            <a:ext cx="375944"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CTS</a:t>
            </a:r>
          </a:p>
        </p:txBody>
      </p:sp>
      <p:sp>
        <p:nvSpPr>
          <p:cNvPr id="30" name="Rectángulo 22">
            <a:extLst>
              <a:ext uri="{FF2B5EF4-FFF2-40B4-BE49-F238E27FC236}">
                <a16:creationId xmlns:a16="http://schemas.microsoft.com/office/drawing/2014/main" id="{1B6D5F5E-D6DA-9761-E26A-9E85D32F0248}"/>
              </a:ext>
            </a:extLst>
          </p:cNvPr>
          <p:cNvSpPr/>
          <p:nvPr/>
        </p:nvSpPr>
        <p:spPr>
          <a:xfrm>
            <a:off x="6286091" y="4091437"/>
            <a:ext cx="375944"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CTS</a:t>
            </a:r>
          </a:p>
        </p:txBody>
      </p:sp>
      <p:sp>
        <p:nvSpPr>
          <p:cNvPr id="31" name="Rectángulo 22">
            <a:extLst>
              <a:ext uri="{FF2B5EF4-FFF2-40B4-BE49-F238E27FC236}">
                <a16:creationId xmlns:a16="http://schemas.microsoft.com/office/drawing/2014/main" id="{82C96792-4A3A-E1E2-2A47-005133015292}"/>
              </a:ext>
            </a:extLst>
          </p:cNvPr>
          <p:cNvSpPr/>
          <p:nvPr/>
        </p:nvSpPr>
        <p:spPr>
          <a:xfrm>
            <a:off x="7651119" y="3652241"/>
            <a:ext cx="36515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Ack</a:t>
            </a:r>
            <a:endPar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32" name="TextBox 31">
            <a:extLst>
              <a:ext uri="{FF2B5EF4-FFF2-40B4-BE49-F238E27FC236}">
                <a16:creationId xmlns:a16="http://schemas.microsoft.com/office/drawing/2014/main" id="{4F7F4A93-ACE7-4286-B68E-EB4C955963CA}"/>
              </a:ext>
            </a:extLst>
          </p:cNvPr>
          <p:cNvSpPr txBox="1"/>
          <p:nvPr/>
        </p:nvSpPr>
        <p:spPr>
          <a:xfrm>
            <a:off x="874685" y="2552065"/>
            <a:ext cx="3011516"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Scheduled P2P STA1 to STA2 transaction</a:t>
            </a:r>
            <a:endParaRPr lang="en-US" sz="1200" b="1" baseline="-25000" dirty="0">
              <a:solidFill>
                <a:srgbClr val="000000"/>
              </a:solidFill>
              <a:latin typeface="Calibri" panose="020F0502020204030204"/>
              <a:ea typeface="+mn-ea"/>
            </a:endParaRPr>
          </a:p>
        </p:txBody>
      </p:sp>
      <p:cxnSp>
        <p:nvCxnSpPr>
          <p:cNvPr id="33" name="Conector recto de flecha 20">
            <a:extLst>
              <a:ext uri="{FF2B5EF4-FFF2-40B4-BE49-F238E27FC236}">
                <a16:creationId xmlns:a16="http://schemas.microsoft.com/office/drawing/2014/main" id="{C4E3ACAA-7F51-88C5-EFBB-E188F3BFDD96}"/>
              </a:ext>
            </a:extLst>
          </p:cNvPr>
          <p:cNvCxnSpPr>
            <a:cxnSpLocks/>
          </p:cNvCxnSpPr>
          <p:nvPr/>
        </p:nvCxnSpPr>
        <p:spPr>
          <a:xfrm flipH="1">
            <a:off x="680128" y="4721248"/>
            <a:ext cx="7615646"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34" name="Rectángulo 22">
            <a:extLst>
              <a:ext uri="{FF2B5EF4-FFF2-40B4-BE49-F238E27FC236}">
                <a16:creationId xmlns:a16="http://schemas.microsoft.com/office/drawing/2014/main" id="{CC9BB038-C8A0-EE51-0D5F-90737850B429}"/>
              </a:ext>
            </a:extLst>
          </p:cNvPr>
          <p:cNvSpPr/>
          <p:nvPr/>
        </p:nvSpPr>
        <p:spPr>
          <a:xfrm>
            <a:off x="4083782" y="4469724"/>
            <a:ext cx="862301" cy="258231"/>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Other</a:t>
            </a: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 </a:t>
            </a: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TXOPs</a:t>
            </a:r>
            <a:endPar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grpSp>
        <p:nvGrpSpPr>
          <p:cNvPr id="35" name="Group 34">
            <a:extLst>
              <a:ext uri="{FF2B5EF4-FFF2-40B4-BE49-F238E27FC236}">
                <a16:creationId xmlns:a16="http://schemas.microsoft.com/office/drawing/2014/main" id="{4B876C7F-DFE5-1BA5-809E-4F9CDDF3E9A4}"/>
              </a:ext>
            </a:extLst>
          </p:cNvPr>
          <p:cNvGrpSpPr/>
          <p:nvPr/>
        </p:nvGrpSpPr>
        <p:grpSpPr>
          <a:xfrm>
            <a:off x="3712085" y="4611804"/>
            <a:ext cx="372143" cy="116819"/>
            <a:chOff x="1862023" y="4639736"/>
            <a:chExt cx="372143" cy="116819"/>
          </a:xfrm>
        </p:grpSpPr>
        <p:sp>
          <p:nvSpPr>
            <p:cNvPr id="36" name="Rectangle: Single Corner Snipped 35">
              <a:extLst>
                <a:ext uri="{FF2B5EF4-FFF2-40B4-BE49-F238E27FC236}">
                  <a16:creationId xmlns:a16="http://schemas.microsoft.com/office/drawing/2014/main" id="{8F4EB257-E640-0F59-A37F-F0EE33A32E31}"/>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37" name="Rectangle: Single Corner Snipped 36">
              <a:extLst>
                <a:ext uri="{FF2B5EF4-FFF2-40B4-BE49-F238E27FC236}">
                  <a16:creationId xmlns:a16="http://schemas.microsoft.com/office/drawing/2014/main" id="{EF1AAEB3-C391-D269-C392-A98F2E2963B5}"/>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38" name="Rectangle: Single Corner Snipped 37">
              <a:extLst>
                <a:ext uri="{FF2B5EF4-FFF2-40B4-BE49-F238E27FC236}">
                  <a16:creationId xmlns:a16="http://schemas.microsoft.com/office/drawing/2014/main" id="{37DCAAF0-30EB-0C1E-F4EE-15FFAA910AE9}"/>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40" name="TextBox 39">
            <a:extLst>
              <a:ext uri="{FF2B5EF4-FFF2-40B4-BE49-F238E27FC236}">
                <a16:creationId xmlns:a16="http://schemas.microsoft.com/office/drawing/2014/main" id="{BDC3C7DF-43FF-A816-FB43-D251F3C38907}"/>
              </a:ext>
            </a:extLst>
          </p:cNvPr>
          <p:cNvSpPr txBox="1"/>
          <p:nvPr/>
        </p:nvSpPr>
        <p:spPr>
          <a:xfrm>
            <a:off x="158144" y="4461933"/>
            <a:ext cx="1026967" cy="307777"/>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400" b="1" dirty="0">
                <a:solidFill>
                  <a:srgbClr val="000000"/>
                </a:solidFill>
                <a:latin typeface="Calibri" panose="020F0502020204030204"/>
                <a:ea typeface="+mn-ea"/>
              </a:rPr>
              <a:t>Other STAs</a:t>
            </a:r>
          </a:p>
        </p:txBody>
      </p:sp>
      <p:grpSp>
        <p:nvGrpSpPr>
          <p:cNvPr id="41" name="Group 40">
            <a:extLst>
              <a:ext uri="{FF2B5EF4-FFF2-40B4-BE49-F238E27FC236}">
                <a16:creationId xmlns:a16="http://schemas.microsoft.com/office/drawing/2014/main" id="{B6F873ED-A2E7-4BDB-F22D-1CE91A9161E8}"/>
              </a:ext>
            </a:extLst>
          </p:cNvPr>
          <p:cNvGrpSpPr/>
          <p:nvPr/>
        </p:nvGrpSpPr>
        <p:grpSpPr>
          <a:xfrm>
            <a:off x="4951336" y="3444736"/>
            <a:ext cx="372143" cy="116819"/>
            <a:chOff x="1862023" y="4639736"/>
            <a:chExt cx="372143" cy="116819"/>
          </a:xfrm>
        </p:grpSpPr>
        <p:sp>
          <p:nvSpPr>
            <p:cNvPr id="42" name="Rectangle: Single Corner Snipped 41">
              <a:extLst>
                <a:ext uri="{FF2B5EF4-FFF2-40B4-BE49-F238E27FC236}">
                  <a16:creationId xmlns:a16="http://schemas.microsoft.com/office/drawing/2014/main" id="{C3C46725-87E1-BCF8-4DE2-36253C40FFCB}"/>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43" name="Rectangle: Single Corner Snipped 42">
              <a:extLst>
                <a:ext uri="{FF2B5EF4-FFF2-40B4-BE49-F238E27FC236}">
                  <a16:creationId xmlns:a16="http://schemas.microsoft.com/office/drawing/2014/main" id="{C075844D-140E-E6A9-B8E3-0ED3AEEEDEB7}"/>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44" name="Rectangle: Single Corner Snipped 43">
              <a:extLst>
                <a:ext uri="{FF2B5EF4-FFF2-40B4-BE49-F238E27FC236}">
                  <a16:creationId xmlns:a16="http://schemas.microsoft.com/office/drawing/2014/main" id="{4788F8A1-E971-7CB9-8515-ECFF61C0D882}"/>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46" name="Conector recto de flecha 20">
            <a:extLst>
              <a:ext uri="{FF2B5EF4-FFF2-40B4-BE49-F238E27FC236}">
                <a16:creationId xmlns:a16="http://schemas.microsoft.com/office/drawing/2014/main" id="{3C55B72E-457A-51A6-033E-3BAC16DAE5D0}"/>
              </a:ext>
            </a:extLst>
          </p:cNvPr>
          <p:cNvCxnSpPr>
            <a:cxnSpLocks/>
          </p:cNvCxnSpPr>
          <p:nvPr/>
        </p:nvCxnSpPr>
        <p:spPr>
          <a:xfrm>
            <a:off x="3689740" y="2716540"/>
            <a:ext cx="921" cy="1573933"/>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47" name="Conector recto de flecha 20">
            <a:extLst>
              <a:ext uri="{FF2B5EF4-FFF2-40B4-BE49-F238E27FC236}">
                <a16:creationId xmlns:a16="http://schemas.microsoft.com/office/drawing/2014/main" id="{E94E250D-1F45-9705-5B2B-66C011061366}"/>
              </a:ext>
            </a:extLst>
          </p:cNvPr>
          <p:cNvCxnSpPr>
            <a:cxnSpLocks/>
          </p:cNvCxnSpPr>
          <p:nvPr/>
        </p:nvCxnSpPr>
        <p:spPr>
          <a:xfrm>
            <a:off x="5819899" y="2859302"/>
            <a:ext cx="2193131" cy="0"/>
          </a:xfrm>
          <a:prstGeom prst="straightConnector1">
            <a:avLst/>
          </a:prstGeom>
          <a:noFill/>
          <a:ln w="6350" cap="flat" cmpd="sng" algn="ctr">
            <a:solidFill>
              <a:srgbClr val="000000"/>
            </a:solidFill>
            <a:prstDash val="solid"/>
            <a:miter lim="800000"/>
            <a:headEnd type="triangle"/>
            <a:tailEnd type="triangle"/>
          </a:ln>
          <a:effectLst/>
        </p:spPr>
      </p:cxnSp>
      <p:sp>
        <p:nvSpPr>
          <p:cNvPr id="48" name="Rectángulo 22">
            <a:extLst>
              <a:ext uri="{FF2B5EF4-FFF2-40B4-BE49-F238E27FC236}">
                <a16:creationId xmlns:a16="http://schemas.microsoft.com/office/drawing/2014/main" id="{DBCB4134-5038-DB2D-58AF-26ECAF6B3278}"/>
              </a:ext>
            </a:extLst>
          </p:cNvPr>
          <p:cNvSpPr/>
          <p:nvPr/>
        </p:nvSpPr>
        <p:spPr>
          <a:xfrm>
            <a:off x="5322874" y="3263034"/>
            <a:ext cx="43336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CTS </a:t>
            </a:r>
            <a:r>
              <a:rPr kumimoji="0" lang="es-ES" sz="7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to</a:t>
            </a: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 </a:t>
            </a:r>
            <a:r>
              <a:rPr kumimoji="0" lang="es-ES" sz="7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Self</a:t>
            </a: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49" name="Rectángulo 22">
            <a:extLst>
              <a:ext uri="{FF2B5EF4-FFF2-40B4-BE49-F238E27FC236}">
                <a16:creationId xmlns:a16="http://schemas.microsoft.com/office/drawing/2014/main" id="{285E4BE2-D01C-A006-A080-5C0AB6CD0146}"/>
              </a:ext>
            </a:extLst>
          </p:cNvPr>
          <p:cNvSpPr/>
          <p:nvPr/>
        </p:nvSpPr>
        <p:spPr>
          <a:xfrm>
            <a:off x="1051666" y="3263034"/>
            <a:ext cx="43336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CTS </a:t>
            </a:r>
            <a:r>
              <a:rPr kumimoji="0" lang="es-ES" sz="7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to</a:t>
            </a: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 </a:t>
            </a:r>
            <a:r>
              <a:rPr kumimoji="0" lang="es-ES" sz="7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Self</a:t>
            </a: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cxnSp>
        <p:nvCxnSpPr>
          <p:cNvPr id="50" name="Conector recto de flecha 20">
            <a:extLst>
              <a:ext uri="{FF2B5EF4-FFF2-40B4-BE49-F238E27FC236}">
                <a16:creationId xmlns:a16="http://schemas.microsoft.com/office/drawing/2014/main" id="{D7E4470B-C293-1EF7-E7C0-F7FCED431965}"/>
              </a:ext>
            </a:extLst>
          </p:cNvPr>
          <p:cNvCxnSpPr>
            <a:cxnSpLocks/>
          </p:cNvCxnSpPr>
          <p:nvPr/>
        </p:nvCxnSpPr>
        <p:spPr>
          <a:xfrm>
            <a:off x="1050240" y="2731163"/>
            <a:ext cx="0" cy="501900"/>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51" name="Conector recto de flecha 20">
            <a:extLst>
              <a:ext uri="{FF2B5EF4-FFF2-40B4-BE49-F238E27FC236}">
                <a16:creationId xmlns:a16="http://schemas.microsoft.com/office/drawing/2014/main" id="{88474F40-7883-384A-D296-DD3557B82A50}"/>
              </a:ext>
            </a:extLst>
          </p:cNvPr>
          <p:cNvCxnSpPr>
            <a:cxnSpLocks/>
          </p:cNvCxnSpPr>
          <p:nvPr/>
        </p:nvCxnSpPr>
        <p:spPr>
          <a:xfrm>
            <a:off x="5330818" y="2737178"/>
            <a:ext cx="0" cy="500318"/>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52" name="TextBox 51">
            <a:extLst>
              <a:ext uri="{FF2B5EF4-FFF2-40B4-BE49-F238E27FC236}">
                <a16:creationId xmlns:a16="http://schemas.microsoft.com/office/drawing/2014/main" id="{053E3EA3-C004-4694-38AC-17AD4AF18B27}"/>
              </a:ext>
            </a:extLst>
          </p:cNvPr>
          <p:cNvSpPr txBox="1"/>
          <p:nvPr/>
        </p:nvSpPr>
        <p:spPr>
          <a:xfrm>
            <a:off x="5248162" y="2564095"/>
            <a:ext cx="2788932"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Scheduled P2P STA2 to STA1 transaction</a:t>
            </a:r>
            <a:endParaRPr lang="en-US" sz="1200" b="1" baseline="-25000" dirty="0">
              <a:solidFill>
                <a:srgbClr val="000000"/>
              </a:solidFill>
              <a:latin typeface="Calibri" panose="020F0502020204030204"/>
              <a:ea typeface="+mn-ea"/>
            </a:endParaRPr>
          </a:p>
        </p:txBody>
      </p:sp>
      <p:sp>
        <p:nvSpPr>
          <p:cNvPr id="53" name="TextBox 52">
            <a:extLst>
              <a:ext uri="{FF2B5EF4-FFF2-40B4-BE49-F238E27FC236}">
                <a16:creationId xmlns:a16="http://schemas.microsoft.com/office/drawing/2014/main" id="{18719CE2-CF9B-CEC6-0CEF-B62AA68B3D88}"/>
              </a:ext>
            </a:extLst>
          </p:cNvPr>
          <p:cNvSpPr txBox="1"/>
          <p:nvPr/>
        </p:nvSpPr>
        <p:spPr>
          <a:xfrm>
            <a:off x="1533060" y="2889477"/>
            <a:ext cx="1497946" cy="415498"/>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050" b="1" dirty="0">
                <a:solidFill>
                  <a:srgbClr val="000000"/>
                </a:solidFill>
                <a:latin typeface="Calibri" panose="020F0502020204030204"/>
                <a:ea typeface="+mn-ea"/>
              </a:rPr>
              <a:t>MU-RTS TXS (Mode 2) Trigger frame </a:t>
            </a:r>
            <a:endParaRPr lang="en-US" sz="1050" b="1" baseline="-25000" dirty="0">
              <a:solidFill>
                <a:srgbClr val="000000"/>
              </a:solidFill>
              <a:latin typeface="Calibri" panose="020F0502020204030204"/>
              <a:ea typeface="+mn-ea"/>
            </a:endParaRPr>
          </a:p>
        </p:txBody>
      </p:sp>
      <p:sp>
        <p:nvSpPr>
          <p:cNvPr id="54" name="TextBox 53">
            <a:extLst>
              <a:ext uri="{FF2B5EF4-FFF2-40B4-BE49-F238E27FC236}">
                <a16:creationId xmlns:a16="http://schemas.microsoft.com/office/drawing/2014/main" id="{CDAD9009-1FA7-3E8C-483A-CCFF932F6DB0}"/>
              </a:ext>
            </a:extLst>
          </p:cNvPr>
          <p:cNvSpPr txBox="1"/>
          <p:nvPr/>
        </p:nvSpPr>
        <p:spPr>
          <a:xfrm>
            <a:off x="5801581" y="2840924"/>
            <a:ext cx="1497946" cy="415498"/>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050" b="1" dirty="0">
                <a:solidFill>
                  <a:srgbClr val="000000"/>
                </a:solidFill>
                <a:latin typeface="Calibri" panose="020F0502020204030204"/>
                <a:ea typeface="+mn-ea"/>
              </a:rPr>
              <a:t>MU-RTS TXS (Mode 2) Trigger frame </a:t>
            </a:r>
            <a:endParaRPr lang="en-US" sz="1050" b="1" baseline="-25000" dirty="0">
              <a:solidFill>
                <a:srgbClr val="000000"/>
              </a:solidFill>
              <a:latin typeface="Calibri" panose="020F0502020204030204"/>
              <a:ea typeface="+mn-ea"/>
            </a:endParaRPr>
          </a:p>
        </p:txBody>
      </p:sp>
      <p:cxnSp>
        <p:nvCxnSpPr>
          <p:cNvPr id="63" name="Conector recto de flecha 20">
            <a:extLst>
              <a:ext uri="{FF2B5EF4-FFF2-40B4-BE49-F238E27FC236}">
                <a16:creationId xmlns:a16="http://schemas.microsoft.com/office/drawing/2014/main" id="{15434191-9F5A-1505-9D1F-E9EE690014D8}"/>
              </a:ext>
            </a:extLst>
          </p:cNvPr>
          <p:cNvCxnSpPr>
            <a:cxnSpLocks/>
          </p:cNvCxnSpPr>
          <p:nvPr/>
        </p:nvCxnSpPr>
        <p:spPr>
          <a:xfrm flipH="1">
            <a:off x="468199" y="5695000"/>
            <a:ext cx="8447201"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64" name="Rectángulo 22">
            <a:extLst>
              <a:ext uri="{FF2B5EF4-FFF2-40B4-BE49-F238E27FC236}">
                <a16:creationId xmlns:a16="http://schemas.microsoft.com/office/drawing/2014/main" id="{A4E90C65-6BAB-0185-BC8A-B7A27585E23E}"/>
              </a:ext>
            </a:extLst>
          </p:cNvPr>
          <p:cNvSpPr/>
          <p:nvPr/>
        </p:nvSpPr>
        <p:spPr>
          <a:xfrm>
            <a:off x="839820" y="5394346"/>
            <a:ext cx="63787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STA1 P2P TXOP</a:t>
            </a:r>
          </a:p>
        </p:txBody>
      </p:sp>
      <p:sp>
        <p:nvSpPr>
          <p:cNvPr id="65" name="Rectángulo 22">
            <a:extLst>
              <a:ext uri="{FF2B5EF4-FFF2-40B4-BE49-F238E27FC236}">
                <a16:creationId xmlns:a16="http://schemas.microsoft.com/office/drawing/2014/main" id="{BE4658C3-E019-D36C-0F7B-D2DDBE01F945}"/>
              </a:ext>
            </a:extLst>
          </p:cNvPr>
          <p:cNvSpPr/>
          <p:nvPr/>
        </p:nvSpPr>
        <p:spPr>
          <a:xfrm>
            <a:off x="1907603" y="5394346"/>
            <a:ext cx="63787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STA2 P2P TXOP</a:t>
            </a:r>
          </a:p>
        </p:txBody>
      </p:sp>
      <p:cxnSp>
        <p:nvCxnSpPr>
          <p:cNvPr id="66" name="Conector recto de flecha 20">
            <a:extLst>
              <a:ext uri="{FF2B5EF4-FFF2-40B4-BE49-F238E27FC236}">
                <a16:creationId xmlns:a16="http://schemas.microsoft.com/office/drawing/2014/main" id="{7D2E9602-AF2A-FA17-04CB-4E4BE356B325}"/>
              </a:ext>
            </a:extLst>
          </p:cNvPr>
          <p:cNvCxnSpPr>
            <a:cxnSpLocks/>
          </p:cNvCxnSpPr>
          <p:nvPr/>
        </p:nvCxnSpPr>
        <p:spPr>
          <a:xfrm>
            <a:off x="844099" y="5070576"/>
            <a:ext cx="0" cy="313216"/>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67" name="Conector recto de flecha 20">
            <a:extLst>
              <a:ext uri="{FF2B5EF4-FFF2-40B4-BE49-F238E27FC236}">
                <a16:creationId xmlns:a16="http://schemas.microsoft.com/office/drawing/2014/main" id="{D1E06C5C-DF84-EE71-8EA8-BB10EA61CD38}"/>
              </a:ext>
            </a:extLst>
          </p:cNvPr>
          <p:cNvCxnSpPr>
            <a:cxnSpLocks/>
          </p:cNvCxnSpPr>
          <p:nvPr/>
        </p:nvCxnSpPr>
        <p:spPr>
          <a:xfrm>
            <a:off x="838200" y="5235209"/>
            <a:ext cx="3429000" cy="0"/>
          </a:xfrm>
          <a:prstGeom prst="straightConnector1">
            <a:avLst/>
          </a:prstGeom>
          <a:noFill/>
          <a:ln w="6350" cap="flat" cmpd="sng" algn="ctr">
            <a:solidFill>
              <a:srgbClr val="000000"/>
            </a:solidFill>
            <a:prstDash val="solid"/>
            <a:miter lim="800000"/>
            <a:headEnd type="triangle"/>
            <a:tailEnd type="triangle"/>
          </a:ln>
          <a:effectLst/>
        </p:spPr>
      </p:cxnSp>
      <p:sp>
        <p:nvSpPr>
          <p:cNvPr id="68" name="Content Placeholder 2">
            <a:extLst>
              <a:ext uri="{FF2B5EF4-FFF2-40B4-BE49-F238E27FC236}">
                <a16:creationId xmlns:a16="http://schemas.microsoft.com/office/drawing/2014/main" id="{F7DCEAD5-DFEE-837A-5504-014A39A5E219}"/>
              </a:ext>
            </a:extLst>
          </p:cNvPr>
          <p:cNvSpPr txBox="1">
            <a:spLocks/>
          </p:cNvSpPr>
          <p:nvPr/>
        </p:nvSpPr>
        <p:spPr>
          <a:xfrm>
            <a:off x="3055926" y="4989577"/>
            <a:ext cx="1368650" cy="338571"/>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P2P Period</a:t>
            </a:r>
          </a:p>
        </p:txBody>
      </p:sp>
      <p:sp>
        <p:nvSpPr>
          <p:cNvPr id="69" name="Rectángulo 22">
            <a:extLst>
              <a:ext uri="{FF2B5EF4-FFF2-40B4-BE49-F238E27FC236}">
                <a16:creationId xmlns:a16="http://schemas.microsoft.com/office/drawing/2014/main" id="{9225E67E-7297-7F6F-B412-29EB8256E62D}"/>
              </a:ext>
            </a:extLst>
          </p:cNvPr>
          <p:cNvSpPr/>
          <p:nvPr/>
        </p:nvSpPr>
        <p:spPr>
          <a:xfrm>
            <a:off x="4272250" y="5394346"/>
            <a:ext cx="63787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STA1 P2P TXOP</a:t>
            </a:r>
          </a:p>
        </p:txBody>
      </p:sp>
      <p:cxnSp>
        <p:nvCxnSpPr>
          <p:cNvPr id="70" name="Conector recto de flecha 20">
            <a:extLst>
              <a:ext uri="{FF2B5EF4-FFF2-40B4-BE49-F238E27FC236}">
                <a16:creationId xmlns:a16="http://schemas.microsoft.com/office/drawing/2014/main" id="{01C04B48-BC6B-DCC3-4372-BC0FEFE7CFE6}"/>
              </a:ext>
            </a:extLst>
          </p:cNvPr>
          <p:cNvCxnSpPr>
            <a:cxnSpLocks/>
          </p:cNvCxnSpPr>
          <p:nvPr/>
        </p:nvCxnSpPr>
        <p:spPr>
          <a:xfrm>
            <a:off x="4276529" y="5083276"/>
            <a:ext cx="0" cy="300516"/>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71" name="Content Placeholder 2">
            <a:extLst>
              <a:ext uri="{FF2B5EF4-FFF2-40B4-BE49-F238E27FC236}">
                <a16:creationId xmlns:a16="http://schemas.microsoft.com/office/drawing/2014/main" id="{B0308D96-F355-B992-48B3-C6EADAFF4AFD}"/>
              </a:ext>
            </a:extLst>
          </p:cNvPr>
          <p:cNvSpPr txBox="1">
            <a:spLocks/>
          </p:cNvSpPr>
          <p:nvPr/>
        </p:nvSpPr>
        <p:spPr>
          <a:xfrm>
            <a:off x="5824523" y="4983910"/>
            <a:ext cx="1368650" cy="338571"/>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P2P Period</a:t>
            </a:r>
          </a:p>
        </p:txBody>
      </p:sp>
      <p:sp>
        <p:nvSpPr>
          <p:cNvPr id="72" name="Rectángulo 22">
            <a:extLst>
              <a:ext uri="{FF2B5EF4-FFF2-40B4-BE49-F238E27FC236}">
                <a16:creationId xmlns:a16="http://schemas.microsoft.com/office/drawing/2014/main" id="{0C0A1EC3-3855-96C0-19FC-ADED9686F974}"/>
              </a:ext>
            </a:extLst>
          </p:cNvPr>
          <p:cNvSpPr/>
          <p:nvPr/>
        </p:nvSpPr>
        <p:spPr>
          <a:xfrm>
            <a:off x="7701361" y="5394344"/>
            <a:ext cx="63787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STA1 P2P TXOP</a:t>
            </a:r>
          </a:p>
        </p:txBody>
      </p:sp>
      <p:cxnSp>
        <p:nvCxnSpPr>
          <p:cNvPr id="73" name="Conector recto de flecha 20">
            <a:extLst>
              <a:ext uri="{FF2B5EF4-FFF2-40B4-BE49-F238E27FC236}">
                <a16:creationId xmlns:a16="http://schemas.microsoft.com/office/drawing/2014/main" id="{CBF6B3B6-8081-164E-53FF-E1951BC0748F}"/>
              </a:ext>
            </a:extLst>
          </p:cNvPr>
          <p:cNvCxnSpPr>
            <a:cxnSpLocks/>
          </p:cNvCxnSpPr>
          <p:nvPr/>
        </p:nvCxnSpPr>
        <p:spPr>
          <a:xfrm>
            <a:off x="7705640" y="5083276"/>
            <a:ext cx="0" cy="306406"/>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74" name="Conector recto de flecha 20">
            <a:extLst>
              <a:ext uri="{FF2B5EF4-FFF2-40B4-BE49-F238E27FC236}">
                <a16:creationId xmlns:a16="http://schemas.microsoft.com/office/drawing/2014/main" id="{A7D75951-4F66-42F3-5F68-1803B8D44D79}"/>
              </a:ext>
            </a:extLst>
          </p:cNvPr>
          <p:cNvCxnSpPr>
            <a:cxnSpLocks/>
          </p:cNvCxnSpPr>
          <p:nvPr/>
        </p:nvCxnSpPr>
        <p:spPr>
          <a:xfrm flipH="1">
            <a:off x="7696200" y="5239769"/>
            <a:ext cx="542851" cy="0"/>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75" name="Conector recto de flecha 20">
            <a:extLst>
              <a:ext uri="{FF2B5EF4-FFF2-40B4-BE49-F238E27FC236}">
                <a16:creationId xmlns:a16="http://schemas.microsoft.com/office/drawing/2014/main" id="{B195C7C8-0BCB-C8B9-A340-45B59C822A85}"/>
              </a:ext>
            </a:extLst>
          </p:cNvPr>
          <p:cNvCxnSpPr>
            <a:cxnSpLocks/>
          </p:cNvCxnSpPr>
          <p:nvPr/>
        </p:nvCxnSpPr>
        <p:spPr>
          <a:xfrm>
            <a:off x="498400" y="5236958"/>
            <a:ext cx="339802" cy="0"/>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76" name="Conector recto de flecha 20">
            <a:extLst>
              <a:ext uri="{FF2B5EF4-FFF2-40B4-BE49-F238E27FC236}">
                <a16:creationId xmlns:a16="http://schemas.microsoft.com/office/drawing/2014/main" id="{343D1C6F-C646-A7CD-DB94-CD8670E5106E}"/>
              </a:ext>
            </a:extLst>
          </p:cNvPr>
          <p:cNvCxnSpPr>
            <a:cxnSpLocks/>
          </p:cNvCxnSpPr>
          <p:nvPr/>
        </p:nvCxnSpPr>
        <p:spPr>
          <a:xfrm>
            <a:off x="4267200" y="5235209"/>
            <a:ext cx="3429000" cy="0"/>
          </a:xfrm>
          <a:prstGeom prst="straightConnector1">
            <a:avLst/>
          </a:prstGeom>
          <a:noFill/>
          <a:ln w="6350" cap="flat" cmpd="sng" algn="ctr">
            <a:solidFill>
              <a:srgbClr val="000000"/>
            </a:solidFill>
            <a:prstDash val="solid"/>
            <a:miter lim="800000"/>
            <a:headEnd type="triangle"/>
            <a:tailEnd type="triangle"/>
          </a:ln>
          <a:effectLst/>
        </p:spPr>
      </p:cxnSp>
      <p:sp>
        <p:nvSpPr>
          <p:cNvPr id="77" name="Content Placeholder 2">
            <a:extLst>
              <a:ext uri="{FF2B5EF4-FFF2-40B4-BE49-F238E27FC236}">
                <a16:creationId xmlns:a16="http://schemas.microsoft.com/office/drawing/2014/main" id="{3888F1A0-CF6F-9B67-AE05-9B45220910BA}"/>
              </a:ext>
            </a:extLst>
          </p:cNvPr>
          <p:cNvSpPr txBox="1">
            <a:spLocks/>
          </p:cNvSpPr>
          <p:nvPr/>
        </p:nvSpPr>
        <p:spPr>
          <a:xfrm>
            <a:off x="8550278" y="5430485"/>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sp>
        <p:nvSpPr>
          <p:cNvPr id="79" name="Rectángulo 22">
            <a:extLst>
              <a:ext uri="{FF2B5EF4-FFF2-40B4-BE49-F238E27FC236}">
                <a16:creationId xmlns:a16="http://schemas.microsoft.com/office/drawing/2014/main" id="{9DB9F3BC-0EFA-DFE5-67CB-6BB36FF0BA4A}"/>
              </a:ext>
            </a:extLst>
          </p:cNvPr>
          <p:cNvSpPr/>
          <p:nvPr/>
        </p:nvSpPr>
        <p:spPr>
          <a:xfrm>
            <a:off x="5336603" y="5394346"/>
            <a:ext cx="63787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STA2 P2P TXOP</a:t>
            </a:r>
          </a:p>
        </p:txBody>
      </p:sp>
      <p:cxnSp>
        <p:nvCxnSpPr>
          <p:cNvPr id="83" name="Conector recto de flecha 20">
            <a:extLst>
              <a:ext uri="{FF2B5EF4-FFF2-40B4-BE49-F238E27FC236}">
                <a16:creationId xmlns:a16="http://schemas.microsoft.com/office/drawing/2014/main" id="{5B53CFBC-A45C-CA36-C271-573921F0AE16}"/>
              </a:ext>
            </a:extLst>
          </p:cNvPr>
          <p:cNvCxnSpPr>
            <a:cxnSpLocks/>
          </p:cNvCxnSpPr>
          <p:nvPr/>
        </p:nvCxnSpPr>
        <p:spPr>
          <a:xfrm>
            <a:off x="739942" y="3651584"/>
            <a:ext cx="1158014" cy="1703684"/>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85" name="Conector recto de flecha 20">
            <a:extLst>
              <a:ext uri="{FF2B5EF4-FFF2-40B4-BE49-F238E27FC236}">
                <a16:creationId xmlns:a16="http://schemas.microsoft.com/office/drawing/2014/main" id="{07292B56-7E48-FF25-2037-9CDCB80B46B7}"/>
              </a:ext>
            </a:extLst>
          </p:cNvPr>
          <p:cNvCxnSpPr>
            <a:cxnSpLocks/>
          </p:cNvCxnSpPr>
          <p:nvPr/>
        </p:nvCxnSpPr>
        <p:spPr>
          <a:xfrm flipH="1">
            <a:off x="2547662" y="4445668"/>
            <a:ext cx="1134001" cy="909600"/>
          </a:xfrm>
          <a:prstGeom prst="straightConnector1">
            <a:avLst/>
          </a:prstGeom>
          <a:noFill/>
          <a:ln w="6350" cap="flat" cmpd="sng" algn="ctr">
            <a:solidFill>
              <a:srgbClr val="000000"/>
            </a:solidFill>
            <a:prstDash val="solid"/>
            <a:miter lim="800000"/>
            <a:headEnd type="none" w="med" len="med"/>
            <a:tailEnd type="none" w="med" len="med"/>
          </a:ln>
          <a:effectLst/>
        </p:spPr>
      </p:cxnSp>
    </p:spTree>
    <p:extLst>
      <p:ext uri="{BB962C8B-B14F-4D97-AF65-F5344CB8AC3E}">
        <p14:creationId xmlns:p14="http://schemas.microsoft.com/office/powerpoint/2010/main" val="1250412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solidFill>
                  <a:schemeClr val="tx1"/>
                </a:solidFill>
              </a:rPr>
              <a:t>P2P Group</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188136" y="1707790"/>
            <a:ext cx="8686800" cy="4656914"/>
          </a:xfrm>
        </p:spPr>
        <p:txBody>
          <a:bodyPr/>
          <a:lstStyle/>
          <a:p>
            <a:r>
              <a:rPr lang="en-US" dirty="0">
                <a:solidFill>
                  <a:schemeClr val="tx1"/>
                </a:solidFill>
              </a:rPr>
              <a:t>P2P groups were introduced [6] to allow the AP to recognize a STA group involved within the same P2P application, and allocate resources on a per-group basis.</a:t>
            </a:r>
          </a:p>
          <a:p>
            <a:r>
              <a:rPr lang="en-US" dirty="0">
                <a:solidFill>
                  <a:schemeClr val="tx1"/>
                </a:solidFill>
              </a:rPr>
              <a:t>The P2P communication could be generalized to more than two devices, but can be expected to be limited to a small number of devices (e.g., up to four devices).</a:t>
            </a:r>
          </a:p>
          <a:p>
            <a:r>
              <a:rPr lang="en-US" dirty="0">
                <a:solidFill>
                  <a:schemeClr val="tx1"/>
                </a:solidFill>
              </a:rPr>
              <a:t>The granted TXOP should serve the entire P2P group in any direction, as they share the same target application.</a:t>
            </a:r>
          </a:p>
          <a:p>
            <a:pPr lvl="1"/>
            <a:r>
              <a:rPr lang="en-US" dirty="0">
                <a:solidFill>
                  <a:schemeClr val="tx1"/>
                </a:solidFill>
              </a:rPr>
              <a:t>Specified during the initial negotiation phase.</a:t>
            </a:r>
          </a:p>
          <a:p>
            <a:r>
              <a:rPr lang="en-US" dirty="0">
                <a:solidFill>
                  <a:schemeClr val="tx1"/>
                </a:solidFill>
              </a:rPr>
              <a:t>The P2P group members should request the resources from the AP in a previous negotiation phase.</a:t>
            </a:r>
          </a:p>
          <a:p>
            <a:pPr lvl="1"/>
            <a:r>
              <a:rPr lang="en-US" dirty="0">
                <a:solidFill>
                  <a:schemeClr val="tx1"/>
                </a:solidFill>
              </a:rPr>
              <a:t>One of the P2P group members may centralize the negotiation phase</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February 2025</a:t>
            </a:r>
            <a:endParaRPr lang="en-GB" dirty="0"/>
          </a:p>
        </p:txBody>
      </p:sp>
    </p:spTree>
    <p:extLst>
      <p:ext uri="{BB962C8B-B14F-4D97-AF65-F5344CB8AC3E}">
        <p14:creationId xmlns:p14="http://schemas.microsoft.com/office/powerpoint/2010/main" val="2750607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solidFill>
                  <a:schemeClr val="tx1"/>
                </a:solidFill>
              </a:rPr>
              <a:t>Light-weight Contention</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206270" y="3853792"/>
            <a:ext cx="8686800" cy="2522945"/>
          </a:xfrm>
        </p:spPr>
        <p:txBody>
          <a:bodyPr/>
          <a:lstStyle/>
          <a:p>
            <a:r>
              <a:rPr lang="en-US" sz="1800" dirty="0">
                <a:solidFill>
                  <a:schemeClr val="tx1"/>
                </a:solidFill>
              </a:rPr>
              <a:t>After the sharing AP sends the TF to the P2P group (GID), the light-weight contention starts between the STA members, until the allocated time ends, and the AP recovers the TXOP</a:t>
            </a:r>
          </a:p>
          <a:p>
            <a:pPr lvl="1"/>
            <a:r>
              <a:rPr lang="en-US" sz="1600" dirty="0">
                <a:solidFill>
                  <a:schemeClr val="tx1"/>
                </a:solidFill>
              </a:rPr>
              <a:t>GID is a group identifier</a:t>
            </a:r>
          </a:p>
          <a:p>
            <a:r>
              <a:rPr lang="en-US" sz="1800" dirty="0">
                <a:solidFill>
                  <a:schemeClr val="tx1"/>
                </a:solidFill>
              </a:rPr>
              <a:t>In case of having PS constraints, a pre-negotiated TWT window ensures the STAs are awake for receiving the starting frame</a:t>
            </a:r>
          </a:p>
          <a:p>
            <a:r>
              <a:rPr lang="en-US" sz="1800" dirty="0">
                <a:solidFill>
                  <a:schemeClr val="tx1"/>
                </a:solidFill>
              </a:rPr>
              <a:t>The TXOP is protected by the AP (e.g., RTS/CTS exchange), therefore no other STA may interrupt the ongoing P2P exchange</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February 2025</a:t>
            </a:r>
            <a:endParaRPr lang="en-GB" dirty="0"/>
          </a:p>
        </p:txBody>
      </p:sp>
      <p:sp>
        <p:nvSpPr>
          <p:cNvPr id="95" name="Rectángulo 22">
            <a:extLst>
              <a:ext uri="{FF2B5EF4-FFF2-40B4-BE49-F238E27FC236}">
                <a16:creationId xmlns:a16="http://schemas.microsoft.com/office/drawing/2014/main" id="{41D112D7-9900-E584-F478-215F40131120}"/>
              </a:ext>
            </a:extLst>
          </p:cNvPr>
          <p:cNvSpPr/>
          <p:nvPr/>
        </p:nvSpPr>
        <p:spPr>
          <a:xfrm>
            <a:off x="1702384" y="2297969"/>
            <a:ext cx="527050"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8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TF</a:t>
            </a:r>
          </a:p>
          <a:p>
            <a:pPr marL="0" marR="0" lvl="0" indent="0" algn="ctr" defTabSz="914400" eaLnBrk="1" fontAlgn="auto" latinLnBrk="0" hangingPunct="1">
              <a:lnSpc>
                <a:spcPct val="100000"/>
              </a:lnSpc>
              <a:spcBef>
                <a:spcPts val="0"/>
              </a:spcBef>
              <a:spcAft>
                <a:spcPts val="0"/>
              </a:spcAft>
              <a:buClrTx/>
              <a:buSzTx/>
              <a:buFontTx/>
              <a:buNone/>
              <a:tabLst/>
              <a:defRPr/>
            </a:pPr>
            <a:r>
              <a:rPr lang="es-ES" sz="800" b="1" kern="0" dirty="0">
                <a:solidFill>
                  <a:srgbClr val="000000"/>
                </a:solidFill>
                <a:latin typeface="Calibri" panose="020F0502020204030204"/>
                <a:ea typeface="+mn-ea"/>
                <a:cs typeface="Times New Roman" panose="02020603050405020304" pitchFamily="18" charset="0"/>
              </a:rPr>
              <a:t>RA: GID</a:t>
            </a:r>
            <a:endParaRPr kumimoji="0" lang="es-ES" sz="8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cxnSp>
        <p:nvCxnSpPr>
          <p:cNvPr id="96" name="Conector recto de flecha 20">
            <a:extLst>
              <a:ext uri="{FF2B5EF4-FFF2-40B4-BE49-F238E27FC236}">
                <a16:creationId xmlns:a16="http://schemas.microsoft.com/office/drawing/2014/main" id="{51C73983-D0BF-BF07-6F00-918BB2689145}"/>
              </a:ext>
            </a:extLst>
          </p:cNvPr>
          <p:cNvCxnSpPr>
            <a:cxnSpLocks/>
          </p:cNvCxnSpPr>
          <p:nvPr/>
        </p:nvCxnSpPr>
        <p:spPr>
          <a:xfrm>
            <a:off x="1327355" y="1792526"/>
            <a:ext cx="6377202" cy="0"/>
          </a:xfrm>
          <a:prstGeom prst="straightConnector1">
            <a:avLst/>
          </a:prstGeom>
          <a:noFill/>
          <a:ln w="6350" cap="flat" cmpd="sng" algn="ctr">
            <a:solidFill>
              <a:srgbClr val="000000"/>
            </a:solidFill>
            <a:prstDash val="solid"/>
            <a:miter lim="800000"/>
            <a:headEnd type="triangle"/>
            <a:tailEnd type="triangle"/>
          </a:ln>
          <a:effectLst/>
        </p:spPr>
      </p:cxnSp>
      <p:sp>
        <p:nvSpPr>
          <p:cNvPr id="97" name="Content Placeholder 2">
            <a:extLst>
              <a:ext uri="{FF2B5EF4-FFF2-40B4-BE49-F238E27FC236}">
                <a16:creationId xmlns:a16="http://schemas.microsoft.com/office/drawing/2014/main" id="{B26AE756-9593-2B7B-DD4F-50EBCF7BEA14}"/>
              </a:ext>
            </a:extLst>
          </p:cNvPr>
          <p:cNvSpPr txBox="1">
            <a:spLocks/>
          </p:cNvSpPr>
          <p:nvPr/>
        </p:nvSpPr>
        <p:spPr>
          <a:xfrm>
            <a:off x="4590273" y="1529801"/>
            <a:ext cx="626693" cy="33857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600" b="1" dirty="0">
                <a:solidFill>
                  <a:srgbClr val="000000"/>
                </a:solidFill>
                <a:latin typeface="Calibri" panose="020F0502020204030204" pitchFamily="34" charset="0"/>
              </a:rPr>
              <a:t>TXOP</a:t>
            </a:r>
          </a:p>
        </p:txBody>
      </p:sp>
      <p:cxnSp>
        <p:nvCxnSpPr>
          <p:cNvPr id="98" name="Conector recto de flecha 20">
            <a:extLst>
              <a:ext uri="{FF2B5EF4-FFF2-40B4-BE49-F238E27FC236}">
                <a16:creationId xmlns:a16="http://schemas.microsoft.com/office/drawing/2014/main" id="{F52D3CB1-1FEB-150D-B496-7BA936C791E3}"/>
              </a:ext>
            </a:extLst>
          </p:cNvPr>
          <p:cNvCxnSpPr>
            <a:cxnSpLocks/>
          </p:cNvCxnSpPr>
          <p:nvPr/>
        </p:nvCxnSpPr>
        <p:spPr>
          <a:xfrm flipH="1">
            <a:off x="7686714" y="1674343"/>
            <a:ext cx="19208" cy="2007081"/>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99" name="Content Placeholder 2">
            <a:extLst>
              <a:ext uri="{FF2B5EF4-FFF2-40B4-BE49-F238E27FC236}">
                <a16:creationId xmlns:a16="http://schemas.microsoft.com/office/drawing/2014/main" id="{8878DB1E-F7E6-48F6-866B-9D1060156584}"/>
              </a:ext>
            </a:extLst>
          </p:cNvPr>
          <p:cNvSpPr txBox="1">
            <a:spLocks/>
          </p:cNvSpPr>
          <p:nvPr/>
        </p:nvSpPr>
        <p:spPr>
          <a:xfrm>
            <a:off x="7780761" y="3113745"/>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cxnSp>
        <p:nvCxnSpPr>
          <p:cNvPr id="100" name="Conector recto de flecha 20">
            <a:extLst>
              <a:ext uri="{FF2B5EF4-FFF2-40B4-BE49-F238E27FC236}">
                <a16:creationId xmlns:a16="http://schemas.microsoft.com/office/drawing/2014/main" id="{8B30B2C1-776A-1889-82DA-34FC8D38D554}"/>
              </a:ext>
            </a:extLst>
          </p:cNvPr>
          <p:cNvCxnSpPr>
            <a:cxnSpLocks/>
          </p:cNvCxnSpPr>
          <p:nvPr/>
        </p:nvCxnSpPr>
        <p:spPr>
          <a:xfrm flipH="1">
            <a:off x="866775" y="2601587"/>
            <a:ext cx="7236290"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101" name="Rectángulo 22">
            <a:extLst>
              <a:ext uri="{FF2B5EF4-FFF2-40B4-BE49-F238E27FC236}">
                <a16:creationId xmlns:a16="http://schemas.microsoft.com/office/drawing/2014/main" id="{D97BE4A7-A2FD-A3B7-0ED8-C71EC3B66CFF}"/>
              </a:ext>
            </a:extLst>
          </p:cNvPr>
          <p:cNvSpPr/>
          <p:nvPr/>
        </p:nvSpPr>
        <p:spPr>
          <a:xfrm>
            <a:off x="3045963" y="2693055"/>
            <a:ext cx="582398"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8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TA: STA1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8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RA: STA2</a:t>
            </a:r>
          </a:p>
        </p:txBody>
      </p:sp>
      <p:sp>
        <p:nvSpPr>
          <p:cNvPr id="102" name="Rectángulo 22">
            <a:extLst>
              <a:ext uri="{FF2B5EF4-FFF2-40B4-BE49-F238E27FC236}">
                <a16:creationId xmlns:a16="http://schemas.microsoft.com/office/drawing/2014/main" id="{DBABF8F9-31AB-4761-C802-B51FB2145966}"/>
              </a:ext>
            </a:extLst>
          </p:cNvPr>
          <p:cNvSpPr/>
          <p:nvPr/>
        </p:nvSpPr>
        <p:spPr>
          <a:xfrm>
            <a:off x="4298524" y="3091535"/>
            <a:ext cx="531790"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TA: STA2</a:t>
            </a:r>
          </a:p>
          <a:p>
            <a:pPr marL="0" marR="0" lvl="0" indent="0" algn="ctr" defTabSz="914400" eaLnBrk="1" fontAlgn="auto" latinLnBrk="0" hangingPunct="1">
              <a:lnSpc>
                <a:spcPct val="100000"/>
              </a:lnSpc>
              <a:spcBef>
                <a:spcPts val="0"/>
              </a:spcBef>
              <a:spcAft>
                <a:spcPts val="0"/>
              </a:spcAft>
              <a:buClrTx/>
              <a:buSzTx/>
              <a:buFontTx/>
              <a:buNone/>
              <a:tabLst/>
              <a:defRPr/>
            </a:pPr>
            <a:r>
              <a:rPr lang="es-ES" sz="700" b="1" kern="0" dirty="0">
                <a:solidFill>
                  <a:srgbClr val="000000"/>
                </a:solidFill>
                <a:latin typeface="Calibri" panose="020F0502020204030204"/>
                <a:ea typeface="+mn-ea"/>
                <a:cs typeface="Times New Roman" panose="02020603050405020304" pitchFamily="18" charset="0"/>
              </a:rPr>
              <a:t>RA: </a:t>
            </a: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STA1</a:t>
            </a:r>
          </a:p>
        </p:txBody>
      </p:sp>
      <p:cxnSp>
        <p:nvCxnSpPr>
          <p:cNvPr id="104" name="Conector recto de flecha 20">
            <a:extLst>
              <a:ext uri="{FF2B5EF4-FFF2-40B4-BE49-F238E27FC236}">
                <a16:creationId xmlns:a16="http://schemas.microsoft.com/office/drawing/2014/main" id="{9380A8C4-7BB7-0388-1DFF-DA783C76C5B9}"/>
              </a:ext>
            </a:extLst>
          </p:cNvPr>
          <p:cNvCxnSpPr>
            <a:cxnSpLocks/>
          </p:cNvCxnSpPr>
          <p:nvPr/>
        </p:nvCxnSpPr>
        <p:spPr>
          <a:xfrm>
            <a:off x="1930568" y="2598129"/>
            <a:ext cx="0" cy="394232"/>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105" name="Conector recto de flecha 20">
            <a:extLst>
              <a:ext uri="{FF2B5EF4-FFF2-40B4-BE49-F238E27FC236}">
                <a16:creationId xmlns:a16="http://schemas.microsoft.com/office/drawing/2014/main" id="{697267BC-7FE2-8D30-5730-4D575DCE10C3}"/>
              </a:ext>
            </a:extLst>
          </p:cNvPr>
          <p:cNvCxnSpPr>
            <a:cxnSpLocks/>
          </p:cNvCxnSpPr>
          <p:nvPr/>
        </p:nvCxnSpPr>
        <p:spPr>
          <a:xfrm>
            <a:off x="1930568" y="2992361"/>
            <a:ext cx="0" cy="394232"/>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109" name="Rectángulo 22">
            <a:extLst>
              <a:ext uri="{FF2B5EF4-FFF2-40B4-BE49-F238E27FC236}">
                <a16:creationId xmlns:a16="http://schemas.microsoft.com/office/drawing/2014/main" id="{F5B4D0CE-99FD-1912-1F66-2E3025498A2B}"/>
              </a:ext>
            </a:extLst>
          </p:cNvPr>
          <p:cNvSpPr/>
          <p:nvPr/>
        </p:nvSpPr>
        <p:spPr>
          <a:xfrm>
            <a:off x="5492661" y="2691757"/>
            <a:ext cx="55367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TA: STA1</a:t>
            </a:r>
          </a:p>
          <a:p>
            <a:pPr marL="0" marR="0" lvl="0" indent="0" algn="ctr" defTabSz="914400" eaLnBrk="1" fontAlgn="auto" latinLnBrk="0" hangingPunct="1">
              <a:lnSpc>
                <a:spcPct val="100000"/>
              </a:lnSpc>
              <a:spcBef>
                <a:spcPts val="0"/>
              </a:spcBef>
              <a:spcAft>
                <a:spcPts val="0"/>
              </a:spcAft>
              <a:buClrTx/>
              <a:buSzTx/>
              <a:buFontTx/>
              <a:buNone/>
              <a:tabLst/>
              <a:defRPr/>
            </a:pPr>
            <a:r>
              <a:rPr lang="es-ES" sz="700" b="1" kern="0" dirty="0">
                <a:solidFill>
                  <a:srgbClr val="000000"/>
                </a:solidFill>
                <a:latin typeface="Calibri" panose="020F0502020204030204"/>
                <a:ea typeface="+mn-ea"/>
                <a:cs typeface="Times New Roman" panose="02020603050405020304" pitchFamily="18" charset="0"/>
              </a:rPr>
              <a:t>RA: </a:t>
            </a: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STA2</a:t>
            </a:r>
          </a:p>
        </p:txBody>
      </p:sp>
      <p:cxnSp>
        <p:nvCxnSpPr>
          <p:cNvPr id="110" name="Conector recto de flecha 20">
            <a:extLst>
              <a:ext uri="{FF2B5EF4-FFF2-40B4-BE49-F238E27FC236}">
                <a16:creationId xmlns:a16="http://schemas.microsoft.com/office/drawing/2014/main" id="{FE673116-269C-95C4-7EDA-B5A2FD97DB82}"/>
              </a:ext>
            </a:extLst>
          </p:cNvPr>
          <p:cNvCxnSpPr>
            <a:cxnSpLocks/>
          </p:cNvCxnSpPr>
          <p:nvPr/>
        </p:nvCxnSpPr>
        <p:spPr>
          <a:xfrm>
            <a:off x="2231231" y="3547264"/>
            <a:ext cx="4317053" cy="0"/>
          </a:xfrm>
          <a:prstGeom prst="straightConnector1">
            <a:avLst/>
          </a:prstGeom>
          <a:noFill/>
          <a:ln w="6350" cap="flat" cmpd="sng" algn="ctr">
            <a:solidFill>
              <a:srgbClr val="000000"/>
            </a:solidFill>
            <a:prstDash val="solid"/>
            <a:miter lim="800000"/>
            <a:headEnd type="triangle"/>
            <a:tailEnd type="triangle"/>
          </a:ln>
          <a:effectLst/>
        </p:spPr>
      </p:cxnSp>
      <p:sp>
        <p:nvSpPr>
          <p:cNvPr id="111" name="Content Placeholder 2">
            <a:extLst>
              <a:ext uri="{FF2B5EF4-FFF2-40B4-BE49-F238E27FC236}">
                <a16:creationId xmlns:a16="http://schemas.microsoft.com/office/drawing/2014/main" id="{A1F20938-1812-47E4-24B1-FA4583E37CAE}"/>
              </a:ext>
            </a:extLst>
          </p:cNvPr>
          <p:cNvSpPr txBox="1">
            <a:spLocks/>
          </p:cNvSpPr>
          <p:nvPr/>
        </p:nvSpPr>
        <p:spPr>
          <a:xfrm>
            <a:off x="3336807" y="3532077"/>
            <a:ext cx="2340687" cy="29603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 Allocated to P2P group</a:t>
            </a:r>
          </a:p>
        </p:txBody>
      </p:sp>
      <p:sp>
        <p:nvSpPr>
          <p:cNvPr id="112" name="Rectángulo 22">
            <a:extLst>
              <a:ext uri="{FF2B5EF4-FFF2-40B4-BE49-F238E27FC236}">
                <a16:creationId xmlns:a16="http://schemas.microsoft.com/office/drawing/2014/main" id="{44A95F33-9B52-F8F9-789D-2A58DA3885C8}"/>
              </a:ext>
            </a:extLst>
          </p:cNvPr>
          <p:cNvSpPr/>
          <p:nvPr/>
        </p:nvSpPr>
        <p:spPr>
          <a:xfrm>
            <a:off x="3713952" y="3091040"/>
            <a:ext cx="36986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Ack</a:t>
            </a:r>
            <a:endPar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cxnSp>
        <p:nvCxnSpPr>
          <p:cNvPr id="113" name="Conector recto de flecha 20">
            <a:extLst>
              <a:ext uri="{FF2B5EF4-FFF2-40B4-BE49-F238E27FC236}">
                <a16:creationId xmlns:a16="http://schemas.microsoft.com/office/drawing/2014/main" id="{B27874AA-ED20-6E5A-BDFF-E70DB6832A8C}"/>
              </a:ext>
            </a:extLst>
          </p:cNvPr>
          <p:cNvCxnSpPr>
            <a:cxnSpLocks/>
          </p:cNvCxnSpPr>
          <p:nvPr/>
        </p:nvCxnSpPr>
        <p:spPr>
          <a:xfrm>
            <a:off x="3630408" y="2331322"/>
            <a:ext cx="0" cy="661924"/>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14" name="Conector recto de flecha 20">
            <a:extLst>
              <a:ext uri="{FF2B5EF4-FFF2-40B4-BE49-F238E27FC236}">
                <a16:creationId xmlns:a16="http://schemas.microsoft.com/office/drawing/2014/main" id="{8590893F-5AE5-C482-ECAF-8CE79AFBD007}"/>
              </a:ext>
            </a:extLst>
          </p:cNvPr>
          <p:cNvCxnSpPr>
            <a:cxnSpLocks/>
          </p:cNvCxnSpPr>
          <p:nvPr/>
        </p:nvCxnSpPr>
        <p:spPr>
          <a:xfrm>
            <a:off x="3711660" y="2331322"/>
            <a:ext cx="0" cy="934159"/>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15" name="Conector recto de flecha 20">
            <a:extLst>
              <a:ext uri="{FF2B5EF4-FFF2-40B4-BE49-F238E27FC236}">
                <a16:creationId xmlns:a16="http://schemas.microsoft.com/office/drawing/2014/main" id="{99ABC839-0D8D-1329-2C9F-94D36B872795}"/>
              </a:ext>
            </a:extLst>
          </p:cNvPr>
          <p:cNvCxnSpPr>
            <a:cxnSpLocks/>
          </p:cNvCxnSpPr>
          <p:nvPr/>
        </p:nvCxnSpPr>
        <p:spPr>
          <a:xfrm>
            <a:off x="3448309" y="2410431"/>
            <a:ext cx="182099" cy="0"/>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116" name="Conector recto de flecha 20">
            <a:extLst>
              <a:ext uri="{FF2B5EF4-FFF2-40B4-BE49-F238E27FC236}">
                <a16:creationId xmlns:a16="http://schemas.microsoft.com/office/drawing/2014/main" id="{A02FF312-F3FF-3B75-1697-5127F057A5F8}"/>
              </a:ext>
            </a:extLst>
          </p:cNvPr>
          <p:cNvCxnSpPr>
            <a:cxnSpLocks/>
          </p:cNvCxnSpPr>
          <p:nvPr/>
        </p:nvCxnSpPr>
        <p:spPr>
          <a:xfrm flipH="1">
            <a:off x="3711660" y="2405668"/>
            <a:ext cx="132750" cy="4763"/>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117" name="TextBox 116">
            <a:extLst>
              <a:ext uri="{FF2B5EF4-FFF2-40B4-BE49-F238E27FC236}">
                <a16:creationId xmlns:a16="http://schemas.microsoft.com/office/drawing/2014/main" id="{31691BEF-D25F-B785-9493-CFEA9CE030E4}"/>
              </a:ext>
            </a:extLst>
          </p:cNvPr>
          <p:cNvSpPr txBox="1"/>
          <p:nvPr/>
        </p:nvSpPr>
        <p:spPr>
          <a:xfrm>
            <a:off x="3445366" y="2139250"/>
            <a:ext cx="467199"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SIFS</a:t>
            </a:r>
            <a:endParaRPr lang="en-US" sz="900" b="1" baseline="-25000" dirty="0">
              <a:solidFill>
                <a:srgbClr val="000000"/>
              </a:solidFill>
              <a:latin typeface="Calibri" panose="020F0502020204030204"/>
              <a:ea typeface="+mn-ea"/>
            </a:endParaRPr>
          </a:p>
        </p:txBody>
      </p:sp>
      <p:sp>
        <p:nvSpPr>
          <p:cNvPr id="118" name="Rectángulo 22">
            <a:extLst>
              <a:ext uri="{FF2B5EF4-FFF2-40B4-BE49-F238E27FC236}">
                <a16:creationId xmlns:a16="http://schemas.microsoft.com/office/drawing/2014/main" id="{F670F432-CB98-D379-8AE4-68542F789B64}"/>
              </a:ext>
            </a:extLst>
          </p:cNvPr>
          <p:cNvSpPr/>
          <p:nvPr/>
        </p:nvSpPr>
        <p:spPr>
          <a:xfrm>
            <a:off x="4904793" y="2691547"/>
            <a:ext cx="36515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Ack</a:t>
            </a:r>
            <a:endPar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119" name="Rectángulo 22">
            <a:extLst>
              <a:ext uri="{FF2B5EF4-FFF2-40B4-BE49-F238E27FC236}">
                <a16:creationId xmlns:a16="http://schemas.microsoft.com/office/drawing/2014/main" id="{A9C7A23B-C3B5-0006-C1DC-A492D82B36A1}"/>
              </a:ext>
            </a:extLst>
          </p:cNvPr>
          <p:cNvSpPr/>
          <p:nvPr/>
        </p:nvSpPr>
        <p:spPr>
          <a:xfrm>
            <a:off x="6153165" y="3095764"/>
            <a:ext cx="36515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Ack</a:t>
            </a:r>
            <a:endPar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120" name="TextBox 119">
            <a:extLst>
              <a:ext uri="{FF2B5EF4-FFF2-40B4-BE49-F238E27FC236}">
                <a16:creationId xmlns:a16="http://schemas.microsoft.com/office/drawing/2014/main" id="{7855D1EA-4C94-43BB-BA40-44C33EA8703F}"/>
              </a:ext>
            </a:extLst>
          </p:cNvPr>
          <p:cNvSpPr txBox="1"/>
          <p:nvPr/>
        </p:nvSpPr>
        <p:spPr>
          <a:xfrm>
            <a:off x="-124445" y="2283286"/>
            <a:ext cx="1290729" cy="307777"/>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400" b="1" dirty="0">
                <a:solidFill>
                  <a:srgbClr val="000000"/>
                </a:solidFill>
                <a:latin typeface="Calibri" panose="020F0502020204030204"/>
                <a:ea typeface="+mn-ea"/>
              </a:rPr>
              <a:t>Sharing AP</a:t>
            </a:r>
          </a:p>
        </p:txBody>
      </p:sp>
      <p:sp>
        <p:nvSpPr>
          <p:cNvPr id="121" name="TextBox 120">
            <a:extLst>
              <a:ext uri="{FF2B5EF4-FFF2-40B4-BE49-F238E27FC236}">
                <a16:creationId xmlns:a16="http://schemas.microsoft.com/office/drawing/2014/main" id="{54E60937-1865-5C94-AA34-06C21908380D}"/>
              </a:ext>
            </a:extLst>
          </p:cNvPr>
          <p:cNvSpPr txBox="1"/>
          <p:nvPr/>
        </p:nvSpPr>
        <p:spPr>
          <a:xfrm>
            <a:off x="210660" y="2677250"/>
            <a:ext cx="986913" cy="307777"/>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400" b="1" dirty="0">
                <a:solidFill>
                  <a:srgbClr val="000000"/>
                </a:solidFill>
                <a:latin typeface="Calibri" panose="020F0502020204030204"/>
                <a:ea typeface="+mn-ea"/>
              </a:rPr>
              <a:t>STA1</a:t>
            </a:r>
          </a:p>
        </p:txBody>
      </p:sp>
      <p:cxnSp>
        <p:nvCxnSpPr>
          <p:cNvPr id="122" name="Conector recto de flecha 20">
            <a:extLst>
              <a:ext uri="{FF2B5EF4-FFF2-40B4-BE49-F238E27FC236}">
                <a16:creationId xmlns:a16="http://schemas.microsoft.com/office/drawing/2014/main" id="{82B3A7F8-872D-E302-9F5C-9920CD141F3C}"/>
              </a:ext>
            </a:extLst>
          </p:cNvPr>
          <p:cNvCxnSpPr>
            <a:cxnSpLocks/>
          </p:cNvCxnSpPr>
          <p:nvPr/>
        </p:nvCxnSpPr>
        <p:spPr>
          <a:xfrm>
            <a:off x="1320968" y="1701885"/>
            <a:ext cx="0" cy="594191"/>
          </a:xfrm>
          <a:prstGeom prst="straightConnector1">
            <a:avLst/>
          </a:prstGeom>
          <a:noFill/>
          <a:ln w="6350" cap="flat" cmpd="sng" algn="ctr">
            <a:solidFill>
              <a:srgbClr val="000000"/>
            </a:solidFill>
            <a:prstDash val="solid"/>
            <a:miter lim="800000"/>
            <a:headEnd type="none" w="med" len="med"/>
            <a:tailEnd type="triangle" w="med" len="med"/>
          </a:ln>
          <a:effectLst/>
        </p:spPr>
      </p:cxnSp>
      <p:grpSp>
        <p:nvGrpSpPr>
          <p:cNvPr id="123" name="Group 122">
            <a:extLst>
              <a:ext uri="{FF2B5EF4-FFF2-40B4-BE49-F238E27FC236}">
                <a16:creationId xmlns:a16="http://schemas.microsoft.com/office/drawing/2014/main" id="{7C73B3F2-A739-05FF-73D6-1AC17B9E9228}"/>
              </a:ext>
            </a:extLst>
          </p:cNvPr>
          <p:cNvGrpSpPr/>
          <p:nvPr/>
        </p:nvGrpSpPr>
        <p:grpSpPr>
          <a:xfrm>
            <a:off x="950966" y="2483690"/>
            <a:ext cx="372143" cy="116819"/>
            <a:chOff x="1862023" y="4639736"/>
            <a:chExt cx="372143" cy="116819"/>
          </a:xfrm>
        </p:grpSpPr>
        <p:sp>
          <p:nvSpPr>
            <p:cNvPr id="124" name="Rectangle: Single Corner Snipped 123">
              <a:extLst>
                <a:ext uri="{FF2B5EF4-FFF2-40B4-BE49-F238E27FC236}">
                  <a16:creationId xmlns:a16="http://schemas.microsoft.com/office/drawing/2014/main" id="{85DAF719-3A5A-4401-EF05-5279588BC365}"/>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25" name="Rectangle: Single Corner Snipped 124">
              <a:extLst>
                <a:ext uri="{FF2B5EF4-FFF2-40B4-BE49-F238E27FC236}">
                  <a16:creationId xmlns:a16="http://schemas.microsoft.com/office/drawing/2014/main" id="{FB5FD7CD-1B2B-4B1A-2CDD-5FCCF0900B22}"/>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26" name="Rectangle: Single Corner Snipped 125">
              <a:extLst>
                <a:ext uri="{FF2B5EF4-FFF2-40B4-BE49-F238E27FC236}">
                  <a16:creationId xmlns:a16="http://schemas.microsoft.com/office/drawing/2014/main" id="{4F576858-7320-8FAA-07F3-1AA90F31EDC7}"/>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127" name="Conector recto de flecha 20">
            <a:extLst>
              <a:ext uri="{FF2B5EF4-FFF2-40B4-BE49-F238E27FC236}">
                <a16:creationId xmlns:a16="http://schemas.microsoft.com/office/drawing/2014/main" id="{8893C8E4-0BD2-67F9-ECB7-C94E40088F0A}"/>
              </a:ext>
            </a:extLst>
          </p:cNvPr>
          <p:cNvCxnSpPr>
            <a:cxnSpLocks/>
          </p:cNvCxnSpPr>
          <p:nvPr/>
        </p:nvCxnSpPr>
        <p:spPr>
          <a:xfrm flipH="1">
            <a:off x="895350" y="2992762"/>
            <a:ext cx="7207715"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128" name="TextBox 127">
            <a:extLst>
              <a:ext uri="{FF2B5EF4-FFF2-40B4-BE49-F238E27FC236}">
                <a16:creationId xmlns:a16="http://schemas.microsoft.com/office/drawing/2014/main" id="{7DE6F20B-561D-871F-1FF0-491C9EA2CD11}"/>
              </a:ext>
            </a:extLst>
          </p:cNvPr>
          <p:cNvSpPr txBox="1"/>
          <p:nvPr/>
        </p:nvSpPr>
        <p:spPr>
          <a:xfrm>
            <a:off x="323978" y="3090383"/>
            <a:ext cx="761507" cy="307777"/>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400" b="1" dirty="0">
                <a:solidFill>
                  <a:srgbClr val="000000"/>
                </a:solidFill>
                <a:latin typeface="Calibri" panose="020F0502020204030204"/>
                <a:ea typeface="+mn-ea"/>
              </a:rPr>
              <a:t>STA2</a:t>
            </a:r>
          </a:p>
        </p:txBody>
      </p:sp>
      <p:cxnSp>
        <p:nvCxnSpPr>
          <p:cNvPr id="129" name="Conector recto de flecha 20">
            <a:extLst>
              <a:ext uri="{FF2B5EF4-FFF2-40B4-BE49-F238E27FC236}">
                <a16:creationId xmlns:a16="http://schemas.microsoft.com/office/drawing/2014/main" id="{2EB4DB6A-B8C9-2D52-E5DD-979F1F175C67}"/>
              </a:ext>
            </a:extLst>
          </p:cNvPr>
          <p:cNvCxnSpPr>
            <a:cxnSpLocks/>
          </p:cNvCxnSpPr>
          <p:nvPr/>
        </p:nvCxnSpPr>
        <p:spPr>
          <a:xfrm flipH="1">
            <a:off x="866775" y="3400720"/>
            <a:ext cx="7236290"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132" name="Rectángulo 22">
            <a:extLst>
              <a:ext uri="{FF2B5EF4-FFF2-40B4-BE49-F238E27FC236}">
                <a16:creationId xmlns:a16="http://schemas.microsoft.com/office/drawing/2014/main" id="{B095C944-BD5F-7E1F-BC72-AF5208386955}"/>
              </a:ext>
            </a:extLst>
          </p:cNvPr>
          <p:cNvSpPr/>
          <p:nvPr/>
        </p:nvSpPr>
        <p:spPr>
          <a:xfrm>
            <a:off x="1322879" y="2298504"/>
            <a:ext cx="335055"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6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CTS </a:t>
            </a:r>
            <a:r>
              <a:rPr kumimoji="0" lang="es-ES" sz="6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to</a:t>
            </a:r>
            <a:r>
              <a:rPr kumimoji="0" lang="es-ES" sz="6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 </a:t>
            </a:r>
            <a:r>
              <a:rPr kumimoji="0" lang="es-ES" sz="6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Self</a:t>
            </a:r>
            <a:endParaRPr kumimoji="0" lang="es-ES" sz="6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133" name="TextBox 132">
            <a:extLst>
              <a:ext uri="{FF2B5EF4-FFF2-40B4-BE49-F238E27FC236}">
                <a16:creationId xmlns:a16="http://schemas.microsoft.com/office/drawing/2014/main" id="{9D77DC1A-84A8-6FBD-A93D-A0BB7CEDBFDA}"/>
              </a:ext>
            </a:extLst>
          </p:cNvPr>
          <p:cNvSpPr txBox="1"/>
          <p:nvPr/>
        </p:nvSpPr>
        <p:spPr>
          <a:xfrm>
            <a:off x="1346199" y="1842668"/>
            <a:ext cx="1119668" cy="461665"/>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RTS TXS Trigger frame </a:t>
            </a:r>
            <a:endParaRPr lang="en-US" sz="1200" b="1" baseline="-25000" dirty="0">
              <a:solidFill>
                <a:srgbClr val="000000"/>
              </a:solidFill>
              <a:latin typeface="Calibri" panose="020F0502020204030204"/>
              <a:ea typeface="+mn-ea"/>
            </a:endParaRPr>
          </a:p>
        </p:txBody>
      </p:sp>
      <p:grpSp>
        <p:nvGrpSpPr>
          <p:cNvPr id="134" name="Group 133">
            <a:extLst>
              <a:ext uri="{FF2B5EF4-FFF2-40B4-BE49-F238E27FC236}">
                <a16:creationId xmlns:a16="http://schemas.microsoft.com/office/drawing/2014/main" id="{6550C11A-2372-B17C-C3AE-074815D282DC}"/>
              </a:ext>
            </a:extLst>
          </p:cNvPr>
          <p:cNvGrpSpPr/>
          <p:nvPr/>
        </p:nvGrpSpPr>
        <p:grpSpPr>
          <a:xfrm>
            <a:off x="2834297" y="2877842"/>
            <a:ext cx="211668" cy="116819"/>
            <a:chOff x="1862023" y="4639736"/>
            <a:chExt cx="372143" cy="116819"/>
          </a:xfrm>
        </p:grpSpPr>
        <p:sp>
          <p:nvSpPr>
            <p:cNvPr id="135" name="Rectangle: Single Corner Snipped 134">
              <a:extLst>
                <a:ext uri="{FF2B5EF4-FFF2-40B4-BE49-F238E27FC236}">
                  <a16:creationId xmlns:a16="http://schemas.microsoft.com/office/drawing/2014/main" id="{8F0019AD-90C8-BD7B-E9A0-C36194E6BF1E}"/>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36" name="Rectangle: Single Corner Snipped 135">
              <a:extLst>
                <a:ext uri="{FF2B5EF4-FFF2-40B4-BE49-F238E27FC236}">
                  <a16:creationId xmlns:a16="http://schemas.microsoft.com/office/drawing/2014/main" id="{AC75A435-031C-E390-366F-3CAF19FAC290}"/>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37" name="Rectangle: Single Corner Snipped 136">
              <a:extLst>
                <a:ext uri="{FF2B5EF4-FFF2-40B4-BE49-F238E27FC236}">
                  <a16:creationId xmlns:a16="http://schemas.microsoft.com/office/drawing/2014/main" id="{5FDF9EF9-5F15-7AFB-F6ED-5E77294164AF}"/>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grpSp>
        <p:nvGrpSpPr>
          <p:cNvPr id="138" name="Group 137">
            <a:extLst>
              <a:ext uri="{FF2B5EF4-FFF2-40B4-BE49-F238E27FC236}">
                <a16:creationId xmlns:a16="http://schemas.microsoft.com/office/drawing/2014/main" id="{2C930107-EAD0-1CF2-D565-13064025432B}"/>
              </a:ext>
            </a:extLst>
          </p:cNvPr>
          <p:cNvGrpSpPr/>
          <p:nvPr/>
        </p:nvGrpSpPr>
        <p:grpSpPr>
          <a:xfrm>
            <a:off x="4085246" y="3280506"/>
            <a:ext cx="211668" cy="116819"/>
            <a:chOff x="1862023" y="4639736"/>
            <a:chExt cx="372143" cy="116819"/>
          </a:xfrm>
        </p:grpSpPr>
        <p:sp>
          <p:nvSpPr>
            <p:cNvPr id="139" name="Rectangle: Single Corner Snipped 138">
              <a:extLst>
                <a:ext uri="{FF2B5EF4-FFF2-40B4-BE49-F238E27FC236}">
                  <a16:creationId xmlns:a16="http://schemas.microsoft.com/office/drawing/2014/main" id="{8B4A6D6D-35E4-8B29-A03A-CAD96932EEC4}"/>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40" name="Rectangle: Single Corner Snipped 139">
              <a:extLst>
                <a:ext uri="{FF2B5EF4-FFF2-40B4-BE49-F238E27FC236}">
                  <a16:creationId xmlns:a16="http://schemas.microsoft.com/office/drawing/2014/main" id="{6E4B9D8A-D27B-733B-5A84-D4F386BF6400}"/>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41" name="Rectangle: Single Corner Snipped 140">
              <a:extLst>
                <a:ext uri="{FF2B5EF4-FFF2-40B4-BE49-F238E27FC236}">
                  <a16:creationId xmlns:a16="http://schemas.microsoft.com/office/drawing/2014/main" id="{E56D9813-357A-E690-DBCE-FD8F6CA13810}"/>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grpSp>
        <p:nvGrpSpPr>
          <p:cNvPr id="142" name="Group 141">
            <a:extLst>
              <a:ext uri="{FF2B5EF4-FFF2-40B4-BE49-F238E27FC236}">
                <a16:creationId xmlns:a16="http://schemas.microsoft.com/office/drawing/2014/main" id="{667F6B94-7054-1C6C-9176-62A2D29112AA}"/>
              </a:ext>
            </a:extLst>
          </p:cNvPr>
          <p:cNvGrpSpPr/>
          <p:nvPr/>
        </p:nvGrpSpPr>
        <p:grpSpPr>
          <a:xfrm>
            <a:off x="5279046" y="2875461"/>
            <a:ext cx="211668" cy="116819"/>
            <a:chOff x="1862023" y="4639736"/>
            <a:chExt cx="372143" cy="116819"/>
          </a:xfrm>
        </p:grpSpPr>
        <p:sp>
          <p:nvSpPr>
            <p:cNvPr id="143" name="Rectangle: Single Corner Snipped 142">
              <a:extLst>
                <a:ext uri="{FF2B5EF4-FFF2-40B4-BE49-F238E27FC236}">
                  <a16:creationId xmlns:a16="http://schemas.microsoft.com/office/drawing/2014/main" id="{D7B8776E-BD15-35EF-BF64-09001948C098}"/>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44" name="Rectangle: Single Corner Snipped 143">
              <a:extLst>
                <a:ext uri="{FF2B5EF4-FFF2-40B4-BE49-F238E27FC236}">
                  <a16:creationId xmlns:a16="http://schemas.microsoft.com/office/drawing/2014/main" id="{1CB63012-0901-8EBE-0F38-FABD7DA01961}"/>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45" name="Rectangle: Single Corner Snipped 144">
              <a:extLst>
                <a:ext uri="{FF2B5EF4-FFF2-40B4-BE49-F238E27FC236}">
                  <a16:creationId xmlns:a16="http://schemas.microsoft.com/office/drawing/2014/main" id="{026075A4-9AD5-99D7-8E10-8495886BCFB2}"/>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146" name="Conector recto de flecha 20">
            <a:extLst>
              <a:ext uri="{FF2B5EF4-FFF2-40B4-BE49-F238E27FC236}">
                <a16:creationId xmlns:a16="http://schemas.microsoft.com/office/drawing/2014/main" id="{5C002D36-71EB-2AAC-0FAD-056FBE96C9C9}"/>
              </a:ext>
            </a:extLst>
          </p:cNvPr>
          <p:cNvCxnSpPr>
            <a:cxnSpLocks/>
          </p:cNvCxnSpPr>
          <p:nvPr/>
        </p:nvCxnSpPr>
        <p:spPr>
          <a:xfrm>
            <a:off x="6543529" y="2660096"/>
            <a:ext cx="0" cy="998859"/>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47" name="Conector recto de flecha 20">
            <a:extLst>
              <a:ext uri="{FF2B5EF4-FFF2-40B4-BE49-F238E27FC236}">
                <a16:creationId xmlns:a16="http://schemas.microsoft.com/office/drawing/2014/main" id="{F5083CFC-02A1-B3CA-9FB3-C92AE3B26B2C}"/>
              </a:ext>
            </a:extLst>
          </p:cNvPr>
          <p:cNvCxnSpPr>
            <a:cxnSpLocks/>
          </p:cNvCxnSpPr>
          <p:nvPr/>
        </p:nvCxnSpPr>
        <p:spPr>
          <a:xfrm>
            <a:off x="2231325" y="2606121"/>
            <a:ext cx="0" cy="1040134"/>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148" name="Content Placeholder 2">
            <a:extLst>
              <a:ext uri="{FF2B5EF4-FFF2-40B4-BE49-F238E27FC236}">
                <a16:creationId xmlns:a16="http://schemas.microsoft.com/office/drawing/2014/main" id="{93F5C3F8-704F-3A66-D8B3-F80BA8AC0217}"/>
              </a:ext>
            </a:extLst>
          </p:cNvPr>
          <p:cNvSpPr txBox="1">
            <a:spLocks/>
          </p:cNvSpPr>
          <p:nvPr/>
        </p:nvSpPr>
        <p:spPr>
          <a:xfrm>
            <a:off x="4264747" y="2166705"/>
            <a:ext cx="1791956" cy="24561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050" b="1" dirty="0">
                <a:solidFill>
                  <a:srgbClr val="000000"/>
                </a:solidFill>
                <a:latin typeface="Calibri" panose="020F0502020204030204" pitchFamily="34" charset="0"/>
              </a:rPr>
              <a:t>Light-weight contention</a:t>
            </a:r>
          </a:p>
        </p:txBody>
      </p:sp>
      <p:cxnSp>
        <p:nvCxnSpPr>
          <p:cNvPr id="149" name="Conector recto de flecha 20">
            <a:extLst>
              <a:ext uri="{FF2B5EF4-FFF2-40B4-BE49-F238E27FC236}">
                <a16:creationId xmlns:a16="http://schemas.microsoft.com/office/drawing/2014/main" id="{F7F79F52-FC0E-CA36-811F-4A3FA6723F0F}"/>
              </a:ext>
            </a:extLst>
          </p:cNvPr>
          <p:cNvCxnSpPr>
            <a:cxnSpLocks/>
          </p:cNvCxnSpPr>
          <p:nvPr/>
        </p:nvCxnSpPr>
        <p:spPr>
          <a:xfrm flipH="1">
            <a:off x="4188547" y="2395305"/>
            <a:ext cx="228600" cy="762000"/>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7" name="Conector recto de flecha 20">
            <a:extLst>
              <a:ext uri="{FF2B5EF4-FFF2-40B4-BE49-F238E27FC236}">
                <a16:creationId xmlns:a16="http://schemas.microsoft.com/office/drawing/2014/main" id="{4A81F037-8569-2D67-BD85-B5DD16015321}"/>
              </a:ext>
            </a:extLst>
          </p:cNvPr>
          <p:cNvCxnSpPr>
            <a:cxnSpLocks/>
          </p:cNvCxnSpPr>
          <p:nvPr/>
        </p:nvCxnSpPr>
        <p:spPr>
          <a:xfrm>
            <a:off x="2832823" y="2427055"/>
            <a:ext cx="0" cy="971550"/>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8" name="Content Placeholder 2">
            <a:extLst>
              <a:ext uri="{FF2B5EF4-FFF2-40B4-BE49-F238E27FC236}">
                <a16:creationId xmlns:a16="http://schemas.microsoft.com/office/drawing/2014/main" id="{4BFA9A39-2C1B-C21D-AE58-3FA2D589C08C}"/>
              </a:ext>
            </a:extLst>
          </p:cNvPr>
          <p:cNvSpPr txBox="1">
            <a:spLocks/>
          </p:cNvSpPr>
          <p:nvPr/>
        </p:nvSpPr>
        <p:spPr>
          <a:xfrm>
            <a:off x="3020146" y="1909530"/>
            <a:ext cx="1888121" cy="24561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050" b="1" dirty="0">
                <a:solidFill>
                  <a:srgbClr val="000000"/>
                </a:solidFill>
                <a:latin typeface="Calibri" panose="020F0502020204030204" pitchFamily="34" charset="0"/>
              </a:rPr>
              <a:t>Light-weight contention start</a:t>
            </a:r>
          </a:p>
        </p:txBody>
      </p:sp>
      <p:cxnSp>
        <p:nvCxnSpPr>
          <p:cNvPr id="9" name="Conector recto de flecha 20">
            <a:extLst>
              <a:ext uri="{FF2B5EF4-FFF2-40B4-BE49-F238E27FC236}">
                <a16:creationId xmlns:a16="http://schemas.microsoft.com/office/drawing/2014/main" id="{0C7C7CE8-4F74-42F2-F4D5-F23AF7B747CB}"/>
              </a:ext>
            </a:extLst>
          </p:cNvPr>
          <p:cNvCxnSpPr>
            <a:cxnSpLocks/>
          </p:cNvCxnSpPr>
          <p:nvPr/>
        </p:nvCxnSpPr>
        <p:spPr>
          <a:xfrm flipH="1">
            <a:off x="2234267" y="2065105"/>
            <a:ext cx="257175" cy="336550"/>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11" name="Content Placeholder 2">
            <a:extLst>
              <a:ext uri="{FF2B5EF4-FFF2-40B4-BE49-F238E27FC236}">
                <a16:creationId xmlns:a16="http://schemas.microsoft.com/office/drawing/2014/main" id="{EF326FDC-D180-E333-CE69-C3D4CA52A673}"/>
              </a:ext>
            </a:extLst>
          </p:cNvPr>
          <p:cNvSpPr txBox="1">
            <a:spLocks/>
          </p:cNvSpPr>
          <p:nvPr/>
        </p:nvSpPr>
        <p:spPr>
          <a:xfrm>
            <a:off x="5409386" y="1885933"/>
            <a:ext cx="1791956" cy="24561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050" b="1" dirty="0">
                <a:solidFill>
                  <a:srgbClr val="000000"/>
                </a:solidFill>
                <a:latin typeface="Calibri" panose="020F0502020204030204" pitchFamily="34" charset="0"/>
              </a:rPr>
              <a:t>Light-weight contention end</a:t>
            </a:r>
          </a:p>
        </p:txBody>
      </p:sp>
      <p:cxnSp>
        <p:nvCxnSpPr>
          <p:cNvPr id="12" name="Conector recto de flecha 20">
            <a:extLst>
              <a:ext uri="{FF2B5EF4-FFF2-40B4-BE49-F238E27FC236}">
                <a16:creationId xmlns:a16="http://schemas.microsoft.com/office/drawing/2014/main" id="{148182D1-5767-CC20-9091-FDD3E944C08A}"/>
              </a:ext>
            </a:extLst>
          </p:cNvPr>
          <p:cNvCxnSpPr>
            <a:cxnSpLocks/>
          </p:cNvCxnSpPr>
          <p:nvPr/>
        </p:nvCxnSpPr>
        <p:spPr>
          <a:xfrm>
            <a:off x="6402710" y="2112300"/>
            <a:ext cx="145579" cy="446712"/>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22" name="Rectángulo 22">
            <a:extLst>
              <a:ext uri="{FF2B5EF4-FFF2-40B4-BE49-F238E27FC236}">
                <a16:creationId xmlns:a16="http://schemas.microsoft.com/office/drawing/2014/main" id="{A5D20E77-9738-AC22-0E8F-AB2F28592FD7}"/>
              </a:ext>
            </a:extLst>
          </p:cNvPr>
          <p:cNvSpPr/>
          <p:nvPr/>
        </p:nvSpPr>
        <p:spPr>
          <a:xfrm>
            <a:off x="6603274" y="2303697"/>
            <a:ext cx="582398"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8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TA: AP</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8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RA: STA1</a:t>
            </a:r>
          </a:p>
        </p:txBody>
      </p:sp>
      <p:sp>
        <p:nvSpPr>
          <p:cNvPr id="23" name="Rectángulo 22">
            <a:extLst>
              <a:ext uri="{FF2B5EF4-FFF2-40B4-BE49-F238E27FC236}">
                <a16:creationId xmlns:a16="http://schemas.microsoft.com/office/drawing/2014/main" id="{5AF283DF-36EE-0B41-A0AD-C3B8BFCD0754}"/>
              </a:ext>
            </a:extLst>
          </p:cNvPr>
          <p:cNvSpPr/>
          <p:nvPr/>
        </p:nvSpPr>
        <p:spPr>
          <a:xfrm>
            <a:off x="7262243" y="2694609"/>
            <a:ext cx="36515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Ack</a:t>
            </a:r>
            <a:endPar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13" name="Rectángulo 22">
            <a:extLst>
              <a:ext uri="{FF2B5EF4-FFF2-40B4-BE49-F238E27FC236}">
                <a16:creationId xmlns:a16="http://schemas.microsoft.com/office/drawing/2014/main" id="{6ED432B0-1EC6-EE53-3B62-14422284B251}"/>
              </a:ext>
            </a:extLst>
          </p:cNvPr>
          <p:cNvSpPr/>
          <p:nvPr/>
        </p:nvSpPr>
        <p:spPr>
          <a:xfrm>
            <a:off x="2351201" y="3098294"/>
            <a:ext cx="487249"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CTS</a:t>
            </a:r>
          </a:p>
        </p:txBody>
      </p:sp>
      <p:sp>
        <p:nvSpPr>
          <p:cNvPr id="14" name="Rectángulo 22">
            <a:extLst>
              <a:ext uri="{FF2B5EF4-FFF2-40B4-BE49-F238E27FC236}">
                <a16:creationId xmlns:a16="http://schemas.microsoft.com/office/drawing/2014/main" id="{3077051B-8C22-388F-450F-DCD4FF676E06}"/>
              </a:ext>
            </a:extLst>
          </p:cNvPr>
          <p:cNvSpPr/>
          <p:nvPr/>
        </p:nvSpPr>
        <p:spPr>
          <a:xfrm>
            <a:off x="2351200" y="2695784"/>
            <a:ext cx="482488"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CTS</a:t>
            </a:r>
          </a:p>
        </p:txBody>
      </p:sp>
      <p:cxnSp>
        <p:nvCxnSpPr>
          <p:cNvPr id="19" name="Conector recto de flecha 20">
            <a:extLst>
              <a:ext uri="{FF2B5EF4-FFF2-40B4-BE49-F238E27FC236}">
                <a16:creationId xmlns:a16="http://schemas.microsoft.com/office/drawing/2014/main" id="{805C4897-1BD5-D197-3D40-3B1E9874356A}"/>
              </a:ext>
            </a:extLst>
          </p:cNvPr>
          <p:cNvCxnSpPr>
            <a:cxnSpLocks/>
          </p:cNvCxnSpPr>
          <p:nvPr/>
        </p:nvCxnSpPr>
        <p:spPr>
          <a:xfrm flipH="1">
            <a:off x="2881312" y="2156576"/>
            <a:ext cx="257175" cy="336550"/>
          </a:xfrm>
          <a:prstGeom prst="straightConnector1">
            <a:avLst/>
          </a:prstGeom>
          <a:noFill/>
          <a:ln w="6350" cap="flat" cmpd="sng" algn="ctr">
            <a:solidFill>
              <a:srgbClr val="000000"/>
            </a:solidFill>
            <a:prstDash val="solid"/>
            <a:miter lim="800000"/>
            <a:headEnd type="none" w="med" len="med"/>
            <a:tailEnd type="triangle" w="med" len="med"/>
          </a:ln>
          <a:effectLst/>
        </p:spPr>
      </p:cxnSp>
    </p:spTree>
    <p:extLst>
      <p:ext uri="{BB962C8B-B14F-4D97-AF65-F5344CB8AC3E}">
        <p14:creationId xmlns:p14="http://schemas.microsoft.com/office/powerpoint/2010/main" val="2154745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solidFill>
                  <a:schemeClr val="tx1"/>
                </a:solidFill>
              </a:rPr>
              <a:t>Light-weight Contention</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304800" y="1752599"/>
            <a:ext cx="8458200" cy="4477120"/>
          </a:xfrm>
        </p:spPr>
        <p:txBody>
          <a:bodyPr/>
          <a:lstStyle/>
          <a:p>
            <a:r>
              <a:rPr lang="en-US" sz="2000" dirty="0">
                <a:solidFill>
                  <a:schemeClr val="tx1"/>
                </a:solidFill>
              </a:rPr>
              <a:t>There could be several options for implementing the light contention within the P2P group contention period</a:t>
            </a:r>
          </a:p>
          <a:p>
            <a:pPr lvl="1"/>
            <a:r>
              <a:rPr lang="en-US" sz="1800" b="1" dirty="0">
                <a:solidFill>
                  <a:schemeClr val="tx1"/>
                </a:solidFill>
              </a:rPr>
              <a:t>High-performance EDCA parameters (AISFN and CW)</a:t>
            </a:r>
          </a:p>
          <a:p>
            <a:pPr lvl="2"/>
            <a:r>
              <a:rPr lang="en-US" sz="1600" dirty="0">
                <a:solidFill>
                  <a:schemeClr val="tx1"/>
                </a:solidFill>
              </a:rPr>
              <a:t>The Voice access category could be a good starting point to define these values. We assume that there are a very small number the devices within the contention period, whose QoS data traffic is driven by the application, and most likely there will be an order of transmission that would avoid the collisions</a:t>
            </a:r>
          </a:p>
          <a:p>
            <a:pPr lvl="1"/>
            <a:r>
              <a:rPr lang="en-US" sz="1800" b="1" dirty="0">
                <a:solidFill>
                  <a:schemeClr val="tx1"/>
                </a:solidFill>
              </a:rPr>
              <a:t>No contention with fixed IFS</a:t>
            </a:r>
          </a:p>
          <a:p>
            <a:pPr lvl="2"/>
            <a:r>
              <a:rPr lang="en-US" sz="1600" dirty="0">
                <a:solidFill>
                  <a:schemeClr val="tx1"/>
                </a:solidFill>
              </a:rPr>
              <a:t>Assuming the application has a fixed order of data transmission, the contention could be removed, and set a fixed </a:t>
            </a:r>
            <a:r>
              <a:rPr lang="en-US" sz="1600" dirty="0" err="1">
                <a:solidFill>
                  <a:schemeClr val="tx1"/>
                </a:solidFill>
              </a:rPr>
              <a:t>xIFS</a:t>
            </a:r>
            <a:r>
              <a:rPr lang="en-US" sz="1600" dirty="0">
                <a:solidFill>
                  <a:schemeClr val="tx1"/>
                </a:solidFill>
              </a:rPr>
              <a:t> separation between the frames, as there will be no collisions</a:t>
            </a:r>
          </a:p>
          <a:p>
            <a:pPr lvl="1"/>
            <a:r>
              <a:rPr lang="en-US" sz="1800" b="1" dirty="0">
                <a:solidFill>
                  <a:schemeClr val="tx1"/>
                </a:solidFill>
              </a:rPr>
              <a:t>Token-based arbitration  </a:t>
            </a:r>
          </a:p>
          <a:p>
            <a:pPr lvl="2"/>
            <a:r>
              <a:rPr lang="en-US" sz="1600" dirty="0">
                <a:solidFill>
                  <a:schemeClr val="tx1"/>
                </a:solidFill>
              </a:rPr>
              <a:t>As an additional mechanism for avoiding collisions, there could be a token-based arbitration mechanism for allowing a P2P group member to transmit. The token will be passed through the members (different strategies could be used).</a:t>
            </a:r>
          </a:p>
          <a:p>
            <a:pPr marL="0" indent="0">
              <a:buNone/>
            </a:pPr>
            <a:endParaRPr lang="en-US" sz="2000" dirty="0">
              <a:solidFill>
                <a:schemeClr val="tx1"/>
              </a:solidFill>
            </a:endParaRP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February 2025</a:t>
            </a:r>
            <a:endParaRPr lang="en-GB" dirty="0"/>
          </a:p>
        </p:txBody>
      </p:sp>
    </p:spTree>
    <p:extLst>
      <p:ext uri="{BB962C8B-B14F-4D97-AF65-F5344CB8AC3E}">
        <p14:creationId xmlns:p14="http://schemas.microsoft.com/office/powerpoint/2010/main" val="1967424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8C09DE9A-3592-4B1F-CD49-C0DE5B8D1A06}"/>
              </a:ext>
            </a:extLst>
          </p:cNvPr>
          <p:cNvPicPr>
            <a:picLocks noChangeAspect="1"/>
          </p:cNvPicPr>
          <p:nvPr/>
        </p:nvPicPr>
        <p:blipFill>
          <a:blip r:embed="rId2"/>
          <a:stretch>
            <a:fillRect/>
          </a:stretch>
        </p:blipFill>
        <p:spPr>
          <a:xfrm>
            <a:off x="618501" y="3772493"/>
            <a:ext cx="4407909" cy="2249311"/>
          </a:xfrm>
          <a:prstGeom prst="rect">
            <a:avLst/>
          </a:prstGeom>
        </p:spPr>
      </p:pic>
      <p:sp>
        <p:nvSpPr>
          <p:cNvPr id="2" name="Title 1">
            <a:extLst>
              <a:ext uri="{FF2B5EF4-FFF2-40B4-BE49-F238E27FC236}">
                <a16:creationId xmlns:a16="http://schemas.microsoft.com/office/drawing/2014/main" id="{BB564D6E-CA1C-45CB-8F4E-AACB1E5DCEF4}"/>
              </a:ext>
            </a:extLst>
          </p:cNvPr>
          <p:cNvSpPr>
            <a:spLocks noGrp="1"/>
          </p:cNvSpPr>
          <p:nvPr>
            <p:ph type="title"/>
          </p:nvPr>
        </p:nvSpPr>
        <p:spPr/>
        <p:txBody>
          <a:bodyPr/>
          <a:lstStyle/>
          <a:p>
            <a:r>
              <a:rPr lang="en-US" dirty="0"/>
              <a:t>Simulation Topology</a:t>
            </a:r>
          </a:p>
        </p:txBody>
      </p:sp>
      <p:sp>
        <p:nvSpPr>
          <p:cNvPr id="3" name="Content Placeholder 2">
            <a:extLst>
              <a:ext uri="{FF2B5EF4-FFF2-40B4-BE49-F238E27FC236}">
                <a16:creationId xmlns:a16="http://schemas.microsoft.com/office/drawing/2014/main" id="{9808CE7A-D527-4870-88AB-0FA3AF6CB37A}"/>
              </a:ext>
            </a:extLst>
          </p:cNvPr>
          <p:cNvSpPr>
            <a:spLocks noGrp="1"/>
          </p:cNvSpPr>
          <p:nvPr>
            <p:ph idx="1"/>
          </p:nvPr>
        </p:nvSpPr>
        <p:spPr>
          <a:xfrm>
            <a:off x="228600" y="1676400"/>
            <a:ext cx="8692816" cy="1915026"/>
          </a:xfrm>
        </p:spPr>
        <p:txBody>
          <a:bodyPr/>
          <a:lstStyle/>
          <a:p>
            <a:r>
              <a:rPr lang="en-US" sz="1600" dirty="0">
                <a:solidFill>
                  <a:schemeClr val="tx1"/>
                </a:solidFill>
              </a:rPr>
              <a:t>Scenario composed of 4 BSSs sharing the same channel</a:t>
            </a:r>
          </a:p>
          <a:p>
            <a:r>
              <a:rPr lang="en-US" sz="1600" dirty="0">
                <a:solidFill>
                  <a:schemeClr val="tx1"/>
                </a:solidFill>
              </a:rPr>
              <a:t>All the BSSs have common traffic patterns and characteristics for two associated STAs with bidirectional UDP traffic (BE background traffic)</a:t>
            </a:r>
          </a:p>
          <a:p>
            <a:pPr lvl="1"/>
            <a:r>
              <a:rPr lang="en-US" sz="1200" dirty="0">
                <a:solidFill>
                  <a:schemeClr val="tx1"/>
                </a:solidFill>
              </a:rPr>
              <a:t>Background UDP traffic: STA1: 60Mbps DL / 60Mbps UL &amp; STA2: 30Mbps DL / 30Mbps UL </a:t>
            </a:r>
          </a:p>
          <a:p>
            <a:r>
              <a:rPr lang="en-US" sz="1600" dirty="0">
                <a:solidFill>
                  <a:schemeClr val="tx1"/>
                </a:solidFill>
              </a:rPr>
              <a:t>AP1 has additional P2P STAs (two or three devices), transferring TCP data (asymmetric bidirectional Data – ACK) – BE or VI access category</a:t>
            </a:r>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AA0111C3-64C0-4964-936C-6829AB63E61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5058E8D-1FB8-4937-A440-8A0301A01AC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73591CE-C407-41DC-8DC1-EF26B6AA2B86}"/>
              </a:ext>
            </a:extLst>
          </p:cNvPr>
          <p:cNvSpPr>
            <a:spLocks noGrp="1"/>
          </p:cNvSpPr>
          <p:nvPr>
            <p:ph type="dt" idx="15"/>
          </p:nvPr>
        </p:nvSpPr>
        <p:spPr/>
        <p:txBody>
          <a:bodyPr/>
          <a:lstStyle/>
          <a:p>
            <a:r>
              <a:rPr lang="en-US" dirty="0"/>
              <a:t>February 2025</a:t>
            </a:r>
            <a:endParaRPr lang="en-GB" dirty="0"/>
          </a:p>
        </p:txBody>
      </p:sp>
      <p:pic>
        <p:nvPicPr>
          <p:cNvPr id="7" name="Picture 6">
            <a:extLst>
              <a:ext uri="{FF2B5EF4-FFF2-40B4-BE49-F238E27FC236}">
                <a16:creationId xmlns:a16="http://schemas.microsoft.com/office/drawing/2014/main" id="{53D22128-E49E-C477-582E-5FEEBF7EFA53}"/>
              </a:ext>
            </a:extLst>
          </p:cNvPr>
          <p:cNvPicPr>
            <a:picLocks noChangeAspect="1"/>
          </p:cNvPicPr>
          <p:nvPr/>
        </p:nvPicPr>
        <p:blipFill>
          <a:blip r:embed="rId3"/>
          <a:stretch>
            <a:fillRect/>
          </a:stretch>
        </p:blipFill>
        <p:spPr>
          <a:xfrm>
            <a:off x="4717372" y="3729790"/>
            <a:ext cx="3998104" cy="2289856"/>
          </a:xfrm>
          <a:prstGeom prst="rect">
            <a:avLst/>
          </a:prstGeom>
        </p:spPr>
      </p:pic>
      <p:sp>
        <p:nvSpPr>
          <p:cNvPr id="9" name="Oval 8">
            <a:extLst>
              <a:ext uri="{FF2B5EF4-FFF2-40B4-BE49-F238E27FC236}">
                <a16:creationId xmlns:a16="http://schemas.microsoft.com/office/drawing/2014/main" id="{4A853ADC-1060-3DFC-317B-7E63A664D968}"/>
              </a:ext>
            </a:extLst>
          </p:cNvPr>
          <p:cNvSpPr/>
          <p:nvPr/>
        </p:nvSpPr>
        <p:spPr bwMode="auto">
          <a:xfrm flipH="1" flipV="1">
            <a:off x="3603456" y="4662237"/>
            <a:ext cx="1277757" cy="1335504"/>
          </a:xfrm>
          <a:prstGeom prst="ellipse">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Oval 9">
            <a:extLst>
              <a:ext uri="{FF2B5EF4-FFF2-40B4-BE49-F238E27FC236}">
                <a16:creationId xmlns:a16="http://schemas.microsoft.com/office/drawing/2014/main" id="{8A13A87F-5093-A301-F09C-FBB6532C11E0}"/>
              </a:ext>
            </a:extLst>
          </p:cNvPr>
          <p:cNvSpPr/>
          <p:nvPr/>
        </p:nvSpPr>
        <p:spPr bwMode="auto">
          <a:xfrm flipH="1" flipV="1">
            <a:off x="7561846" y="4788565"/>
            <a:ext cx="1052764" cy="1305429"/>
          </a:xfrm>
          <a:prstGeom prst="ellipse">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9394303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8b390700-fe7f-4397-bba0-2fb4f6bafca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634264116B43240A5CD3124B4EAB676" ma:contentTypeVersion="15" ma:contentTypeDescription="Create a new document." ma:contentTypeScope="" ma:versionID="c99f239e82952af76d60d93569713f36">
  <xsd:schema xmlns:xsd="http://www.w3.org/2001/XMLSchema" xmlns:xs="http://www.w3.org/2001/XMLSchema" xmlns:p="http://schemas.microsoft.com/office/2006/metadata/properties" xmlns:ns3="8b390700-fe7f-4397-bba0-2fb4f6bafcae" xmlns:ns4="5e00163f-2a11-4c57-a8d4-8f44c9488464" targetNamespace="http://schemas.microsoft.com/office/2006/metadata/properties" ma:root="true" ma:fieldsID="ecddb3d8d817ba12efd8761179b74ce0" ns3:_="" ns4:_="">
    <xsd:import namespace="8b390700-fe7f-4397-bba0-2fb4f6bafcae"/>
    <xsd:import namespace="5e00163f-2a11-4c57-a8d4-8f44c948846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ServiceOCR"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390700-fe7f-4397-bba0-2fb4f6bafc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e00163f-2a11-4c57-a8d4-8f44c948846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9CF809F-5108-46B1-8854-EFCCC7C100CB}">
  <ds:schemaRefs>
    <ds:schemaRef ds:uri="http://purl.org/dc/dcmitype/"/>
    <ds:schemaRef ds:uri="http://schemas.microsoft.com/office/2006/metadata/properties"/>
    <ds:schemaRef ds:uri="http://www.w3.org/XML/1998/namespace"/>
    <ds:schemaRef ds:uri="http://purl.org/dc/elements/1.1/"/>
    <ds:schemaRef ds:uri="http://schemas.microsoft.com/office/2006/documentManagement/types"/>
    <ds:schemaRef ds:uri="8b390700-fe7f-4397-bba0-2fb4f6bafcae"/>
    <ds:schemaRef ds:uri="http://purl.org/dc/terms/"/>
    <ds:schemaRef ds:uri="http://schemas.microsoft.com/office/infopath/2007/PartnerControls"/>
    <ds:schemaRef ds:uri="http://schemas.openxmlformats.org/package/2006/metadata/core-properties"/>
    <ds:schemaRef ds:uri="5e00163f-2a11-4c57-a8d4-8f44c9488464"/>
  </ds:schemaRefs>
</ds:datastoreItem>
</file>

<file path=customXml/itemProps2.xml><?xml version="1.0" encoding="utf-8"?>
<ds:datastoreItem xmlns:ds="http://schemas.openxmlformats.org/officeDocument/2006/customXml" ds:itemID="{CF07E47C-205A-452F-8555-E77020DE0176}">
  <ds:schemaRefs>
    <ds:schemaRef ds:uri="http://schemas.microsoft.com/sharepoint/v3/contenttype/forms"/>
  </ds:schemaRefs>
</ds:datastoreItem>
</file>

<file path=customXml/itemProps3.xml><?xml version="1.0" encoding="utf-8"?>
<ds:datastoreItem xmlns:ds="http://schemas.openxmlformats.org/officeDocument/2006/customXml" ds:itemID="{C3BAB17A-B4F6-402D-B663-8060ED114DB1}">
  <ds:schemaRefs>
    <ds:schemaRef ds:uri="5e00163f-2a11-4c57-a8d4-8f44c9488464"/>
    <ds:schemaRef ds:uri="8b390700-fe7f-4397-bba0-2fb4f6bafcae"/>
    <ds:schemaRef ds:uri="http://schemas.microsoft.com/office/2006/metadata/contentType"/>
    <ds:schemaRef ds:uri="http://schemas.microsoft.com/office/2006/metadata/properties/metaAttributes"/>
    <ds:schemaRef ds:uri="http://www.w3.org/2000/xmlns/"/>
    <ds:schemaRef ds:uri="http://www.w3.org/2001/XMLSchema"/>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59499</TotalTime>
  <Words>1801</Words>
  <Application>Microsoft Office PowerPoint</Application>
  <PresentationFormat>On-screen Show (4:3)</PresentationFormat>
  <Paragraphs>217</Paragraphs>
  <Slides>16</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Arial Unicode MS</vt:lpstr>
      <vt:lpstr>Calibri</vt:lpstr>
      <vt:lpstr>Times New Roman</vt:lpstr>
      <vt:lpstr>Wingdings</vt:lpstr>
      <vt:lpstr>Office Theme</vt:lpstr>
      <vt:lpstr>Microsoft Word 97 - 2003 Document</vt:lpstr>
      <vt:lpstr>Managed on-channel P2P communication – Follow up</vt:lpstr>
      <vt:lpstr>Introduction</vt:lpstr>
      <vt:lpstr>P2P: Recap</vt:lpstr>
      <vt:lpstr>Problem Statement (1/2)</vt:lpstr>
      <vt:lpstr>Problem Statement (2/2)</vt:lpstr>
      <vt:lpstr>P2P Group</vt:lpstr>
      <vt:lpstr>Light-weight Contention</vt:lpstr>
      <vt:lpstr>Light-weight Contention</vt:lpstr>
      <vt:lpstr>Simulation Topology</vt:lpstr>
      <vt:lpstr>P2P Mechanisms</vt:lpstr>
      <vt:lpstr>P2P Results (BE / Two Devices)</vt:lpstr>
      <vt:lpstr>P2P Results (VI / Two Devices)</vt:lpstr>
      <vt:lpstr>P2P Results (BE / Three Devices)</vt:lpstr>
      <vt:lpstr>P2P Results (VI / Three Devices)</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802.11-22/xxxxr0</dc:title>
  <dc:creator>Sigurd Schelstraete</dc:creator>
  <cp:lastModifiedBy>Iñaki Val Beitia</cp:lastModifiedBy>
  <cp:revision>19</cp:revision>
  <cp:lastPrinted>1601-01-01T00:00:00Z</cp:lastPrinted>
  <dcterms:created xsi:type="dcterms:W3CDTF">2022-11-07T19:40:06Z</dcterms:created>
  <dcterms:modified xsi:type="dcterms:W3CDTF">2025-02-11T08:58:27Z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0x010100A634264116B43240A5CD3124B4EAB676</vt:lpwstr>
  </property>
</Properties>
</file>