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334" r:id="rId6"/>
    <p:sldId id="2147473593" r:id="rId7"/>
    <p:sldId id="2147473568" r:id="rId8"/>
    <p:sldId id="2147473595" r:id="rId9"/>
    <p:sldId id="2147473597" r:id="rId10"/>
    <p:sldId id="2147473600" r:id="rId11"/>
    <p:sldId id="343" r:id="rId12"/>
    <p:sldId id="273" r:id="rId13"/>
    <p:sldId id="2147473596" r:id="rId14"/>
    <p:sldId id="2147473540"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C2CA23-F3AC-49DA-9E86-61A47BA3441C}" v="49" dt="2024-11-10T20:28:08.90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3681" autoAdjust="0"/>
  </p:normalViewPr>
  <p:slideViewPr>
    <p:cSldViewPr>
      <p:cViewPr varScale="1">
        <p:scale>
          <a:sx n="75" d="100"/>
          <a:sy n="75" d="100"/>
        </p:scale>
        <p:origin x="35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81C2CA23-F3AC-49DA-9E86-61A47BA3441C}"/>
    <pc:docChg chg="undo redo custSel addSld delSld modSld sldOrd modMainMaster">
      <pc:chgData name="Aio, Kosuke (SEC)" userId="4ca0a952-a8c3-4ae4-877b-7a498285cc83" providerId="ADAL" clId="{81C2CA23-F3AC-49DA-9E86-61A47BA3441C}" dt="2024-11-10T21:00:41.380" v="12720" actId="20577"/>
      <pc:docMkLst>
        <pc:docMk/>
      </pc:docMkLst>
      <pc:sldChg chg="modSp mod">
        <pc:chgData name="Aio, Kosuke (SEC)" userId="4ca0a952-a8c3-4ae4-877b-7a498285cc83" providerId="ADAL" clId="{81C2CA23-F3AC-49DA-9E86-61A47BA3441C}" dt="2024-11-06T05:19:21.348" v="12200" actId="20577"/>
        <pc:sldMkLst>
          <pc:docMk/>
          <pc:sldMk cId="0" sldId="256"/>
        </pc:sldMkLst>
        <pc:spChg chg="mod">
          <ac:chgData name="Aio, Kosuke (SEC)" userId="4ca0a952-a8c3-4ae4-877b-7a498285cc83" providerId="ADAL" clId="{81C2CA23-F3AC-49DA-9E86-61A47BA3441C}" dt="2024-08-26T06:37:00.966" v="23" actId="20577"/>
          <ac:spMkLst>
            <pc:docMk/>
            <pc:sldMk cId="0" sldId="256"/>
            <ac:spMk id="4" creationId="{0F88BBFA-7354-6131-639E-A6B94149F8E5}"/>
          </ac:spMkLst>
        </pc:spChg>
        <pc:spChg chg="mod">
          <ac:chgData name="Aio, Kosuke (SEC)" userId="4ca0a952-a8c3-4ae4-877b-7a498285cc83" providerId="ADAL" clId="{81C2CA23-F3AC-49DA-9E86-61A47BA3441C}" dt="2024-11-06T05:19:21.348" v="12200" actId="20577"/>
          <ac:spMkLst>
            <pc:docMk/>
            <pc:sldMk cId="0" sldId="256"/>
            <ac:spMk id="3074" creationId="{00000000-0000-0000-0000-000000000000}"/>
          </ac:spMkLst>
        </pc:spChg>
        <pc:graphicFrameChg chg="mod">
          <ac:chgData name="Aio, Kosuke (SEC)" userId="4ca0a952-a8c3-4ae4-877b-7a498285cc83" providerId="ADAL" clId="{81C2CA23-F3AC-49DA-9E86-61A47BA3441C}" dt="2024-10-11T06:10:07.895" v="3925"/>
          <ac:graphicFrameMkLst>
            <pc:docMk/>
            <pc:sldMk cId="0" sldId="256"/>
            <ac:graphicFrameMk id="2" creationId="{E6CFBF8A-45D2-D48D-3358-32A2B51EB4AC}"/>
          </ac:graphicFrameMkLst>
        </pc:graphicFrameChg>
      </pc:sldChg>
      <pc:sldChg chg="modSp mod">
        <pc:chgData name="Aio, Kosuke (SEC)" userId="4ca0a952-a8c3-4ae4-877b-7a498285cc83" providerId="ADAL" clId="{81C2CA23-F3AC-49DA-9E86-61A47BA3441C}" dt="2024-10-21T07:45:04.337" v="11784" actId="20577"/>
        <pc:sldMkLst>
          <pc:docMk/>
          <pc:sldMk cId="1605831029" sldId="273"/>
        </pc:sldMkLst>
        <pc:spChg chg="mod">
          <ac:chgData name="Aio, Kosuke (SEC)" userId="4ca0a952-a8c3-4ae4-877b-7a498285cc83" providerId="ADAL" clId="{81C2CA23-F3AC-49DA-9E86-61A47BA3441C}" dt="2024-10-21T07:45:04.337" v="11784" actId="20577"/>
          <ac:spMkLst>
            <pc:docMk/>
            <pc:sldMk cId="1605831029" sldId="273"/>
            <ac:spMk id="3" creationId="{00000000-0000-0000-0000-000000000000}"/>
          </ac:spMkLst>
        </pc:spChg>
      </pc:sldChg>
      <pc:sldChg chg="modSp mod">
        <pc:chgData name="Aio, Kosuke (SEC)" userId="4ca0a952-a8c3-4ae4-877b-7a498285cc83" providerId="ADAL" clId="{81C2CA23-F3AC-49DA-9E86-61A47BA3441C}" dt="2024-11-07T04:11:11.652" v="12218" actId="255"/>
        <pc:sldMkLst>
          <pc:docMk/>
          <pc:sldMk cId="551391497" sldId="334"/>
        </pc:sldMkLst>
        <pc:spChg chg="mod">
          <ac:chgData name="Aio, Kosuke (SEC)" userId="4ca0a952-a8c3-4ae4-877b-7a498285cc83" providerId="ADAL" clId="{81C2CA23-F3AC-49DA-9E86-61A47BA3441C}" dt="2024-11-07T04:11:11.652" v="12218" actId="255"/>
          <ac:spMkLst>
            <pc:docMk/>
            <pc:sldMk cId="551391497" sldId="334"/>
            <ac:spMk id="3" creationId="{6022ABF0-32CA-B3DC-4DE9-DC9319F214B3}"/>
          </ac:spMkLst>
        </pc:spChg>
      </pc:sldChg>
      <pc:sldChg chg="modSp mod">
        <pc:chgData name="Aio, Kosuke (SEC)" userId="4ca0a952-a8c3-4ae4-877b-7a498285cc83" providerId="ADAL" clId="{81C2CA23-F3AC-49DA-9E86-61A47BA3441C}" dt="2024-11-10T21:00:05.855" v="12719" actId="33524"/>
        <pc:sldMkLst>
          <pc:docMk/>
          <pc:sldMk cId="1315213288" sldId="343"/>
        </pc:sldMkLst>
        <pc:spChg chg="mod">
          <ac:chgData name="Aio, Kosuke (SEC)" userId="4ca0a952-a8c3-4ae4-877b-7a498285cc83" providerId="ADAL" clId="{81C2CA23-F3AC-49DA-9E86-61A47BA3441C}" dt="2024-11-10T21:00:05.855" v="12719" actId="33524"/>
          <ac:spMkLst>
            <pc:docMk/>
            <pc:sldMk cId="1315213288" sldId="343"/>
            <ac:spMk id="3" creationId="{68E63551-2142-AFEF-621D-BCD9B8AB6207}"/>
          </ac:spMkLst>
        </pc:spChg>
      </pc:sldChg>
      <pc:sldChg chg="modSp mod">
        <pc:chgData name="Aio, Kosuke (SEC)" userId="4ca0a952-a8c3-4ae4-877b-7a498285cc83" providerId="ADAL" clId="{81C2CA23-F3AC-49DA-9E86-61A47BA3441C}" dt="2024-11-10T21:00:41.380" v="12720" actId="20577"/>
        <pc:sldMkLst>
          <pc:docMk/>
          <pc:sldMk cId="1744388495" sldId="2147473540"/>
        </pc:sldMkLst>
        <pc:spChg chg="mod">
          <ac:chgData name="Aio, Kosuke (SEC)" userId="4ca0a952-a8c3-4ae4-877b-7a498285cc83" providerId="ADAL" clId="{81C2CA23-F3AC-49DA-9E86-61A47BA3441C}" dt="2024-10-21T04:43:55.710" v="7516" actId="20577"/>
          <ac:spMkLst>
            <pc:docMk/>
            <pc:sldMk cId="1744388495" sldId="2147473540"/>
            <ac:spMk id="2" creationId="{00000000-0000-0000-0000-000000000000}"/>
          </ac:spMkLst>
        </pc:spChg>
        <pc:spChg chg="mod">
          <ac:chgData name="Aio, Kosuke (SEC)" userId="4ca0a952-a8c3-4ae4-877b-7a498285cc83" providerId="ADAL" clId="{81C2CA23-F3AC-49DA-9E86-61A47BA3441C}" dt="2024-11-10T21:00:41.380" v="12720" actId="20577"/>
          <ac:spMkLst>
            <pc:docMk/>
            <pc:sldMk cId="1744388495" sldId="2147473540"/>
            <ac:spMk id="3" creationId="{00000000-0000-0000-0000-000000000000}"/>
          </ac:spMkLst>
        </pc:spChg>
      </pc:sldChg>
      <pc:sldChg chg="addSp delSp modSp del mod">
        <pc:chgData name="Aio, Kosuke (SEC)" userId="4ca0a952-a8c3-4ae4-877b-7a498285cc83" providerId="ADAL" clId="{81C2CA23-F3AC-49DA-9E86-61A47BA3441C}" dt="2024-10-11T06:07:22.340" v="3908" actId="47"/>
        <pc:sldMkLst>
          <pc:docMk/>
          <pc:sldMk cId="3445890766" sldId="2147473567"/>
        </pc:sldMkLst>
        <pc:spChg chg="mod">
          <ac:chgData name="Aio, Kosuke (SEC)" userId="4ca0a952-a8c3-4ae4-877b-7a498285cc83" providerId="ADAL" clId="{81C2CA23-F3AC-49DA-9E86-61A47BA3441C}" dt="2024-08-26T07:18:46.291" v="1815" actId="20577"/>
          <ac:spMkLst>
            <pc:docMk/>
            <pc:sldMk cId="3445890766" sldId="2147473567"/>
            <ac:spMk id="5" creationId="{8BD58028-5D55-130A-908E-C364549C096F}"/>
          </ac:spMkLst>
        </pc:spChg>
        <pc:spChg chg="mod">
          <ac:chgData name="Aio, Kosuke (SEC)" userId="4ca0a952-a8c3-4ae4-877b-7a498285cc83" providerId="ADAL" clId="{81C2CA23-F3AC-49DA-9E86-61A47BA3441C}" dt="2024-08-26T07:14:55.756" v="1233" actId="20577"/>
          <ac:spMkLst>
            <pc:docMk/>
            <pc:sldMk cId="3445890766" sldId="2147473567"/>
            <ac:spMk id="9" creationId="{A83FC01D-1DF7-3436-77AD-48B610C08032}"/>
          </ac:spMkLst>
        </pc:spChg>
        <pc:spChg chg="del">
          <ac:chgData name="Aio, Kosuke (SEC)" userId="4ca0a952-a8c3-4ae4-877b-7a498285cc83" providerId="ADAL" clId="{81C2CA23-F3AC-49DA-9E86-61A47BA3441C}" dt="2024-08-26T07:15:10.794" v="1264" actId="478"/>
          <ac:spMkLst>
            <pc:docMk/>
            <pc:sldMk cId="3445890766" sldId="2147473567"/>
            <ac:spMk id="26" creationId="{61CB41B8-7A2C-80CB-F811-1A4BD0FF1012}"/>
          </ac:spMkLst>
        </pc:spChg>
        <pc:spChg chg="del">
          <ac:chgData name="Aio, Kosuke (SEC)" userId="4ca0a952-a8c3-4ae4-877b-7a498285cc83" providerId="ADAL" clId="{81C2CA23-F3AC-49DA-9E86-61A47BA3441C}" dt="2024-08-26T07:15:10.794" v="1264" actId="478"/>
          <ac:spMkLst>
            <pc:docMk/>
            <pc:sldMk cId="3445890766" sldId="2147473567"/>
            <ac:spMk id="27" creationId="{DEFAC86C-3FF4-A059-8E23-54F178AB7870}"/>
          </ac:spMkLst>
        </pc:spChg>
        <pc:spChg chg="del">
          <ac:chgData name="Aio, Kosuke (SEC)" userId="4ca0a952-a8c3-4ae4-877b-7a498285cc83" providerId="ADAL" clId="{81C2CA23-F3AC-49DA-9E86-61A47BA3441C}" dt="2024-08-26T07:15:10.794" v="1264" actId="478"/>
          <ac:spMkLst>
            <pc:docMk/>
            <pc:sldMk cId="3445890766" sldId="2147473567"/>
            <ac:spMk id="28" creationId="{569178BE-1689-6429-0186-89847D478255}"/>
          </ac:spMkLst>
        </pc:spChg>
        <pc:grpChg chg="del">
          <ac:chgData name="Aio, Kosuke (SEC)" userId="4ca0a952-a8c3-4ae4-877b-7a498285cc83" providerId="ADAL" clId="{81C2CA23-F3AC-49DA-9E86-61A47BA3441C}" dt="2024-08-26T07:15:10.794" v="1264" actId="478"/>
          <ac:grpSpMkLst>
            <pc:docMk/>
            <pc:sldMk cId="3445890766" sldId="2147473567"/>
            <ac:grpSpMk id="2" creationId="{0B8FEB6E-BED2-4A5B-0E37-346D5EB727AA}"/>
          </ac:grpSpMkLst>
        </pc:grpChg>
        <pc:picChg chg="add mod">
          <ac:chgData name="Aio, Kosuke (SEC)" userId="4ca0a952-a8c3-4ae4-877b-7a498285cc83" providerId="ADAL" clId="{81C2CA23-F3AC-49DA-9E86-61A47BA3441C}" dt="2024-08-29T05:59:32.005" v="3892" actId="1076"/>
          <ac:picMkLst>
            <pc:docMk/>
            <pc:sldMk cId="3445890766" sldId="2147473567"/>
            <ac:picMk id="2" creationId="{215A0644-38F8-7AF1-8CB1-E7328890A7B9}"/>
          </ac:picMkLst>
        </pc:picChg>
      </pc:sldChg>
      <pc:sldChg chg="addSp delSp modSp mod">
        <pc:chgData name="Aio, Kosuke (SEC)" userId="4ca0a952-a8c3-4ae4-877b-7a498285cc83" providerId="ADAL" clId="{81C2CA23-F3AC-49DA-9E86-61A47BA3441C}" dt="2024-11-10T20:25:27.876" v="12612" actId="14100"/>
        <pc:sldMkLst>
          <pc:docMk/>
          <pc:sldMk cId="1376512370" sldId="2147473568"/>
        </pc:sldMkLst>
        <pc:spChg chg="mod">
          <ac:chgData name="Aio, Kosuke (SEC)" userId="4ca0a952-a8c3-4ae4-877b-7a498285cc83" providerId="ADAL" clId="{81C2CA23-F3AC-49DA-9E86-61A47BA3441C}" dt="2024-11-10T20:24:54.515" v="12611" actId="20577"/>
          <ac:spMkLst>
            <pc:docMk/>
            <pc:sldMk cId="1376512370" sldId="2147473568"/>
            <ac:spMk id="5" creationId="{8BD58028-5D55-130A-908E-C364549C096F}"/>
          </ac:spMkLst>
        </pc:spChg>
        <pc:spChg chg="mod">
          <ac:chgData name="Aio, Kosuke (SEC)" userId="4ca0a952-a8c3-4ae4-877b-7a498285cc83" providerId="ADAL" clId="{81C2CA23-F3AC-49DA-9E86-61A47BA3441C}" dt="2024-08-26T07:18:54.210" v="1823" actId="20577"/>
          <ac:spMkLst>
            <pc:docMk/>
            <pc:sldMk cId="1376512370" sldId="2147473568"/>
            <ac:spMk id="9" creationId="{A83FC01D-1DF7-3436-77AD-48B610C08032}"/>
          </ac:spMkLst>
        </pc:spChg>
        <pc:spChg chg="add mod">
          <ac:chgData name="Aio, Kosuke (SEC)" userId="4ca0a952-a8c3-4ae4-877b-7a498285cc83" providerId="ADAL" clId="{81C2CA23-F3AC-49DA-9E86-61A47BA3441C}" dt="2024-10-21T04:50:42.926" v="8158"/>
          <ac:spMkLst>
            <pc:docMk/>
            <pc:sldMk cId="1376512370" sldId="2147473568"/>
            <ac:spMk id="10" creationId="{2BB7E26B-0123-AADA-A443-14D0DCE652B9}"/>
          </ac:spMkLst>
        </pc:spChg>
        <pc:spChg chg="add mod">
          <ac:chgData name="Aio, Kosuke (SEC)" userId="4ca0a952-a8c3-4ae4-877b-7a498285cc83" providerId="ADAL" clId="{81C2CA23-F3AC-49DA-9E86-61A47BA3441C}" dt="2024-10-21T04:50:42.926" v="8158"/>
          <ac:spMkLst>
            <pc:docMk/>
            <pc:sldMk cId="1376512370" sldId="2147473568"/>
            <ac:spMk id="11" creationId="{2C6346AC-7385-6E5D-EF15-F5DD86256E35}"/>
          </ac:spMkLst>
        </pc:spChg>
        <pc:spChg chg="add mod">
          <ac:chgData name="Aio, Kosuke (SEC)" userId="4ca0a952-a8c3-4ae4-877b-7a498285cc83" providerId="ADAL" clId="{81C2CA23-F3AC-49DA-9E86-61A47BA3441C}" dt="2024-10-21T04:50:42.926" v="8158"/>
          <ac:spMkLst>
            <pc:docMk/>
            <pc:sldMk cId="1376512370" sldId="2147473568"/>
            <ac:spMk id="12" creationId="{713CDD2B-2802-B2BD-81B3-0E539CB69A10}"/>
          </ac:spMkLst>
        </pc:spChg>
        <pc:spChg chg="add mod">
          <ac:chgData name="Aio, Kosuke (SEC)" userId="4ca0a952-a8c3-4ae4-877b-7a498285cc83" providerId="ADAL" clId="{81C2CA23-F3AC-49DA-9E86-61A47BA3441C}" dt="2024-10-21T04:50:42.926" v="8158"/>
          <ac:spMkLst>
            <pc:docMk/>
            <pc:sldMk cId="1376512370" sldId="2147473568"/>
            <ac:spMk id="13" creationId="{E8E6801C-6BBA-EC1A-4B2B-3E4DFA2EAFA2}"/>
          </ac:spMkLst>
        </pc:spChg>
        <pc:spChg chg="add mod">
          <ac:chgData name="Aio, Kosuke (SEC)" userId="4ca0a952-a8c3-4ae4-877b-7a498285cc83" providerId="ADAL" clId="{81C2CA23-F3AC-49DA-9E86-61A47BA3441C}" dt="2024-10-21T04:50:42.926" v="8158"/>
          <ac:spMkLst>
            <pc:docMk/>
            <pc:sldMk cId="1376512370" sldId="2147473568"/>
            <ac:spMk id="14" creationId="{34F2DEB5-4BC1-1C81-5E01-F24083B96ADE}"/>
          </ac:spMkLst>
        </pc:spChg>
        <pc:spChg chg="add mod">
          <ac:chgData name="Aio, Kosuke (SEC)" userId="4ca0a952-a8c3-4ae4-877b-7a498285cc83" providerId="ADAL" clId="{81C2CA23-F3AC-49DA-9E86-61A47BA3441C}" dt="2024-10-21T04:50:42.926" v="8158"/>
          <ac:spMkLst>
            <pc:docMk/>
            <pc:sldMk cId="1376512370" sldId="2147473568"/>
            <ac:spMk id="15" creationId="{6276B63D-4EE3-2B7B-B9D2-4FFE85BBB8BD}"/>
          </ac:spMkLst>
        </pc:spChg>
        <pc:spChg chg="add mod">
          <ac:chgData name="Aio, Kosuke (SEC)" userId="4ca0a952-a8c3-4ae4-877b-7a498285cc83" providerId="ADAL" clId="{81C2CA23-F3AC-49DA-9E86-61A47BA3441C}" dt="2024-10-21T04:50:42.926" v="8158"/>
          <ac:spMkLst>
            <pc:docMk/>
            <pc:sldMk cId="1376512370" sldId="2147473568"/>
            <ac:spMk id="23" creationId="{9A4D5E49-FDE5-C3D1-BC60-D9BF69BCC86C}"/>
          </ac:spMkLst>
        </pc:spChg>
        <pc:spChg chg="add mod">
          <ac:chgData name="Aio, Kosuke (SEC)" userId="4ca0a952-a8c3-4ae4-877b-7a498285cc83" providerId="ADAL" clId="{81C2CA23-F3AC-49DA-9E86-61A47BA3441C}" dt="2024-10-21T04:50:42.926" v="8158"/>
          <ac:spMkLst>
            <pc:docMk/>
            <pc:sldMk cId="1376512370" sldId="2147473568"/>
            <ac:spMk id="24" creationId="{6E9E2B5D-1807-C066-9288-2FAB92FF2186}"/>
          </ac:spMkLst>
        </pc:spChg>
        <pc:picChg chg="add mod">
          <ac:chgData name="Aio, Kosuke (SEC)" userId="4ca0a952-a8c3-4ae4-877b-7a498285cc83" providerId="ADAL" clId="{81C2CA23-F3AC-49DA-9E86-61A47BA3441C}" dt="2024-10-21T04:50:42.926" v="8158"/>
          <ac:picMkLst>
            <pc:docMk/>
            <pc:sldMk cId="1376512370" sldId="2147473568"/>
            <ac:picMk id="2" creationId="{0089664A-C925-25C4-C0DE-EE7BE3B5D157}"/>
          </ac:picMkLst>
        </pc:picChg>
        <pc:picChg chg="add mod">
          <ac:chgData name="Aio, Kosuke (SEC)" userId="4ca0a952-a8c3-4ae4-877b-7a498285cc83" providerId="ADAL" clId="{81C2CA23-F3AC-49DA-9E86-61A47BA3441C}" dt="2024-11-10T20:25:27.876" v="12612" actId="14100"/>
          <ac:picMkLst>
            <pc:docMk/>
            <pc:sldMk cId="1376512370" sldId="2147473568"/>
            <ac:picMk id="2" creationId="{7D8738DB-7C90-34DF-B8EC-3ECAFBC42CD6}"/>
          </ac:picMkLst>
        </pc:picChg>
        <pc:picChg chg="add mod">
          <ac:chgData name="Aio, Kosuke (SEC)" userId="4ca0a952-a8c3-4ae4-877b-7a498285cc83" providerId="ADAL" clId="{81C2CA23-F3AC-49DA-9E86-61A47BA3441C}" dt="2024-10-21T04:50:42.926" v="8158"/>
          <ac:picMkLst>
            <pc:docMk/>
            <pc:sldMk cId="1376512370" sldId="2147473568"/>
            <ac:picMk id="3" creationId="{66645B45-568A-9BDA-4276-3E97915D06C0}"/>
          </ac:picMkLst>
        </pc:picChg>
        <pc:picChg chg="add mod">
          <ac:chgData name="Aio, Kosuke (SEC)" userId="4ca0a952-a8c3-4ae4-877b-7a498285cc83" providerId="ADAL" clId="{81C2CA23-F3AC-49DA-9E86-61A47BA3441C}" dt="2024-10-21T04:50:42.926" v="8158"/>
          <ac:picMkLst>
            <pc:docMk/>
            <pc:sldMk cId="1376512370" sldId="2147473568"/>
            <ac:picMk id="7" creationId="{2963277C-C4E0-F38D-5DB2-C36331F5699D}"/>
          </ac:picMkLst>
        </pc:picChg>
        <pc:picChg chg="add mod">
          <ac:chgData name="Aio, Kosuke (SEC)" userId="4ca0a952-a8c3-4ae4-877b-7a498285cc83" providerId="ADAL" clId="{81C2CA23-F3AC-49DA-9E86-61A47BA3441C}" dt="2024-10-21T04:50:42.926" v="8158"/>
          <ac:picMkLst>
            <pc:docMk/>
            <pc:sldMk cId="1376512370" sldId="2147473568"/>
            <ac:picMk id="16" creationId="{ACC0EEF4-AFCF-CCFA-CD05-CF52D83DA73A}"/>
          </ac:picMkLst>
        </pc:picChg>
        <pc:picChg chg="add mod">
          <ac:chgData name="Aio, Kosuke (SEC)" userId="4ca0a952-a8c3-4ae4-877b-7a498285cc83" providerId="ADAL" clId="{81C2CA23-F3AC-49DA-9E86-61A47BA3441C}" dt="2024-10-21T04:50:42.926" v="8158"/>
          <ac:picMkLst>
            <pc:docMk/>
            <pc:sldMk cId="1376512370" sldId="2147473568"/>
            <ac:picMk id="17" creationId="{C7E23124-EE5A-EBBE-7BD2-5EF6A4EEAE25}"/>
          </ac:picMkLst>
        </pc:picChg>
        <pc:picChg chg="add mod">
          <ac:chgData name="Aio, Kosuke (SEC)" userId="4ca0a952-a8c3-4ae4-877b-7a498285cc83" providerId="ADAL" clId="{81C2CA23-F3AC-49DA-9E86-61A47BA3441C}" dt="2024-10-21T04:50:42.926" v="8158"/>
          <ac:picMkLst>
            <pc:docMk/>
            <pc:sldMk cId="1376512370" sldId="2147473568"/>
            <ac:picMk id="18" creationId="{D33E8696-B488-B7FC-B862-3501CAC4AD33}"/>
          </ac:picMkLst>
        </pc:picChg>
        <pc:picChg chg="add del mod">
          <ac:chgData name="Aio, Kosuke (SEC)" userId="4ca0a952-a8c3-4ae4-877b-7a498285cc83" providerId="ADAL" clId="{81C2CA23-F3AC-49DA-9E86-61A47BA3441C}" dt="2024-11-10T20:23:52.923" v="12596" actId="478"/>
          <ac:picMkLst>
            <pc:docMk/>
            <pc:sldMk cId="1376512370" sldId="2147473568"/>
            <ac:picMk id="25" creationId="{4A572F6E-BD7D-E935-6BA8-E10B6BC73709}"/>
          </ac:picMkLst>
        </pc:picChg>
        <pc:cxnChg chg="add mod">
          <ac:chgData name="Aio, Kosuke (SEC)" userId="4ca0a952-a8c3-4ae4-877b-7a498285cc83" providerId="ADAL" clId="{81C2CA23-F3AC-49DA-9E86-61A47BA3441C}" dt="2024-10-21T04:50:42.926" v="8158"/>
          <ac:cxnSpMkLst>
            <pc:docMk/>
            <pc:sldMk cId="1376512370" sldId="2147473568"/>
            <ac:cxnSpMk id="19" creationId="{0487C991-BB1D-9297-F297-E04D81EC529C}"/>
          </ac:cxnSpMkLst>
        </pc:cxnChg>
        <pc:cxnChg chg="add mod">
          <ac:chgData name="Aio, Kosuke (SEC)" userId="4ca0a952-a8c3-4ae4-877b-7a498285cc83" providerId="ADAL" clId="{81C2CA23-F3AC-49DA-9E86-61A47BA3441C}" dt="2024-10-21T04:50:42.926" v="8158"/>
          <ac:cxnSpMkLst>
            <pc:docMk/>
            <pc:sldMk cId="1376512370" sldId="2147473568"/>
            <ac:cxnSpMk id="20" creationId="{1AE1CF36-6707-D1F0-D21F-980FAA20D587}"/>
          </ac:cxnSpMkLst>
        </pc:cxnChg>
        <pc:cxnChg chg="add mod">
          <ac:chgData name="Aio, Kosuke (SEC)" userId="4ca0a952-a8c3-4ae4-877b-7a498285cc83" providerId="ADAL" clId="{81C2CA23-F3AC-49DA-9E86-61A47BA3441C}" dt="2024-10-21T04:50:42.926" v="8158"/>
          <ac:cxnSpMkLst>
            <pc:docMk/>
            <pc:sldMk cId="1376512370" sldId="2147473568"/>
            <ac:cxnSpMk id="21" creationId="{3F7074E6-9345-C522-CF25-F148EE0642DC}"/>
          </ac:cxnSpMkLst>
        </pc:cxnChg>
        <pc:cxnChg chg="add mod">
          <ac:chgData name="Aio, Kosuke (SEC)" userId="4ca0a952-a8c3-4ae4-877b-7a498285cc83" providerId="ADAL" clId="{81C2CA23-F3AC-49DA-9E86-61A47BA3441C}" dt="2024-10-21T04:50:42.926" v="8158"/>
          <ac:cxnSpMkLst>
            <pc:docMk/>
            <pc:sldMk cId="1376512370" sldId="2147473568"/>
            <ac:cxnSpMk id="22" creationId="{1C1F492B-8D5F-02D2-A042-060475D9043A}"/>
          </ac:cxnSpMkLst>
        </pc:cxnChg>
      </pc:sldChg>
      <pc:sldChg chg="del">
        <pc:chgData name="Aio, Kosuke (SEC)" userId="4ca0a952-a8c3-4ae4-877b-7a498285cc83" providerId="ADAL" clId="{81C2CA23-F3AC-49DA-9E86-61A47BA3441C}" dt="2024-08-26T07:23:07.100" v="2588" actId="47"/>
        <pc:sldMkLst>
          <pc:docMk/>
          <pc:sldMk cId="2667522862" sldId="2147473571"/>
        </pc:sldMkLst>
      </pc:sldChg>
      <pc:sldChg chg="del">
        <pc:chgData name="Aio, Kosuke (SEC)" userId="4ca0a952-a8c3-4ae4-877b-7a498285cc83" providerId="ADAL" clId="{81C2CA23-F3AC-49DA-9E86-61A47BA3441C}" dt="2024-08-26T07:23:07.100" v="2588" actId="47"/>
        <pc:sldMkLst>
          <pc:docMk/>
          <pc:sldMk cId="1717499740" sldId="2147473572"/>
        </pc:sldMkLst>
      </pc:sldChg>
      <pc:sldChg chg="del">
        <pc:chgData name="Aio, Kosuke (SEC)" userId="4ca0a952-a8c3-4ae4-877b-7a498285cc83" providerId="ADAL" clId="{81C2CA23-F3AC-49DA-9E86-61A47BA3441C}" dt="2024-08-26T07:23:07.100" v="2588" actId="47"/>
        <pc:sldMkLst>
          <pc:docMk/>
          <pc:sldMk cId="1380541679" sldId="2147473589"/>
        </pc:sldMkLst>
      </pc:sldChg>
      <pc:sldChg chg="addSp delSp modSp mod">
        <pc:chgData name="Aio, Kosuke (SEC)" userId="4ca0a952-a8c3-4ae4-877b-7a498285cc83" providerId="ADAL" clId="{81C2CA23-F3AC-49DA-9E86-61A47BA3441C}" dt="2024-11-10T20:23:30.202" v="12595" actId="1076"/>
        <pc:sldMkLst>
          <pc:docMk/>
          <pc:sldMk cId="2545154228" sldId="2147473593"/>
        </pc:sldMkLst>
        <pc:spChg chg="add del mod">
          <ac:chgData name="Aio, Kosuke (SEC)" userId="4ca0a952-a8c3-4ae4-877b-7a498285cc83" providerId="ADAL" clId="{81C2CA23-F3AC-49DA-9E86-61A47BA3441C}" dt="2024-11-10T20:19:42.380" v="12540" actId="478"/>
          <ac:spMkLst>
            <pc:docMk/>
            <pc:sldMk cId="2545154228" sldId="2147473593"/>
            <ac:spMk id="3" creationId="{C3EA8964-0555-6B4C-2DAF-5774816C58A6}"/>
          </ac:spMkLst>
        </pc:spChg>
        <pc:spChg chg="mod">
          <ac:chgData name="Aio, Kosuke (SEC)" userId="4ca0a952-a8c3-4ae4-877b-7a498285cc83" providerId="ADAL" clId="{81C2CA23-F3AC-49DA-9E86-61A47BA3441C}" dt="2024-11-10T20:20:14.190" v="12548" actId="20577"/>
          <ac:spMkLst>
            <pc:docMk/>
            <pc:sldMk cId="2545154228" sldId="2147473593"/>
            <ac:spMk id="5" creationId="{8BD58028-5D55-130A-908E-C364549C096F}"/>
          </ac:spMkLst>
        </pc:spChg>
        <pc:spChg chg="add del mod">
          <ac:chgData name="Aio, Kosuke (SEC)" userId="4ca0a952-a8c3-4ae4-877b-7a498285cc83" providerId="ADAL" clId="{81C2CA23-F3AC-49DA-9E86-61A47BA3441C}" dt="2024-11-10T20:19:33.114" v="12538" actId="478"/>
          <ac:spMkLst>
            <pc:docMk/>
            <pc:sldMk cId="2545154228" sldId="2147473593"/>
            <ac:spMk id="7" creationId="{6A00AC31-8723-7FB4-7E86-9A03D3262945}"/>
          </ac:spMkLst>
        </pc:spChg>
        <pc:spChg chg="mod">
          <ac:chgData name="Aio, Kosuke (SEC)" userId="4ca0a952-a8c3-4ae4-877b-7a498285cc83" providerId="ADAL" clId="{81C2CA23-F3AC-49DA-9E86-61A47BA3441C}" dt="2024-10-21T05:39:42.113" v="10302" actId="20577"/>
          <ac:spMkLst>
            <pc:docMk/>
            <pc:sldMk cId="2545154228" sldId="2147473593"/>
            <ac:spMk id="9" creationId="{A83FC01D-1DF7-3436-77AD-48B610C08032}"/>
          </ac:spMkLst>
        </pc:spChg>
        <pc:spChg chg="add mod">
          <ac:chgData name="Aio, Kosuke (SEC)" userId="4ca0a952-a8c3-4ae4-877b-7a498285cc83" providerId="ADAL" clId="{81C2CA23-F3AC-49DA-9E86-61A47BA3441C}" dt="2024-11-10T20:23:30.202" v="12595" actId="1076"/>
          <ac:spMkLst>
            <pc:docMk/>
            <pc:sldMk cId="2545154228" sldId="2147473593"/>
            <ac:spMk id="10" creationId="{4317FD0E-350B-1475-5ED1-BFC413E37B54}"/>
          </ac:spMkLst>
        </pc:spChg>
        <pc:spChg chg="add mod">
          <ac:chgData name="Aio, Kosuke (SEC)" userId="4ca0a952-a8c3-4ae4-877b-7a498285cc83" providerId="ADAL" clId="{81C2CA23-F3AC-49DA-9E86-61A47BA3441C}" dt="2024-10-21T05:54:45.716" v="10666" actId="1038"/>
          <ac:spMkLst>
            <pc:docMk/>
            <pc:sldMk cId="2545154228" sldId="2147473593"/>
            <ac:spMk id="11" creationId="{48902EC5-8954-39EC-740E-6935CD1B6B37}"/>
          </ac:spMkLst>
        </pc:spChg>
        <pc:picChg chg="add del mod">
          <ac:chgData name="Aio, Kosuke (SEC)" userId="4ca0a952-a8c3-4ae4-877b-7a498285cc83" providerId="ADAL" clId="{81C2CA23-F3AC-49DA-9E86-61A47BA3441C}" dt="2024-10-21T05:53:19.725" v="10566" actId="478"/>
          <ac:picMkLst>
            <pc:docMk/>
            <pc:sldMk cId="2545154228" sldId="2147473593"/>
            <ac:picMk id="2" creationId="{105BA2EE-1036-A99E-D2D1-62408B0E7E3C}"/>
          </ac:picMkLst>
        </pc:picChg>
        <pc:picChg chg="add del mod">
          <ac:chgData name="Aio, Kosuke (SEC)" userId="4ca0a952-a8c3-4ae4-877b-7a498285cc83" providerId="ADAL" clId="{81C2CA23-F3AC-49DA-9E86-61A47BA3441C}" dt="2024-10-11T06:18:46.695" v="4229" actId="478"/>
          <ac:picMkLst>
            <pc:docMk/>
            <pc:sldMk cId="2545154228" sldId="2147473593"/>
            <ac:picMk id="2" creationId="{6FC2AB13-053C-B58A-9E66-486CD28FA844}"/>
          </ac:picMkLst>
        </pc:picChg>
        <pc:picChg chg="add del mod">
          <ac:chgData name="Aio, Kosuke (SEC)" userId="4ca0a952-a8c3-4ae4-877b-7a498285cc83" providerId="ADAL" clId="{81C2CA23-F3AC-49DA-9E86-61A47BA3441C}" dt="2024-11-10T20:19:40.082" v="12539" actId="478"/>
          <ac:picMkLst>
            <pc:docMk/>
            <pc:sldMk cId="2545154228" sldId="2147473593"/>
            <ac:picMk id="2" creationId="{79991F0C-3466-FF66-78C7-449EC258389D}"/>
          </ac:picMkLst>
        </pc:picChg>
        <pc:picChg chg="add del mod">
          <ac:chgData name="Aio, Kosuke (SEC)" userId="4ca0a952-a8c3-4ae4-877b-7a498285cc83" providerId="ADAL" clId="{81C2CA23-F3AC-49DA-9E86-61A47BA3441C}" dt="2024-10-21T05:49:19.108" v="10555" actId="478"/>
          <ac:picMkLst>
            <pc:docMk/>
            <pc:sldMk cId="2545154228" sldId="2147473593"/>
            <ac:picMk id="3" creationId="{9FC41670-AF3F-8A0E-4644-07BE3323A6D3}"/>
          </ac:picMkLst>
        </pc:picChg>
        <pc:picChg chg="add del mod">
          <ac:chgData name="Aio, Kosuke (SEC)" userId="4ca0a952-a8c3-4ae4-877b-7a498285cc83" providerId="ADAL" clId="{81C2CA23-F3AC-49DA-9E86-61A47BA3441C}" dt="2024-10-21T05:49:19.108" v="10555" actId="478"/>
          <ac:picMkLst>
            <pc:docMk/>
            <pc:sldMk cId="2545154228" sldId="2147473593"/>
            <ac:picMk id="7" creationId="{16FE8FC1-DCAD-F876-FF6C-C51972B75E62}"/>
          </ac:picMkLst>
        </pc:picChg>
        <pc:picChg chg="add del mod">
          <ac:chgData name="Aio, Kosuke (SEC)" userId="4ca0a952-a8c3-4ae4-877b-7a498285cc83" providerId="ADAL" clId="{81C2CA23-F3AC-49DA-9E86-61A47BA3441C}" dt="2024-11-10T20:21:17.812" v="12551" actId="478"/>
          <ac:picMkLst>
            <pc:docMk/>
            <pc:sldMk cId="2545154228" sldId="2147473593"/>
            <ac:picMk id="12" creationId="{217E826C-8E9A-F214-E8E4-54D801C77225}"/>
          </ac:picMkLst>
        </pc:picChg>
        <pc:picChg chg="add del mod">
          <ac:chgData name="Aio, Kosuke (SEC)" userId="4ca0a952-a8c3-4ae4-877b-7a498285cc83" providerId="ADAL" clId="{81C2CA23-F3AC-49DA-9E86-61A47BA3441C}" dt="2024-10-21T10:01:56.691" v="11815" actId="478"/>
          <ac:picMkLst>
            <pc:docMk/>
            <pc:sldMk cId="2545154228" sldId="2147473593"/>
            <ac:picMk id="12" creationId="{A437C15D-E849-9AAE-EDAB-F3514DFE6504}"/>
          </ac:picMkLst>
        </pc:picChg>
        <pc:picChg chg="add del mod">
          <ac:chgData name="Aio, Kosuke (SEC)" userId="4ca0a952-a8c3-4ae4-877b-7a498285cc83" providerId="ADAL" clId="{81C2CA23-F3AC-49DA-9E86-61A47BA3441C}" dt="2024-10-21T05:53:50.155" v="10600" actId="478"/>
          <ac:picMkLst>
            <pc:docMk/>
            <pc:sldMk cId="2545154228" sldId="2147473593"/>
            <ac:picMk id="13" creationId="{3FB1E7AE-6DEF-E0A5-BD27-3554B607C09E}"/>
          </ac:picMkLst>
        </pc:picChg>
        <pc:picChg chg="add mod">
          <ac:chgData name="Aio, Kosuke (SEC)" userId="4ca0a952-a8c3-4ae4-877b-7a498285cc83" providerId="ADAL" clId="{81C2CA23-F3AC-49DA-9E86-61A47BA3441C}" dt="2024-11-10T20:23:30.202" v="12595" actId="1076"/>
          <ac:picMkLst>
            <pc:docMk/>
            <pc:sldMk cId="2545154228" sldId="2147473593"/>
            <ac:picMk id="13" creationId="{DBA5B93C-BECA-A32E-E43E-2218BAD5C353}"/>
          </ac:picMkLst>
        </pc:picChg>
        <pc:picChg chg="add del mod">
          <ac:chgData name="Aio, Kosuke (SEC)" userId="4ca0a952-a8c3-4ae4-877b-7a498285cc83" providerId="ADAL" clId="{81C2CA23-F3AC-49DA-9E86-61A47BA3441C}" dt="2024-11-10T20:19:40.082" v="12539" actId="478"/>
          <ac:picMkLst>
            <pc:docMk/>
            <pc:sldMk cId="2545154228" sldId="2147473593"/>
            <ac:picMk id="14" creationId="{066210D0-94EA-6740-15A3-E0ADA29EC5D7}"/>
          </ac:picMkLst>
        </pc:picChg>
        <pc:picChg chg="add mod">
          <ac:chgData name="Aio, Kosuke (SEC)" userId="4ca0a952-a8c3-4ae4-877b-7a498285cc83" providerId="ADAL" clId="{81C2CA23-F3AC-49DA-9E86-61A47BA3441C}" dt="2024-11-10T20:23:25.257" v="12594" actId="1037"/>
          <ac:picMkLst>
            <pc:docMk/>
            <pc:sldMk cId="2545154228" sldId="2147473593"/>
            <ac:picMk id="15" creationId="{40514567-C005-5C7F-9313-E94BDA3C94C5}"/>
          </ac:picMkLst>
        </pc:picChg>
      </pc:sldChg>
      <pc:sldChg chg="del">
        <pc:chgData name="Aio, Kosuke (SEC)" userId="4ca0a952-a8c3-4ae4-877b-7a498285cc83" providerId="ADAL" clId="{81C2CA23-F3AC-49DA-9E86-61A47BA3441C}" dt="2024-08-26T07:23:07.100" v="2588" actId="47"/>
        <pc:sldMkLst>
          <pc:docMk/>
          <pc:sldMk cId="649331916" sldId="2147473594"/>
        </pc:sldMkLst>
      </pc:sldChg>
      <pc:sldChg chg="addSp delSp modSp mod">
        <pc:chgData name="Aio, Kosuke (SEC)" userId="4ca0a952-a8c3-4ae4-877b-7a498285cc83" providerId="ADAL" clId="{81C2CA23-F3AC-49DA-9E86-61A47BA3441C}" dt="2024-11-10T20:36:50.735" v="12676" actId="313"/>
        <pc:sldMkLst>
          <pc:docMk/>
          <pc:sldMk cId="2904077598" sldId="2147473595"/>
        </pc:sldMkLst>
        <pc:spChg chg="del mod">
          <ac:chgData name="Aio, Kosuke (SEC)" userId="4ca0a952-a8c3-4ae4-877b-7a498285cc83" providerId="ADAL" clId="{81C2CA23-F3AC-49DA-9E86-61A47BA3441C}" dt="2024-10-11T06:31:29.082" v="4969" actId="478"/>
          <ac:spMkLst>
            <pc:docMk/>
            <pc:sldMk cId="2904077598" sldId="2147473595"/>
            <ac:spMk id="2" creationId="{3DB4D5DB-10EF-820E-6455-8B109315F9A9}"/>
          </ac:spMkLst>
        </pc:spChg>
        <pc:spChg chg="add mod">
          <ac:chgData name="Aio, Kosuke (SEC)" userId="4ca0a952-a8c3-4ae4-877b-7a498285cc83" providerId="ADAL" clId="{81C2CA23-F3AC-49DA-9E86-61A47BA3441C}" dt="2024-11-10T20:36:50.735" v="12676" actId="313"/>
          <ac:spMkLst>
            <pc:docMk/>
            <pc:sldMk cId="2904077598" sldId="2147473595"/>
            <ac:spMk id="3" creationId="{5BFBB4BF-4AF1-56F9-E9C7-2C23B62E0366}"/>
          </ac:spMkLst>
        </pc:spChg>
        <pc:spChg chg="add mod">
          <ac:chgData name="Aio, Kosuke (SEC)" userId="4ca0a952-a8c3-4ae4-877b-7a498285cc83" providerId="ADAL" clId="{81C2CA23-F3AC-49DA-9E86-61A47BA3441C}" dt="2024-10-21T04:51:02.142" v="8161"/>
          <ac:spMkLst>
            <pc:docMk/>
            <pc:sldMk cId="2904077598" sldId="2147473595"/>
            <ac:spMk id="7" creationId="{28A1AD72-ADE4-4632-30AC-898601621746}"/>
          </ac:spMkLst>
        </pc:spChg>
        <pc:spChg chg="mod">
          <ac:chgData name="Aio, Kosuke (SEC)" userId="4ca0a952-a8c3-4ae4-877b-7a498285cc83" providerId="ADAL" clId="{81C2CA23-F3AC-49DA-9E86-61A47BA3441C}" dt="2024-10-24T15:34:13.281" v="11847" actId="20577"/>
          <ac:spMkLst>
            <pc:docMk/>
            <pc:sldMk cId="2904077598" sldId="2147473595"/>
            <ac:spMk id="9" creationId="{A83FC01D-1DF7-3436-77AD-48B610C08032}"/>
          </ac:spMkLst>
        </pc:spChg>
        <pc:spChg chg="add mod">
          <ac:chgData name="Aio, Kosuke (SEC)" userId="4ca0a952-a8c3-4ae4-877b-7a498285cc83" providerId="ADAL" clId="{81C2CA23-F3AC-49DA-9E86-61A47BA3441C}" dt="2024-11-10T20:27:31.450" v="12646" actId="1076"/>
          <ac:spMkLst>
            <pc:docMk/>
            <pc:sldMk cId="2904077598" sldId="2147473595"/>
            <ac:spMk id="10" creationId="{62BA9D9E-7B13-6E9C-55AE-9957821FA5C5}"/>
          </ac:spMkLst>
        </pc:spChg>
        <pc:spChg chg="add mod">
          <ac:chgData name="Aio, Kosuke (SEC)" userId="4ca0a952-a8c3-4ae4-877b-7a498285cc83" providerId="ADAL" clId="{81C2CA23-F3AC-49DA-9E86-61A47BA3441C}" dt="2024-10-21T04:51:02.142" v="8161"/>
          <ac:spMkLst>
            <pc:docMk/>
            <pc:sldMk cId="2904077598" sldId="2147473595"/>
            <ac:spMk id="13" creationId="{815746D7-72BC-068A-1003-B778537A8552}"/>
          </ac:spMkLst>
        </pc:spChg>
        <pc:spChg chg="add mod">
          <ac:chgData name="Aio, Kosuke (SEC)" userId="4ca0a952-a8c3-4ae4-877b-7a498285cc83" providerId="ADAL" clId="{81C2CA23-F3AC-49DA-9E86-61A47BA3441C}" dt="2024-10-21T04:51:02.142" v="8161"/>
          <ac:spMkLst>
            <pc:docMk/>
            <pc:sldMk cId="2904077598" sldId="2147473595"/>
            <ac:spMk id="16" creationId="{4D241FAE-45D1-28F9-8071-B01724EEBC21}"/>
          </ac:spMkLst>
        </pc:spChg>
        <pc:spChg chg="add mod">
          <ac:chgData name="Aio, Kosuke (SEC)" userId="4ca0a952-a8c3-4ae4-877b-7a498285cc83" providerId="ADAL" clId="{81C2CA23-F3AC-49DA-9E86-61A47BA3441C}" dt="2024-10-21T04:51:02.142" v="8161"/>
          <ac:spMkLst>
            <pc:docMk/>
            <pc:sldMk cId="2904077598" sldId="2147473595"/>
            <ac:spMk id="17" creationId="{00762787-23E3-36FF-66BE-59AEF723E1CB}"/>
          </ac:spMkLst>
        </pc:spChg>
        <pc:spChg chg="add mod">
          <ac:chgData name="Aio, Kosuke (SEC)" userId="4ca0a952-a8c3-4ae4-877b-7a498285cc83" providerId="ADAL" clId="{81C2CA23-F3AC-49DA-9E86-61A47BA3441C}" dt="2024-10-21T04:51:02.142" v="8161"/>
          <ac:spMkLst>
            <pc:docMk/>
            <pc:sldMk cId="2904077598" sldId="2147473595"/>
            <ac:spMk id="20" creationId="{BF3F65B4-BF48-187A-C2CA-43972A1B4BE1}"/>
          </ac:spMkLst>
        </pc:spChg>
        <pc:spChg chg="add mod">
          <ac:chgData name="Aio, Kosuke (SEC)" userId="4ca0a952-a8c3-4ae4-877b-7a498285cc83" providerId="ADAL" clId="{81C2CA23-F3AC-49DA-9E86-61A47BA3441C}" dt="2024-10-21T04:51:02.142" v="8161"/>
          <ac:spMkLst>
            <pc:docMk/>
            <pc:sldMk cId="2904077598" sldId="2147473595"/>
            <ac:spMk id="21" creationId="{F3586700-5B6C-69EF-02DB-8A90A9D91752}"/>
          </ac:spMkLst>
        </pc:spChg>
        <pc:spChg chg="add mod">
          <ac:chgData name="Aio, Kosuke (SEC)" userId="4ca0a952-a8c3-4ae4-877b-7a498285cc83" providerId="ADAL" clId="{81C2CA23-F3AC-49DA-9E86-61A47BA3441C}" dt="2024-10-21T04:51:02.142" v="8161"/>
          <ac:spMkLst>
            <pc:docMk/>
            <pc:sldMk cId="2904077598" sldId="2147473595"/>
            <ac:spMk id="22" creationId="{05596BCD-D781-101B-9AE9-8515918CBF45}"/>
          </ac:spMkLst>
        </pc:spChg>
        <pc:spChg chg="add mod">
          <ac:chgData name="Aio, Kosuke (SEC)" userId="4ca0a952-a8c3-4ae4-877b-7a498285cc83" providerId="ADAL" clId="{81C2CA23-F3AC-49DA-9E86-61A47BA3441C}" dt="2024-10-21T04:51:02.142" v="8161"/>
          <ac:spMkLst>
            <pc:docMk/>
            <pc:sldMk cId="2904077598" sldId="2147473595"/>
            <ac:spMk id="23" creationId="{88620EA2-8F90-379E-7133-8C8373BE7BEE}"/>
          </ac:spMkLst>
        </pc:spChg>
        <pc:spChg chg="add mod">
          <ac:chgData name="Aio, Kosuke (SEC)" userId="4ca0a952-a8c3-4ae4-877b-7a498285cc83" providerId="ADAL" clId="{81C2CA23-F3AC-49DA-9E86-61A47BA3441C}" dt="2024-10-21T04:51:02.142" v="8161"/>
          <ac:spMkLst>
            <pc:docMk/>
            <pc:sldMk cId="2904077598" sldId="2147473595"/>
            <ac:spMk id="26" creationId="{DE8A9FB8-9ADE-0A59-444A-99614D9E4A6B}"/>
          </ac:spMkLst>
        </pc:spChg>
        <pc:spChg chg="add mod">
          <ac:chgData name="Aio, Kosuke (SEC)" userId="4ca0a952-a8c3-4ae4-877b-7a498285cc83" providerId="ADAL" clId="{81C2CA23-F3AC-49DA-9E86-61A47BA3441C}" dt="2024-10-21T04:51:02.142" v="8161"/>
          <ac:spMkLst>
            <pc:docMk/>
            <pc:sldMk cId="2904077598" sldId="2147473595"/>
            <ac:spMk id="28" creationId="{61CB67E9-C74B-36D6-69AB-65F36412EA54}"/>
          </ac:spMkLst>
        </pc:spChg>
        <pc:spChg chg="add mod">
          <ac:chgData name="Aio, Kosuke (SEC)" userId="4ca0a952-a8c3-4ae4-877b-7a498285cc83" providerId="ADAL" clId="{81C2CA23-F3AC-49DA-9E86-61A47BA3441C}" dt="2024-10-21T04:51:02.142" v="8161"/>
          <ac:spMkLst>
            <pc:docMk/>
            <pc:sldMk cId="2904077598" sldId="2147473595"/>
            <ac:spMk id="30" creationId="{C943DCF5-858B-FBBE-6302-34D4E0CCA785}"/>
          </ac:spMkLst>
        </pc:spChg>
        <pc:spChg chg="add mod">
          <ac:chgData name="Aio, Kosuke (SEC)" userId="4ca0a952-a8c3-4ae4-877b-7a498285cc83" providerId="ADAL" clId="{81C2CA23-F3AC-49DA-9E86-61A47BA3441C}" dt="2024-10-21T04:51:02.142" v="8161"/>
          <ac:spMkLst>
            <pc:docMk/>
            <pc:sldMk cId="2904077598" sldId="2147473595"/>
            <ac:spMk id="35" creationId="{192FBEE4-25B3-FE84-017E-5734960FD868}"/>
          </ac:spMkLst>
        </pc:spChg>
        <pc:spChg chg="add mod">
          <ac:chgData name="Aio, Kosuke (SEC)" userId="4ca0a952-a8c3-4ae4-877b-7a498285cc83" providerId="ADAL" clId="{81C2CA23-F3AC-49DA-9E86-61A47BA3441C}" dt="2024-10-21T04:51:02.142" v="8161"/>
          <ac:spMkLst>
            <pc:docMk/>
            <pc:sldMk cId="2904077598" sldId="2147473595"/>
            <ac:spMk id="36" creationId="{C91D3880-1F5D-B971-10AA-505E36478997}"/>
          </ac:spMkLst>
        </pc:spChg>
        <pc:spChg chg="add mod">
          <ac:chgData name="Aio, Kosuke (SEC)" userId="4ca0a952-a8c3-4ae4-877b-7a498285cc83" providerId="ADAL" clId="{81C2CA23-F3AC-49DA-9E86-61A47BA3441C}" dt="2024-10-21T04:51:02.142" v="8161"/>
          <ac:spMkLst>
            <pc:docMk/>
            <pc:sldMk cId="2904077598" sldId="2147473595"/>
            <ac:spMk id="39" creationId="{6AEFEA39-93AE-7C07-8A59-B44255CA2FE7}"/>
          </ac:spMkLst>
        </pc:spChg>
        <pc:spChg chg="add mod">
          <ac:chgData name="Aio, Kosuke (SEC)" userId="4ca0a952-a8c3-4ae4-877b-7a498285cc83" providerId="ADAL" clId="{81C2CA23-F3AC-49DA-9E86-61A47BA3441C}" dt="2024-10-21T04:51:02.142" v="8161"/>
          <ac:spMkLst>
            <pc:docMk/>
            <pc:sldMk cId="2904077598" sldId="2147473595"/>
            <ac:spMk id="40" creationId="{E1C74D43-0351-91A2-AB18-696FDB8C3C7B}"/>
          </ac:spMkLst>
        </pc:spChg>
        <pc:spChg chg="add mod">
          <ac:chgData name="Aio, Kosuke (SEC)" userId="4ca0a952-a8c3-4ae4-877b-7a498285cc83" providerId="ADAL" clId="{81C2CA23-F3AC-49DA-9E86-61A47BA3441C}" dt="2024-10-21T04:51:02.142" v="8161"/>
          <ac:spMkLst>
            <pc:docMk/>
            <pc:sldMk cId="2904077598" sldId="2147473595"/>
            <ac:spMk id="41" creationId="{0E1E5603-D7B5-BF81-3318-1973F668276F}"/>
          </ac:spMkLst>
        </pc:spChg>
        <pc:spChg chg="add mod">
          <ac:chgData name="Aio, Kosuke (SEC)" userId="4ca0a952-a8c3-4ae4-877b-7a498285cc83" providerId="ADAL" clId="{81C2CA23-F3AC-49DA-9E86-61A47BA3441C}" dt="2024-10-21T04:51:02.142" v="8161"/>
          <ac:spMkLst>
            <pc:docMk/>
            <pc:sldMk cId="2904077598" sldId="2147473595"/>
            <ac:spMk id="42" creationId="{B83A1549-AE29-0AF2-2D22-40088A9C7A85}"/>
          </ac:spMkLst>
        </pc:spChg>
        <pc:spChg chg="add mod">
          <ac:chgData name="Aio, Kosuke (SEC)" userId="4ca0a952-a8c3-4ae4-877b-7a498285cc83" providerId="ADAL" clId="{81C2CA23-F3AC-49DA-9E86-61A47BA3441C}" dt="2024-10-21T04:51:02.142" v="8161"/>
          <ac:spMkLst>
            <pc:docMk/>
            <pc:sldMk cId="2904077598" sldId="2147473595"/>
            <ac:spMk id="44" creationId="{97A2D4B4-A82E-A837-BF33-9525DEFB69BE}"/>
          </ac:spMkLst>
        </pc:spChg>
        <pc:spChg chg="add mod">
          <ac:chgData name="Aio, Kosuke (SEC)" userId="4ca0a952-a8c3-4ae4-877b-7a498285cc83" providerId="ADAL" clId="{81C2CA23-F3AC-49DA-9E86-61A47BA3441C}" dt="2024-11-10T20:27:31.450" v="12646" actId="1076"/>
          <ac:spMkLst>
            <pc:docMk/>
            <pc:sldMk cId="2904077598" sldId="2147473595"/>
            <ac:spMk id="54" creationId="{179A1163-A4B6-9BFB-1824-7EC4B9C1476F}"/>
          </ac:spMkLst>
        </pc:spChg>
        <pc:spChg chg="add mod">
          <ac:chgData name="Aio, Kosuke (SEC)" userId="4ca0a952-a8c3-4ae4-877b-7a498285cc83" providerId="ADAL" clId="{81C2CA23-F3AC-49DA-9E86-61A47BA3441C}" dt="2024-11-10T20:27:31.450" v="12646" actId="1076"/>
          <ac:spMkLst>
            <pc:docMk/>
            <pc:sldMk cId="2904077598" sldId="2147473595"/>
            <ac:spMk id="55" creationId="{69E73788-1BF8-0ADC-053A-EE91E360B1DF}"/>
          </ac:spMkLst>
        </pc:spChg>
        <pc:spChg chg="add mod">
          <ac:chgData name="Aio, Kosuke (SEC)" userId="4ca0a952-a8c3-4ae4-877b-7a498285cc83" providerId="ADAL" clId="{81C2CA23-F3AC-49DA-9E86-61A47BA3441C}" dt="2024-11-10T20:27:31.450" v="12646" actId="1076"/>
          <ac:spMkLst>
            <pc:docMk/>
            <pc:sldMk cId="2904077598" sldId="2147473595"/>
            <ac:spMk id="59" creationId="{171049AC-FFFE-CA94-8CD6-0293DDB5E0DD}"/>
          </ac:spMkLst>
        </pc:spChg>
        <pc:spChg chg="add del mod">
          <ac:chgData name="Aio, Kosuke (SEC)" userId="4ca0a952-a8c3-4ae4-877b-7a498285cc83" providerId="ADAL" clId="{81C2CA23-F3AC-49DA-9E86-61A47BA3441C}" dt="2024-11-10T20:27:18.530" v="12644" actId="478"/>
          <ac:spMkLst>
            <pc:docMk/>
            <pc:sldMk cId="2904077598" sldId="2147473595"/>
            <ac:spMk id="60" creationId="{564893B1-2845-8A72-E70D-BDEEBECE3408}"/>
          </ac:spMkLst>
        </pc:spChg>
        <pc:spChg chg="add mod">
          <ac:chgData name="Aio, Kosuke (SEC)" userId="4ca0a952-a8c3-4ae4-877b-7a498285cc83" providerId="ADAL" clId="{81C2CA23-F3AC-49DA-9E86-61A47BA3441C}" dt="2024-11-10T20:27:31.450" v="12646" actId="1076"/>
          <ac:spMkLst>
            <pc:docMk/>
            <pc:sldMk cId="2904077598" sldId="2147473595"/>
            <ac:spMk id="62" creationId="{646D16C7-9B93-592E-8256-02F998836514}"/>
          </ac:spMkLst>
        </pc:spChg>
        <pc:picChg chg="add del mod">
          <ac:chgData name="Aio, Kosuke (SEC)" userId="4ca0a952-a8c3-4ae4-877b-7a498285cc83" providerId="ADAL" clId="{81C2CA23-F3AC-49DA-9E86-61A47BA3441C}" dt="2024-11-10T20:26:09.995" v="12625" actId="478"/>
          <ac:picMkLst>
            <pc:docMk/>
            <pc:sldMk cId="2904077598" sldId="2147473595"/>
            <ac:picMk id="2" creationId="{B6BC9A2F-F4F5-B06C-84B1-ADDB7671AEA7}"/>
          </ac:picMkLst>
        </pc:picChg>
        <pc:picChg chg="add mod">
          <ac:chgData name="Aio, Kosuke (SEC)" userId="4ca0a952-a8c3-4ae4-877b-7a498285cc83" providerId="ADAL" clId="{81C2CA23-F3AC-49DA-9E86-61A47BA3441C}" dt="2024-11-10T20:27:31.450" v="12646" actId="1076"/>
          <ac:picMkLst>
            <pc:docMk/>
            <pc:sldMk cId="2904077598" sldId="2147473595"/>
            <ac:picMk id="5" creationId="{45087953-7037-68F8-CF0B-B3FBA6270C08}"/>
          </ac:picMkLst>
        </pc:picChg>
        <pc:picChg chg="add mod">
          <ac:chgData name="Aio, Kosuke (SEC)" userId="4ca0a952-a8c3-4ae4-877b-7a498285cc83" providerId="ADAL" clId="{81C2CA23-F3AC-49DA-9E86-61A47BA3441C}" dt="2024-11-10T20:28:23.487" v="12652" actId="14100"/>
          <ac:picMkLst>
            <pc:docMk/>
            <pc:sldMk cId="2904077598" sldId="2147473595"/>
            <ac:picMk id="13" creationId="{3DAD77E5-5D80-D0D3-6508-DE149EB339B9}"/>
          </ac:picMkLst>
        </pc:picChg>
        <pc:picChg chg="add del mod">
          <ac:chgData name="Aio, Kosuke (SEC)" userId="4ca0a952-a8c3-4ae4-877b-7a498285cc83" providerId="ADAL" clId="{81C2CA23-F3AC-49DA-9E86-61A47BA3441C}" dt="2024-10-21T04:51:39.719" v="8184" actId="478"/>
          <ac:picMkLst>
            <pc:docMk/>
            <pc:sldMk cId="2904077598" sldId="2147473595"/>
            <ac:picMk id="50" creationId="{BB91E6F9-4FE2-40CE-1126-B0173D6E45CE}"/>
          </ac:picMkLst>
        </pc:picChg>
        <pc:picChg chg="add del mod">
          <ac:chgData name="Aio, Kosuke (SEC)" userId="4ca0a952-a8c3-4ae4-877b-7a498285cc83" providerId="ADAL" clId="{81C2CA23-F3AC-49DA-9E86-61A47BA3441C}" dt="2024-10-21T04:53:44.243" v="8326" actId="478"/>
          <ac:picMkLst>
            <pc:docMk/>
            <pc:sldMk cId="2904077598" sldId="2147473595"/>
            <ac:picMk id="51" creationId="{FB0AAF42-C4E0-EF7D-1CB8-71E4B549FE15}"/>
          </ac:picMkLst>
        </pc:picChg>
        <pc:picChg chg="add del mod">
          <ac:chgData name="Aio, Kosuke (SEC)" userId="4ca0a952-a8c3-4ae4-877b-7a498285cc83" providerId="ADAL" clId="{81C2CA23-F3AC-49DA-9E86-61A47BA3441C}" dt="2024-11-10T20:25:32.697" v="12613" actId="478"/>
          <ac:picMkLst>
            <pc:docMk/>
            <pc:sldMk cId="2904077598" sldId="2147473595"/>
            <ac:picMk id="52" creationId="{4A0987DA-4CAC-B0F4-E90D-622B0AB2D7CF}"/>
          </ac:picMkLst>
        </pc:picChg>
        <pc:picChg chg="add del mod">
          <ac:chgData name="Aio, Kosuke (SEC)" userId="4ca0a952-a8c3-4ae4-877b-7a498285cc83" providerId="ADAL" clId="{81C2CA23-F3AC-49DA-9E86-61A47BA3441C}" dt="2024-10-21T05:23:31.742" v="10091" actId="478"/>
          <ac:picMkLst>
            <pc:docMk/>
            <pc:sldMk cId="2904077598" sldId="2147473595"/>
            <ac:picMk id="53" creationId="{4C2341FC-69B3-FFD1-32DA-26174F17DCC4}"/>
          </ac:picMkLst>
        </pc:picChg>
        <pc:picChg chg="add del mod">
          <ac:chgData name="Aio, Kosuke (SEC)" userId="4ca0a952-a8c3-4ae4-877b-7a498285cc83" providerId="ADAL" clId="{81C2CA23-F3AC-49DA-9E86-61A47BA3441C}" dt="2024-11-10T09:41:20.058" v="12503" actId="478"/>
          <ac:picMkLst>
            <pc:docMk/>
            <pc:sldMk cId="2904077598" sldId="2147473595"/>
            <ac:picMk id="72" creationId="{DDDBC807-9DD8-41A5-33D2-CD5F81BFC081}"/>
          </ac:picMkLst>
        </pc:picChg>
        <pc:cxnChg chg="add mod">
          <ac:chgData name="Aio, Kosuke (SEC)" userId="4ca0a952-a8c3-4ae4-877b-7a498285cc83" providerId="ADAL" clId="{81C2CA23-F3AC-49DA-9E86-61A47BA3441C}" dt="2024-10-21T04:51:02.142" v="8161"/>
          <ac:cxnSpMkLst>
            <pc:docMk/>
            <pc:sldMk cId="2904077598" sldId="2147473595"/>
            <ac:cxnSpMk id="2" creationId="{7E08CED5-677F-C8F1-22A9-CFA728E81A79}"/>
          </ac:cxnSpMkLst>
        </pc:cxnChg>
        <pc:cxnChg chg="add mod">
          <ac:chgData name="Aio, Kosuke (SEC)" userId="4ca0a952-a8c3-4ae4-877b-7a498285cc83" providerId="ADAL" clId="{81C2CA23-F3AC-49DA-9E86-61A47BA3441C}" dt="2024-10-21T04:51:02.142" v="8161"/>
          <ac:cxnSpMkLst>
            <pc:docMk/>
            <pc:sldMk cId="2904077598" sldId="2147473595"/>
            <ac:cxnSpMk id="5" creationId="{6674C00F-7FBB-B0E5-64F6-52C3B751D3E5}"/>
          </ac:cxnSpMkLst>
        </pc:cxnChg>
        <pc:cxnChg chg="add mod">
          <ac:chgData name="Aio, Kosuke (SEC)" userId="4ca0a952-a8c3-4ae4-877b-7a498285cc83" providerId="ADAL" clId="{81C2CA23-F3AC-49DA-9E86-61A47BA3441C}" dt="2024-10-21T04:51:02.142" v="8161"/>
          <ac:cxnSpMkLst>
            <pc:docMk/>
            <pc:sldMk cId="2904077598" sldId="2147473595"/>
            <ac:cxnSpMk id="10" creationId="{DF6045EC-3AA2-4786-D060-F151EED4714E}"/>
          </ac:cxnSpMkLst>
        </pc:cxnChg>
        <pc:cxnChg chg="add mod">
          <ac:chgData name="Aio, Kosuke (SEC)" userId="4ca0a952-a8c3-4ae4-877b-7a498285cc83" providerId="ADAL" clId="{81C2CA23-F3AC-49DA-9E86-61A47BA3441C}" dt="2024-10-21T04:51:02.142" v="8161"/>
          <ac:cxnSpMkLst>
            <pc:docMk/>
            <pc:sldMk cId="2904077598" sldId="2147473595"/>
            <ac:cxnSpMk id="11" creationId="{87DC43E1-AD80-5A71-3FA6-0DCD0B26A11B}"/>
          </ac:cxnSpMkLst>
        </pc:cxnChg>
        <pc:cxnChg chg="add mod">
          <ac:chgData name="Aio, Kosuke (SEC)" userId="4ca0a952-a8c3-4ae4-877b-7a498285cc83" providerId="ADAL" clId="{81C2CA23-F3AC-49DA-9E86-61A47BA3441C}" dt="2024-10-21T04:51:02.142" v="8161"/>
          <ac:cxnSpMkLst>
            <pc:docMk/>
            <pc:sldMk cId="2904077598" sldId="2147473595"/>
            <ac:cxnSpMk id="12" creationId="{B10B4085-4BC4-5EC1-3BEF-F3DD6FE9742F}"/>
          </ac:cxnSpMkLst>
        </pc:cxnChg>
        <pc:cxnChg chg="add mod">
          <ac:chgData name="Aio, Kosuke (SEC)" userId="4ca0a952-a8c3-4ae4-877b-7a498285cc83" providerId="ADAL" clId="{81C2CA23-F3AC-49DA-9E86-61A47BA3441C}" dt="2024-10-21T04:51:02.142" v="8161"/>
          <ac:cxnSpMkLst>
            <pc:docMk/>
            <pc:sldMk cId="2904077598" sldId="2147473595"/>
            <ac:cxnSpMk id="14" creationId="{AE32CF4D-C64B-226D-070F-C1101090B76F}"/>
          </ac:cxnSpMkLst>
        </pc:cxnChg>
        <pc:cxnChg chg="add mod">
          <ac:chgData name="Aio, Kosuke (SEC)" userId="4ca0a952-a8c3-4ae4-877b-7a498285cc83" providerId="ADAL" clId="{81C2CA23-F3AC-49DA-9E86-61A47BA3441C}" dt="2024-10-21T04:51:02.142" v="8161"/>
          <ac:cxnSpMkLst>
            <pc:docMk/>
            <pc:sldMk cId="2904077598" sldId="2147473595"/>
            <ac:cxnSpMk id="15" creationId="{AB5F85BA-F5E3-5718-F5DC-52968FC28E91}"/>
          </ac:cxnSpMkLst>
        </pc:cxnChg>
        <pc:cxnChg chg="add mod">
          <ac:chgData name="Aio, Kosuke (SEC)" userId="4ca0a952-a8c3-4ae4-877b-7a498285cc83" providerId="ADAL" clId="{81C2CA23-F3AC-49DA-9E86-61A47BA3441C}" dt="2024-10-21T04:51:02.142" v="8161"/>
          <ac:cxnSpMkLst>
            <pc:docMk/>
            <pc:sldMk cId="2904077598" sldId="2147473595"/>
            <ac:cxnSpMk id="18" creationId="{E11EA67F-5891-9A08-CC46-4C84ADA9C2D4}"/>
          </ac:cxnSpMkLst>
        </pc:cxnChg>
        <pc:cxnChg chg="add mod">
          <ac:chgData name="Aio, Kosuke (SEC)" userId="4ca0a952-a8c3-4ae4-877b-7a498285cc83" providerId="ADAL" clId="{81C2CA23-F3AC-49DA-9E86-61A47BA3441C}" dt="2024-10-21T04:51:02.142" v="8161"/>
          <ac:cxnSpMkLst>
            <pc:docMk/>
            <pc:sldMk cId="2904077598" sldId="2147473595"/>
            <ac:cxnSpMk id="19" creationId="{A911FAE5-6090-5C79-F01E-64FC03CBA3A2}"/>
          </ac:cxnSpMkLst>
        </pc:cxnChg>
        <pc:cxnChg chg="add mod">
          <ac:chgData name="Aio, Kosuke (SEC)" userId="4ca0a952-a8c3-4ae4-877b-7a498285cc83" providerId="ADAL" clId="{81C2CA23-F3AC-49DA-9E86-61A47BA3441C}" dt="2024-10-21T04:51:02.142" v="8161"/>
          <ac:cxnSpMkLst>
            <pc:docMk/>
            <pc:sldMk cId="2904077598" sldId="2147473595"/>
            <ac:cxnSpMk id="24" creationId="{71BBC37B-73DD-FCF2-BD6A-E4EC2186476A}"/>
          </ac:cxnSpMkLst>
        </pc:cxnChg>
        <pc:cxnChg chg="add mod">
          <ac:chgData name="Aio, Kosuke (SEC)" userId="4ca0a952-a8c3-4ae4-877b-7a498285cc83" providerId="ADAL" clId="{81C2CA23-F3AC-49DA-9E86-61A47BA3441C}" dt="2024-10-21T04:51:02.142" v="8161"/>
          <ac:cxnSpMkLst>
            <pc:docMk/>
            <pc:sldMk cId="2904077598" sldId="2147473595"/>
            <ac:cxnSpMk id="25" creationId="{F3BF94F8-B027-4BB3-DB67-077FEA531D93}"/>
          </ac:cxnSpMkLst>
        </pc:cxnChg>
        <pc:cxnChg chg="add mod">
          <ac:chgData name="Aio, Kosuke (SEC)" userId="4ca0a952-a8c3-4ae4-877b-7a498285cc83" providerId="ADAL" clId="{81C2CA23-F3AC-49DA-9E86-61A47BA3441C}" dt="2024-10-21T04:51:02.142" v="8161"/>
          <ac:cxnSpMkLst>
            <pc:docMk/>
            <pc:sldMk cId="2904077598" sldId="2147473595"/>
            <ac:cxnSpMk id="27" creationId="{39DFEE0D-618C-8C5C-508C-47629ED31C40}"/>
          </ac:cxnSpMkLst>
        </pc:cxnChg>
        <pc:cxnChg chg="add mod">
          <ac:chgData name="Aio, Kosuke (SEC)" userId="4ca0a952-a8c3-4ae4-877b-7a498285cc83" providerId="ADAL" clId="{81C2CA23-F3AC-49DA-9E86-61A47BA3441C}" dt="2024-10-21T04:51:02.142" v="8161"/>
          <ac:cxnSpMkLst>
            <pc:docMk/>
            <pc:sldMk cId="2904077598" sldId="2147473595"/>
            <ac:cxnSpMk id="29" creationId="{F08364E1-9124-E4A6-9AF0-54410B4604DF}"/>
          </ac:cxnSpMkLst>
        </pc:cxnChg>
        <pc:cxnChg chg="add mod">
          <ac:chgData name="Aio, Kosuke (SEC)" userId="4ca0a952-a8c3-4ae4-877b-7a498285cc83" providerId="ADAL" clId="{81C2CA23-F3AC-49DA-9E86-61A47BA3441C}" dt="2024-10-21T04:51:02.142" v="8161"/>
          <ac:cxnSpMkLst>
            <pc:docMk/>
            <pc:sldMk cId="2904077598" sldId="2147473595"/>
            <ac:cxnSpMk id="31" creationId="{2EA27C03-1114-216D-9BED-8856E0454DEC}"/>
          </ac:cxnSpMkLst>
        </pc:cxnChg>
        <pc:cxnChg chg="add mod">
          <ac:chgData name="Aio, Kosuke (SEC)" userId="4ca0a952-a8c3-4ae4-877b-7a498285cc83" providerId="ADAL" clId="{81C2CA23-F3AC-49DA-9E86-61A47BA3441C}" dt="2024-10-21T04:51:02.142" v="8161"/>
          <ac:cxnSpMkLst>
            <pc:docMk/>
            <pc:sldMk cId="2904077598" sldId="2147473595"/>
            <ac:cxnSpMk id="32" creationId="{F1BD8EAE-8BFF-2D33-C7A9-E3D83ACC2DB1}"/>
          </ac:cxnSpMkLst>
        </pc:cxnChg>
        <pc:cxnChg chg="add mod">
          <ac:chgData name="Aio, Kosuke (SEC)" userId="4ca0a952-a8c3-4ae4-877b-7a498285cc83" providerId="ADAL" clId="{81C2CA23-F3AC-49DA-9E86-61A47BA3441C}" dt="2024-10-21T04:51:02.142" v="8161"/>
          <ac:cxnSpMkLst>
            <pc:docMk/>
            <pc:sldMk cId="2904077598" sldId="2147473595"/>
            <ac:cxnSpMk id="33" creationId="{AA6D90A8-F7FF-D63A-301A-072EF42CCB0C}"/>
          </ac:cxnSpMkLst>
        </pc:cxnChg>
        <pc:cxnChg chg="add mod">
          <ac:chgData name="Aio, Kosuke (SEC)" userId="4ca0a952-a8c3-4ae4-877b-7a498285cc83" providerId="ADAL" clId="{81C2CA23-F3AC-49DA-9E86-61A47BA3441C}" dt="2024-10-21T04:51:02.142" v="8161"/>
          <ac:cxnSpMkLst>
            <pc:docMk/>
            <pc:sldMk cId="2904077598" sldId="2147473595"/>
            <ac:cxnSpMk id="34" creationId="{DDE0F80D-C524-DF23-589A-D18734B36B63}"/>
          </ac:cxnSpMkLst>
        </pc:cxnChg>
        <pc:cxnChg chg="add mod">
          <ac:chgData name="Aio, Kosuke (SEC)" userId="4ca0a952-a8c3-4ae4-877b-7a498285cc83" providerId="ADAL" clId="{81C2CA23-F3AC-49DA-9E86-61A47BA3441C}" dt="2024-10-21T04:51:02.142" v="8161"/>
          <ac:cxnSpMkLst>
            <pc:docMk/>
            <pc:sldMk cId="2904077598" sldId="2147473595"/>
            <ac:cxnSpMk id="37" creationId="{2EE69A33-99AC-BE97-335F-B53C14C66959}"/>
          </ac:cxnSpMkLst>
        </pc:cxnChg>
        <pc:cxnChg chg="add mod">
          <ac:chgData name="Aio, Kosuke (SEC)" userId="4ca0a952-a8c3-4ae4-877b-7a498285cc83" providerId="ADAL" clId="{81C2CA23-F3AC-49DA-9E86-61A47BA3441C}" dt="2024-10-21T04:51:02.142" v="8161"/>
          <ac:cxnSpMkLst>
            <pc:docMk/>
            <pc:sldMk cId="2904077598" sldId="2147473595"/>
            <ac:cxnSpMk id="38" creationId="{40BA420C-9548-72E0-B817-31E0A27B1D67}"/>
          </ac:cxnSpMkLst>
        </pc:cxnChg>
        <pc:cxnChg chg="add mod">
          <ac:chgData name="Aio, Kosuke (SEC)" userId="4ca0a952-a8c3-4ae4-877b-7a498285cc83" providerId="ADAL" clId="{81C2CA23-F3AC-49DA-9E86-61A47BA3441C}" dt="2024-10-21T04:51:02.142" v="8161"/>
          <ac:cxnSpMkLst>
            <pc:docMk/>
            <pc:sldMk cId="2904077598" sldId="2147473595"/>
            <ac:cxnSpMk id="43" creationId="{F382D3B5-6C30-9DBF-CFF7-AF5316340D3B}"/>
          </ac:cxnSpMkLst>
        </pc:cxnChg>
        <pc:cxnChg chg="add mod">
          <ac:chgData name="Aio, Kosuke (SEC)" userId="4ca0a952-a8c3-4ae4-877b-7a498285cc83" providerId="ADAL" clId="{81C2CA23-F3AC-49DA-9E86-61A47BA3441C}" dt="2024-10-21T04:51:02.142" v="8161"/>
          <ac:cxnSpMkLst>
            <pc:docMk/>
            <pc:sldMk cId="2904077598" sldId="2147473595"/>
            <ac:cxnSpMk id="45" creationId="{61E6590A-B1F1-F13D-0308-1C0062B68D2B}"/>
          </ac:cxnSpMkLst>
        </pc:cxnChg>
        <pc:cxnChg chg="add mod">
          <ac:chgData name="Aio, Kosuke (SEC)" userId="4ca0a952-a8c3-4ae4-877b-7a498285cc83" providerId="ADAL" clId="{81C2CA23-F3AC-49DA-9E86-61A47BA3441C}" dt="2024-10-21T04:51:02.142" v="8161"/>
          <ac:cxnSpMkLst>
            <pc:docMk/>
            <pc:sldMk cId="2904077598" sldId="2147473595"/>
            <ac:cxnSpMk id="46" creationId="{D5DD8C21-FEB4-4FCA-7ACE-EF4A2E2DCB05}"/>
          </ac:cxnSpMkLst>
        </pc:cxnChg>
        <pc:cxnChg chg="add mod">
          <ac:chgData name="Aio, Kosuke (SEC)" userId="4ca0a952-a8c3-4ae4-877b-7a498285cc83" providerId="ADAL" clId="{81C2CA23-F3AC-49DA-9E86-61A47BA3441C}" dt="2024-10-21T04:51:02.142" v="8161"/>
          <ac:cxnSpMkLst>
            <pc:docMk/>
            <pc:sldMk cId="2904077598" sldId="2147473595"/>
            <ac:cxnSpMk id="47" creationId="{EA7E1F60-554A-DBA8-490F-453CE66250D1}"/>
          </ac:cxnSpMkLst>
        </pc:cxnChg>
        <pc:cxnChg chg="add mod">
          <ac:chgData name="Aio, Kosuke (SEC)" userId="4ca0a952-a8c3-4ae4-877b-7a498285cc83" providerId="ADAL" clId="{81C2CA23-F3AC-49DA-9E86-61A47BA3441C}" dt="2024-10-21T04:51:02.142" v="8161"/>
          <ac:cxnSpMkLst>
            <pc:docMk/>
            <pc:sldMk cId="2904077598" sldId="2147473595"/>
            <ac:cxnSpMk id="48" creationId="{2E7D2E16-887D-3F6A-2F6C-1AFC2E533D6B}"/>
          </ac:cxnSpMkLst>
        </pc:cxnChg>
        <pc:cxnChg chg="add mod">
          <ac:chgData name="Aio, Kosuke (SEC)" userId="4ca0a952-a8c3-4ae4-877b-7a498285cc83" providerId="ADAL" clId="{81C2CA23-F3AC-49DA-9E86-61A47BA3441C}" dt="2024-10-21T04:51:02.142" v="8161"/>
          <ac:cxnSpMkLst>
            <pc:docMk/>
            <pc:sldMk cId="2904077598" sldId="2147473595"/>
            <ac:cxnSpMk id="49" creationId="{9016FDA8-3D24-D278-4E36-D352EADDA057}"/>
          </ac:cxnSpMkLst>
        </pc:cxnChg>
        <pc:cxnChg chg="add mod">
          <ac:chgData name="Aio, Kosuke (SEC)" userId="4ca0a952-a8c3-4ae4-877b-7a498285cc83" providerId="ADAL" clId="{81C2CA23-F3AC-49DA-9E86-61A47BA3441C}" dt="2024-11-10T20:27:31.450" v="12646" actId="1076"/>
          <ac:cxnSpMkLst>
            <pc:docMk/>
            <pc:sldMk cId="2904077598" sldId="2147473595"/>
            <ac:cxnSpMk id="57" creationId="{05C49752-DE15-DA8F-8226-A509B89E22BE}"/>
          </ac:cxnSpMkLst>
        </pc:cxnChg>
        <pc:cxnChg chg="add mod">
          <ac:chgData name="Aio, Kosuke (SEC)" userId="4ca0a952-a8c3-4ae4-877b-7a498285cc83" providerId="ADAL" clId="{81C2CA23-F3AC-49DA-9E86-61A47BA3441C}" dt="2024-11-10T20:27:31.450" v="12646" actId="1076"/>
          <ac:cxnSpMkLst>
            <pc:docMk/>
            <pc:sldMk cId="2904077598" sldId="2147473595"/>
            <ac:cxnSpMk id="65" creationId="{A76E792E-72B3-37EB-E533-19FF0ECA733F}"/>
          </ac:cxnSpMkLst>
        </pc:cxnChg>
        <pc:cxnChg chg="add mod">
          <ac:chgData name="Aio, Kosuke (SEC)" userId="4ca0a952-a8c3-4ae4-877b-7a498285cc83" providerId="ADAL" clId="{81C2CA23-F3AC-49DA-9E86-61A47BA3441C}" dt="2024-11-10T20:27:31.450" v="12646" actId="1076"/>
          <ac:cxnSpMkLst>
            <pc:docMk/>
            <pc:sldMk cId="2904077598" sldId="2147473595"/>
            <ac:cxnSpMk id="68" creationId="{6808DE95-F623-98B3-D0E9-B462319DA104}"/>
          </ac:cxnSpMkLst>
        </pc:cxnChg>
      </pc:sldChg>
      <pc:sldChg chg="modSp add del mod">
        <pc:chgData name="Aio, Kosuke (SEC)" userId="4ca0a952-a8c3-4ae4-877b-7a498285cc83" providerId="ADAL" clId="{81C2CA23-F3AC-49DA-9E86-61A47BA3441C}" dt="2024-10-11T06:33:30.066" v="5083" actId="47"/>
        <pc:sldMkLst>
          <pc:docMk/>
          <pc:sldMk cId="326676625" sldId="2147473596"/>
        </pc:sldMkLst>
        <pc:spChg chg="mod">
          <ac:chgData name="Aio, Kosuke (SEC)" userId="4ca0a952-a8c3-4ae4-877b-7a498285cc83" providerId="ADAL" clId="{81C2CA23-F3AC-49DA-9E86-61A47BA3441C}" dt="2024-08-26T07:34:09.650" v="3876" actId="20577"/>
          <ac:spMkLst>
            <pc:docMk/>
            <pc:sldMk cId="326676625" sldId="2147473596"/>
            <ac:spMk id="2" creationId="{3DB4D5DB-10EF-820E-6455-8B109315F9A9}"/>
          </ac:spMkLst>
        </pc:spChg>
        <pc:spChg chg="mod">
          <ac:chgData name="Aio, Kosuke (SEC)" userId="4ca0a952-a8c3-4ae4-877b-7a498285cc83" providerId="ADAL" clId="{81C2CA23-F3AC-49DA-9E86-61A47BA3441C}" dt="2024-08-26T07:27:52.277" v="3196" actId="20577"/>
          <ac:spMkLst>
            <pc:docMk/>
            <pc:sldMk cId="326676625" sldId="2147473596"/>
            <ac:spMk id="9" creationId="{A83FC01D-1DF7-3436-77AD-48B610C08032}"/>
          </ac:spMkLst>
        </pc:spChg>
      </pc:sldChg>
      <pc:sldChg chg="modSp add mod ord">
        <pc:chgData name="Aio, Kosuke (SEC)" userId="4ca0a952-a8c3-4ae4-877b-7a498285cc83" providerId="ADAL" clId="{81C2CA23-F3AC-49DA-9E86-61A47BA3441C}" dt="2024-11-06T05:18:28.150" v="12166" actId="20577"/>
        <pc:sldMkLst>
          <pc:docMk/>
          <pc:sldMk cId="2968154278" sldId="2147473596"/>
        </pc:sldMkLst>
        <pc:spChg chg="mod">
          <ac:chgData name="Aio, Kosuke (SEC)" userId="4ca0a952-a8c3-4ae4-877b-7a498285cc83" providerId="ADAL" clId="{81C2CA23-F3AC-49DA-9E86-61A47BA3441C}" dt="2024-10-21T04:43:53.072" v="7515" actId="20577"/>
          <ac:spMkLst>
            <pc:docMk/>
            <pc:sldMk cId="2968154278" sldId="2147473596"/>
            <ac:spMk id="2" creationId="{00000000-0000-0000-0000-000000000000}"/>
          </ac:spMkLst>
        </pc:spChg>
        <pc:spChg chg="mod">
          <ac:chgData name="Aio, Kosuke (SEC)" userId="4ca0a952-a8c3-4ae4-877b-7a498285cc83" providerId="ADAL" clId="{81C2CA23-F3AC-49DA-9E86-61A47BA3441C}" dt="2024-11-06T05:18:28.150" v="12166" actId="20577"/>
          <ac:spMkLst>
            <pc:docMk/>
            <pc:sldMk cId="2968154278" sldId="2147473596"/>
            <ac:spMk id="3" creationId="{00000000-0000-0000-0000-000000000000}"/>
          </ac:spMkLst>
        </pc:spChg>
      </pc:sldChg>
      <pc:sldChg chg="modSp add mod">
        <pc:chgData name="Aio, Kosuke (SEC)" userId="4ca0a952-a8c3-4ae4-877b-7a498285cc83" providerId="ADAL" clId="{81C2CA23-F3AC-49DA-9E86-61A47BA3441C}" dt="2024-11-10T20:37:33.774" v="12683" actId="20577"/>
        <pc:sldMkLst>
          <pc:docMk/>
          <pc:sldMk cId="1833119306" sldId="2147473597"/>
        </pc:sldMkLst>
        <pc:spChg chg="mod">
          <ac:chgData name="Aio, Kosuke (SEC)" userId="4ca0a952-a8c3-4ae4-877b-7a498285cc83" providerId="ADAL" clId="{81C2CA23-F3AC-49DA-9E86-61A47BA3441C}" dt="2024-11-10T20:37:33.774" v="12683" actId="20577"/>
          <ac:spMkLst>
            <pc:docMk/>
            <pc:sldMk cId="1833119306" sldId="2147473597"/>
            <ac:spMk id="3" creationId="{5BFBB4BF-4AF1-56F9-E9C7-2C23B62E0366}"/>
          </ac:spMkLst>
        </pc:spChg>
        <pc:spChg chg="mod">
          <ac:chgData name="Aio, Kosuke (SEC)" userId="4ca0a952-a8c3-4ae4-877b-7a498285cc83" providerId="ADAL" clId="{81C2CA23-F3AC-49DA-9E86-61A47BA3441C}" dt="2024-10-21T05:07:09.110" v="8933" actId="20577"/>
          <ac:spMkLst>
            <pc:docMk/>
            <pc:sldMk cId="1833119306" sldId="2147473597"/>
            <ac:spMk id="9" creationId="{A83FC01D-1DF7-3436-77AD-48B610C08032}"/>
          </ac:spMkLst>
        </pc:spChg>
      </pc:sldChg>
      <pc:sldChg chg="addSp delSp modSp new del mod modShow">
        <pc:chgData name="Aio, Kosuke (SEC)" userId="4ca0a952-a8c3-4ae4-877b-7a498285cc83" providerId="ADAL" clId="{81C2CA23-F3AC-49DA-9E86-61A47BA3441C}" dt="2024-11-06T05:19:08.247" v="12194" actId="47"/>
        <pc:sldMkLst>
          <pc:docMk/>
          <pc:sldMk cId="2163382914" sldId="2147473598"/>
        </pc:sldMkLst>
        <pc:spChg chg="del">
          <ac:chgData name="Aio, Kosuke (SEC)" userId="4ca0a952-a8c3-4ae4-877b-7a498285cc83" providerId="ADAL" clId="{81C2CA23-F3AC-49DA-9E86-61A47BA3441C}" dt="2024-10-21T02:34:42.136" v="6892" actId="478"/>
          <ac:spMkLst>
            <pc:docMk/>
            <pc:sldMk cId="2163382914" sldId="2147473598"/>
            <ac:spMk id="2" creationId="{DAB25067-C7EB-8AEA-86EB-0F662619613D}"/>
          </ac:spMkLst>
        </pc:spChg>
        <pc:spChg chg="del">
          <ac:chgData name="Aio, Kosuke (SEC)" userId="4ca0a952-a8c3-4ae4-877b-7a498285cc83" providerId="ADAL" clId="{81C2CA23-F3AC-49DA-9E86-61A47BA3441C}" dt="2024-10-21T02:34:42.136" v="6892" actId="478"/>
          <ac:spMkLst>
            <pc:docMk/>
            <pc:sldMk cId="2163382914" sldId="2147473598"/>
            <ac:spMk id="3" creationId="{05D2A365-0B38-CF8F-8E08-F79DA416EE4E}"/>
          </ac:spMkLst>
        </pc:spChg>
        <pc:picChg chg="add mod">
          <ac:chgData name="Aio, Kosuke (SEC)" userId="4ca0a952-a8c3-4ae4-877b-7a498285cc83" providerId="ADAL" clId="{81C2CA23-F3AC-49DA-9E86-61A47BA3441C}" dt="2024-10-21T02:36:21.795" v="6894" actId="1076"/>
          <ac:picMkLst>
            <pc:docMk/>
            <pc:sldMk cId="2163382914" sldId="2147473598"/>
            <ac:picMk id="8" creationId="{7C105F32-478B-7C63-4D4B-F8E8DACFC608}"/>
          </ac:picMkLst>
        </pc:picChg>
        <pc:picChg chg="add mod">
          <ac:chgData name="Aio, Kosuke (SEC)" userId="4ca0a952-a8c3-4ae4-877b-7a498285cc83" providerId="ADAL" clId="{81C2CA23-F3AC-49DA-9E86-61A47BA3441C}" dt="2024-10-21T02:40:24.711" v="6900" actId="1076"/>
          <ac:picMkLst>
            <pc:docMk/>
            <pc:sldMk cId="2163382914" sldId="2147473598"/>
            <ac:picMk id="10" creationId="{48DEF46F-D401-C08D-C872-2817644B61BC}"/>
          </ac:picMkLst>
        </pc:picChg>
        <pc:picChg chg="add mod">
          <ac:chgData name="Aio, Kosuke (SEC)" userId="4ca0a952-a8c3-4ae4-877b-7a498285cc83" providerId="ADAL" clId="{81C2CA23-F3AC-49DA-9E86-61A47BA3441C}" dt="2024-10-21T02:46:40.868" v="6913" actId="1076"/>
          <ac:picMkLst>
            <pc:docMk/>
            <pc:sldMk cId="2163382914" sldId="2147473598"/>
            <ac:picMk id="12" creationId="{ACE7ECDE-E3DF-E80D-2891-F8BD4B50D853}"/>
          </ac:picMkLst>
        </pc:picChg>
        <pc:picChg chg="add del mod">
          <ac:chgData name="Aio, Kosuke (SEC)" userId="4ca0a952-a8c3-4ae4-877b-7a498285cc83" providerId="ADAL" clId="{81C2CA23-F3AC-49DA-9E86-61A47BA3441C}" dt="2024-10-21T02:48:45.419" v="6922" actId="478"/>
          <ac:picMkLst>
            <pc:docMk/>
            <pc:sldMk cId="2163382914" sldId="2147473598"/>
            <ac:picMk id="14" creationId="{7D9AABC4-A58A-93E8-225D-DFE8C3B2516A}"/>
          </ac:picMkLst>
        </pc:picChg>
        <pc:picChg chg="add del mod">
          <ac:chgData name="Aio, Kosuke (SEC)" userId="4ca0a952-a8c3-4ae4-877b-7a498285cc83" providerId="ADAL" clId="{81C2CA23-F3AC-49DA-9E86-61A47BA3441C}" dt="2024-10-21T02:45:21.301" v="6907" actId="478"/>
          <ac:picMkLst>
            <pc:docMk/>
            <pc:sldMk cId="2163382914" sldId="2147473598"/>
            <ac:picMk id="16" creationId="{1715CE46-629C-B600-74F0-6BA9D3BA98B9}"/>
          </ac:picMkLst>
        </pc:picChg>
        <pc:picChg chg="add mod">
          <ac:chgData name="Aio, Kosuke (SEC)" userId="4ca0a952-a8c3-4ae4-877b-7a498285cc83" providerId="ADAL" clId="{81C2CA23-F3AC-49DA-9E86-61A47BA3441C}" dt="2024-10-21T02:46:32.393" v="6910" actId="1076"/>
          <ac:picMkLst>
            <pc:docMk/>
            <pc:sldMk cId="2163382914" sldId="2147473598"/>
            <ac:picMk id="18" creationId="{7F24048C-6483-9EE0-2362-F5C6639861AD}"/>
          </ac:picMkLst>
        </pc:picChg>
        <pc:picChg chg="add mod">
          <ac:chgData name="Aio, Kosuke (SEC)" userId="4ca0a952-a8c3-4ae4-877b-7a498285cc83" providerId="ADAL" clId="{81C2CA23-F3AC-49DA-9E86-61A47BA3441C}" dt="2024-10-21T02:46:35.249" v="6912" actId="1076"/>
          <ac:picMkLst>
            <pc:docMk/>
            <pc:sldMk cId="2163382914" sldId="2147473598"/>
            <ac:picMk id="20" creationId="{7EB6C680-77F7-4F41-27B6-CA9EB2AF3484}"/>
          </ac:picMkLst>
        </pc:picChg>
        <pc:picChg chg="add mod">
          <ac:chgData name="Aio, Kosuke (SEC)" userId="4ca0a952-a8c3-4ae4-877b-7a498285cc83" providerId="ADAL" clId="{81C2CA23-F3AC-49DA-9E86-61A47BA3441C}" dt="2024-10-21T02:46:47.447" v="6919" actId="1076"/>
          <ac:picMkLst>
            <pc:docMk/>
            <pc:sldMk cId="2163382914" sldId="2147473598"/>
            <ac:picMk id="22" creationId="{A666D0D0-CD00-8454-D49E-3B7F6B3F97B0}"/>
          </ac:picMkLst>
        </pc:picChg>
        <pc:picChg chg="add mod">
          <ac:chgData name="Aio, Kosuke (SEC)" userId="4ca0a952-a8c3-4ae4-877b-7a498285cc83" providerId="ADAL" clId="{81C2CA23-F3AC-49DA-9E86-61A47BA3441C}" dt="2024-10-21T02:48:48.870" v="6924" actId="1076"/>
          <ac:picMkLst>
            <pc:docMk/>
            <pc:sldMk cId="2163382914" sldId="2147473598"/>
            <ac:picMk id="24" creationId="{923C0E09-A603-DF3B-96AB-970386863D02}"/>
          </ac:picMkLst>
        </pc:picChg>
      </pc:sldChg>
      <pc:sldChg chg="addSp delSp modSp add del mod modShow">
        <pc:chgData name="Aio, Kosuke (SEC)" userId="4ca0a952-a8c3-4ae4-877b-7a498285cc83" providerId="ADAL" clId="{81C2CA23-F3AC-49DA-9E86-61A47BA3441C}" dt="2024-11-06T05:19:08.247" v="12194" actId="47"/>
        <pc:sldMkLst>
          <pc:docMk/>
          <pc:sldMk cId="1952646477" sldId="2147473599"/>
        </pc:sldMkLst>
        <pc:spChg chg="add mod">
          <ac:chgData name="Aio, Kosuke (SEC)" userId="4ca0a952-a8c3-4ae4-877b-7a498285cc83" providerId="ADAL" clId="{81C2CA23-F3AC-49DA-9E86-61A47BA3441C}" dt="2024-10-21T03:06:48.618" v="7064" actId="1076"/>
          <ac:spMkLst>
            <pc:docMk/>
            <pc:sldMk cId="1952646477" sldId="2147473599"/>
            <ac:spMk id="11" creationId="{B9C601F0-F0B7-E5D2-CF97-C5B28F1C380F}"/>
          </ac:spMkLst>
        </pc:spChg>
        <pc:picChg chg="add mod">
          <ac:chgData name="Aio, Kosuke (SEC)" userId="4ca0a952-a8c3-4ae4-877b-7a498285cc83" providerId="ADAL" clId="{81C2CA23-F3AC-49DA-9E86-61A47BA3441C}" dt="2024-10-21T03:09:58.058" v="7067" actId="1076"/>
          <ac:picMkLst>
            <pc:docMk/>
            <pc:sldMk cId="1952646477" sldId="2147473599"/>
            <ac:picMk id="3" creationId="{28D4E9B8-7B75-68C4-CDE2-38BE991F5BDA}"/>
          </ac:picMkLst>
        </pc:picChg>
        <pc:picChg chg="del">
          <ac:chgData name="Aio, Kosuke (SEC)" userId="4ca0a952-a8c3-4ae4-877b-7a498285cc83" providerId="ADAL" clId="{81C2CA23-F3AC-49DA-9E86-61A47BA3441C}" dt="2024-10-21T02:48:00.552" v="6921" actId="478"/>
          <ac:picMkLst>
            <pc:docMk/>
            <pc:sldMk cId="1952646477" sldId="2147473599"/>
            <ac:picMk id="8" creationId="{7C105F32-478B-7C63-4D4B-F8E8DACFC608}"/>
          </ac:picMkLst>
        </pc:picChg>
        <pc:picChg chg="del">
          <ac:chgData name="Aio, Kosuke (SEC)" userId="4ca0a952-a8c3-4ae4-877b-7a498285cc83" providerId="ADAL" clId="{81C2CA23-F3AC-49DA-9E86-61A47BA3441C}" dt="2024-10-21T02:48:00.552" v="6921" actId="478"/>
          <ac:picMkLst>
            <pc:docMk/>
            <pc:sldMk cId="1952646477" sldId="2147473599"/>
            <ac:picMk id="10" creationId="{48DEF46F-D401-C08D-C872-2817644B61BC}"/>
          </ac:picMkLst>
        </pc:picChg>
        <pc:picChg chg="del">
          <ac:chgData name="Aio, Kosuke (SEC)" userId="4ca0a952-a8c3-4ae4-877b-7a498285cc83" providerId="ADAL" clId="{81C2CA23-F3AC-49DA-9E86-61A47BA3441C}" dt="2024-10-21T02:48:00.552" v="6921" actId="478"/>
          <ac:picMkLst>
            <pc:docMk/>
            <pc:sldMk cId="1952646477" sldId="2147473599"/>
            <ac:picMk id="12" creationId="{ACE7ECDE-E3DF-E80D-2891-F8BD4B50D853}"/>
          </ac:picMkLst>
        </pc:picChg>
        <pc:picChg chg="del">
          <ac:chgData name="Aio, Kosuke (SEC)" userId="4ca0a952-a8c3-4ae4-877b-7a498285cc83" providerId="ADAL" clId="{81C2CA23-F3AC-49DA-9E86-61A47BA3441C}" dt="2024-10-21T02:48:00.552" v="6921" actId="478"/>
          <ac:picMkLst>
            <pc:docMk/>
            <pc:sldMk cId="1952646477" sldId="2147473599"/>
            <ac:picMk id="14" creationId="{7D9AABC4-A58A-93E8-225D-DFE8C3B2516A}"/>
          </ac:picMkLst>
        </pc:picChg>
        <pc:picChg chg="add mod">
          <ac:chgData name="Aio, Kosuke (SEC)" userId="4ca0a952-a8c3-4ae4-877b-7a498285cc83" providerId="ADAL" clId="{81C2CA23-F3AC-49DA-9E86-61A47BA3441C}" dt="2024-10-21T03:07:07.722" v="7066" actId="1076"/>
          <ac:picMkLst>
            <pc:docMk/>
            <pc:sldMk cId="1952646477" sldId="2147473599"/>
            <ac:picMk id="15" creationId="{7B0EFAEB-452E-8628-FAA4-89242F111930}"/>
          </ac:picMkLst>
        </pc:picChg>
        <pc:picChg chg="add mod">
          <ac:chgData name="Aio, Kosuke (SEC)" userId="4ca0a952-a8c3-4ae4-877b-7a498285cc83" providerId="ADAL" clId="{81C2CA23-F3AC-49DA-9E86-61A47BA3441C}" dt="2024-10-21T03:11:23.210" v="7069" actId="1076"/>
          <ac:picMkLst>
            <pc:docMk/>
            <pc:sldMk cId="1952646477" sldId="2147473599"/>
            <ac:picMk id="17" creationId="{207F10C3-F5A6-E1CC-7257-B09F83B91ED2}"/>
          </ac:picMkLst>
        </pc:picChg>
        <pc:picChg chg="del">
          <ac:chgData name="Aio, Kosuke (SEC)" userId="4ca0a952-a8c3-4ae4-877b-7a498285cc83" providerId="ADAL" clId="{81C2CA23-F3AC-49DA-9E86-61A47BA3441C}" dt="2024-10-21T02:48:00.552" v="6921" actId="478"/>
          <ac:picMkLst>
            <pc:docMk/>
            <pc:sldMk cId="1952646477" sldId="2147473599"/>
            <ac:picMk id="18" creationId="{7F24048C-6483-9EE0-2362-F5C6639861AD}"/>
          </ac:picMkLst>
        </pc:picChg>
        <pc:picChg chg="del">
          <ac:chgData name="Aio, Kosuke (SEC)" userId="4ca0a952-a8c3-4ae4-877b-7a498285cc83" providerId="ADAL" clId="{81C2CA23-F3AC-49DA-9E86-61A47BA3441C}" dt="2024-10-21T02:48:00.552" v="6921" actId="478"/>
          <ac:picMkLst>
            <pc:docMk/>
            <pc:sldMk cId="1952646477" sldId="2147473599"/>
            <ac:picMk id="20" creationId="{7EB6C680-77F7-4F41-27B6-CA9EB2AF3484}"/>
          </ac:picMkLst>
        </pc:picChg>
        <pc:picChg chg="add mod">
          <ac:chgData name="Aio, Kosuke (SEC)" userId="4ca0a952-a8c3-4ae4-877b-7a498285cc83" providerId="ADAL" clId="{81C2CA23-F3AC-49DA-9E86-61A47BA3441C}" dt="2024-10-21T03:12:27.885" v="7071" actId="1076"/>
          <ac:picMkLst>
            <pc:docMk/>
            <pc:sldMk cId="1952646477" sldId="2147473599"/>
            <ac:picMk id="21" creationId="{E86B5556-F07B-925B-2AAA-2309C4A823CE}"/>
          </ac:picMkLst>
        </pc:picChg>
        <pc:picChg chg="del">
          <ac:chgData name="Aio, Kosuke (SEC)" userId="4ca0a952-a8c3-4ae4-877b-7a498285cc83" providerId="ADAL" clId="{81C2CA23-F3AC-49DA-9E86-61A47BA3441C}" dt="2024-10-21T02:48:00.552" v="6921" actId="478"/>
          <ac:picMkLst>
            <pc:docMk/>
            <pc:sldMk cId="1952646477" sldId="2147473599"/>
            <ac:picMk id="22" creationId="{A666D0D0-CD00-8454-D49E-3B7F6B3F97B0}"/>
          </ac:picMkLst>
        </pc:picChg>
        <pc:cxnChg chg="add mod">
          <ac:chgData name="Aio, Kosuke (SEC)" userId="4ca0a952-a8c3-4ae4-877b-7a498285cc83" providerId="ADAL" clId="{81C2CA23-F3AC-49DA-9E86-61A47BA3441C}" dt="2024-10-21T03:06:32.201" v="7046" actId="1076"/>
          <ac:cxnSpMkLst>
            <pc:docMk/>
            <pc:sldMk cId="1952646477" sldId="2147473599"/>
            <ac:cxnSpMk id="9" creationId="{CA96EC8A-38B3-C034-04D6-9891FD78095B}"/>
          </ac:cxnSpMkLst>
        </pc:cxnChg>
      </pc:sldChg>
      <pc:sldChg chg="modSp add mod">
        <pc:chgData name="Aio, Kosuke (SEC)" userId="4ca0a952-a8c3-4ae4-877b-7a498285cc83" providerId="ADAL" clId="{81C2CA23-F3AC-49DA-9E86-61A47BA3441C}" dt="2024-11-10T20:38:21.005" v="12690" actId="20577"/>
        <pc:sldMkLst>
          <pc:docMk/>
          <pc:sldMk cId="560048014" sldId="2147473600"/>
        </pc:sldMkLst>
        <pc:spChg chg="mod">
          <ac:chgData name="Aio, Kosuke (SEC)" userId="4ca0a952-a8c3-4ae4-877b-7a498285cc83" providerId="ADAL" clId="{81C2CA23-F3AC-49DA-9E86-61A47BA3441C}" dt="2024-11-10T20:38:21.005" v="12690" actId="20577"/>
          <ac:spMkLst>
            <pc:docMk/>
            <pc:sldMk cId="560048014" sldId="2147473600"/>
            <ac:spMk id="3" creationId="{5BFBB4BF-4AF1-56F9-E9C7-2C23B62E0366}"/>
          </ac:spMkLst>
        </pc:spChg>
        <pc:spChg chg="mod">
          <ac:chgData name="Aio, Kosuke (SEC)" userId="4ca0a952-a8c3-4ae4-877b-7a498285cc83" providerId="ADAL" clId="{81C2CA23-F3AC-49DA-9E86-61A47BA3441C}" dt="2024-10-21T04:43:37.827" v="7512" actId="313"/>
          <ac:spMkLst>
            <pc:docMk/>
            <pc:sldMk cId="560048014" sldId="2147473600"/>
            <ac:spMk id="9" creationId="{A83FC01D-1DF7-3436-77AD-48B610C08032}"/>
          </ac:spMkLst>
        </pc:spChg>
      </pc:sldChg>
      <pc:sldChg chg="modSp new del mod">
        <pc:chgData name="Aio, Kosuke (SEC)" userId="4ca0a952-a8c3-4ae4-877b-7a498285cc83" providerId="ADAL" clId="{81C2CA23-F3AC-49DA-9E86-61A47BA3441C}" dt="2024-11-10T20:38:47.247" v="12692" actId="47"/>
        <pc:sldMkLst>
          <pc:docMk/>
          <pc:sldMk cId="2029592296" sldId="2147473601"/>
        </pc:sldMkLst>
        <pc:spChg chg="mod">
          <ac:chgData name="Aio, Kosuke (SEC)" userId="4ca0a952-a8c3-4ae4-877b-7a498285cc83" providerId="ADAL" clId="{81C2CA23-F3AC-49DA-9E86-61A47BA3441C}" dt="2024-11-10T09:42:22.295" v="12515" actId="400"/>
          <ac:spMkLst>
            <pc:docMk/>
            <pc:sldMk cId="2029592296" sldId="2147473601"/>
            <ac:spMk id="3" creationId="{6E2B7F81-B76B-86D7-D268-71F353FE6268}"/>
          </ac:spMkLst>
        </pc:spChg>
      </pc:sldChg>
      <pc:sldMasterChg chg="modSp mod modSldLayout">
        <pc:chgData name="Aio, Kosuke (SEC)" userId="4ca0a952-a8c3-4ae4-877b-7a498285cc83" providerId="ADAL" clId="{81C2CA23-F3AC-49DA-9E86-61A47BA3441C}" dt="2024-11-06T05:21:02.017" v="12212" actId="20577"/>
        <pc:sldMasterMkLst>
          <pc:docMk/>
          <pc:sldMasterMk cId="0" sldId="2147483648"/>
        </pc:sldMasterMkLst>
        <pc:spChg chg="mod">
          <ac:chgData name="Aio, Kosuke (SEC)" userId="4ca0a952-a8c3-4ae4-877b-7a498285cc83" providerId="ADAL" clId="{81C2CA23-F3AC-49DA-9E86-61A47BA3441C}" dt="2024-11-06T05:20:43.244" v="12204" actId="20577"/>
          <ac:spMkLst>
            <pc:docMk/>
            <pc:sldMasterMk cId="0" sldId="2147483648"/>
            <ac:spMk id="10" creationId="{00000000-0000-0000-0000-000000000000}"/>
          </ac:spMkLst>
        </pc:spChg>
        <pc:sldLayoutChg chg="modSp mod">
          <pc:chgData name="Aio, Kosuke (SEC)" userId="4ca0a952-a8c3-4ae4-877b-7a498285cc83" providerId="ADAL" clId="{81C2CA23-F3AC-49DA-9E86-61A47BA3441C}" dt="2024-11-06T05:21:02.017" v="12212" actId="20577"/>
          <pc:sldLayoutMkLst>
            <pc:docMk/>
            <pc:sldMasterMk cId="0" sldId="2147483648"/>
            <pc:sldLayoutMk cId="0" sldId="2147483649"/>
          </pc:sldLayoutMkLst>
          <pc:spChg chg="mod">
            <ac:chgData name="Aio, Kosuke (SEC)" userId="4ca0a952-a8c3-4ae4-877b-7a498285cc83" providerId="ADAL" clId="{81C2CA23-F3AC-49DA-9E86-61A47BA3441C}" dt="2024-11-06T05:21:02.017" v="12212" actId="20577"/>
            <ac:spMkLst>
              <pc:docMk/>
              <pc:sldMasterMk cId="0" sldId="2147483648"/>
              <pc:sldLayoutMk cId="0" sldId="214748364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8432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November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November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November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November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November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November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Discussion on Coordinated Sounding</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November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3579313687"/>
              </p:ext>
            </p:extLst>
          </p:nvPr>
        </p:nvGraphicFramePr>
        <p:xfrm>
          <a:off x="1431925" y="2397125"/>
          <a:ext cx="10210800" cy="4362450"/>
        </p:xfrm>
        <a:graphic>
          <a:graphicData uri="http://schemas.openxmlformats.org/presentationml/2006/ole">
            <mc:AlternateContent xmlns:mc="http://schemas.openxmlformats.org/markup-compatibility/2006">
              <mc:Choice xmlns:v="urn:schemas-microsoft-com:vml" Requires="v">
                <p:oleObj name="Document" r:id="rId3" imgW="10457133" imgH="4463844" progId="Word.Document.8">
                  <p:embed/>
                </p:oleObj>
              </mc:Choice>
              <mc:Fallback>
                <p:oleObj name="Document" r:id="rId3" imgW="10457133" imgH="4463844"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1925" y="2397125"/>
                        <a:ext cx="10210800" cy="43624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the AP should be able to collect SNR information first to determine which STAs should be requested to collect the BF Feedback Matrix by BFRP trigger frame during the sounding procedure for Coordinated BF?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96815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“Feedback Segment Retransmission Bitmap subfield” of Trigger Dependent User Info subfield be used to indicate whether only SNR feedback or normal BF report should be requested in BFRP </a:t>
            </a:r>
            <a:r>
              <a:rPr lang="en-US" b="0"/>
              <a:t>Trigger frame?</a:t>
            </a:r>
            <a:endParaRPr lang="en-US" b="0" dirty="0"/>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At the July 2024 meeting, it was decided to add Coordinated BF to SFD as one of the Multi-AP Coordination features [1].</a:t>
            </a:r>
          </a:p>
          <a:p>
            <a:pPr>
              <a:buFont typeface="Arial" panose="020B0604020202020204" pitchFamily="34" charset="0"/>
              <a:buChar char="•"/>
            </a:pPr>
            <a:endParaRPr lang="en-US" sz="2000" dirty="0"/>
          </a:p>
          <a:p>
            <a:pPr>
              <a:buFont typeface="Arial" panose="020B0604020202020204" pitchFamily="34" charset="0"/>
              <a:buChar char="•"/>
            </a:pPr>
            <a:r>
              <a:rPr lang="en-US" sz="2000" dirty="0"/>
              <a:t>To implement Coordinated BF, the AP needs to collect channel state information (such as BF matrix feedback) of the interfering signals received by the </a:t>
            </a:r>
            <a:r>
              <a:rPr lang="en-US" sz="2000" dirty="0" err="1"/>
              <a:t>oBSS</a:t>
            </a:r>
            <a:r>
              <a:rPr lang="en-US" sz="2000" dirty="0"/>
              <a:t> AP from the STA, and several sounding procedures (Coordinated Sounding) have been proposed recently [2] – [4].</a:t>
            </a:r>
          </a:p>
          <a:p>
            <a:pPr>
              <a:buFont typeface="Arial" panose="020B0604020202020204" pitchFamily="34" charset="0"/>
              <a:buChar char="•"/>
            </a:pPr>
            <a:endParaRPr lang="en-US" sz="2000" dirty="0"/>
          </a:p>
          <a:p>
            <a:pPr>
              <a:buFont typeface="Arial" panose="020B0604020202020204" pitchFamily="34" charset="0"/>
              <a:buChar char="•"/>
            </a:pPr>
            <a:r>
              <a:rPr lang="en-US" altLang="ja-JP" sz="2000" dirty="0"/>
              <a:t>In this contribution, we propose an improvement of the Coordinated Sounding procedure.</a:t>
            </a:r>
            <a:endParaRPr lang="en-US" sz="2000" dirty="0"/>
          </a:p>
          <a:p>
            <a:pPr marL="400050">
              <a:buFont typeface="Arial" panose="020B0604020202020204" pitchFamily="34" charset="0"/>
              <a:buChar char="•"/>
            </a:pPr>
            <a:endParaRPr lang="en-US" sz="2000"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Recap on Coordinated Sounding [2]-[4]</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Supports both Sequential and Joint Sounding, which were being discussed at TGbe.</a:t>
            </a:r>
          </a:p>
          <a:p>
            <a:pPr lvl="1">
              <a:buFont typeface="Arial" panose="020B0604020202020204" pitchFamily="34" charset="0"/>
              <a:buChar char="•"/>
            </a:pPr>
            <a:r>
              <a:rPr lang="en-US" altLang="ja-JP" sz="1800" kern="0" dirty="0"/>
              <a:t>Joint Sounding is better in terms of performance, but there are concerns that the frame length of the BF report will increase, and STA will not be able to handle this as the number of receiving streams increases, so it is desirable to be able to select Sequential Sounding as well.</a:t>
            </a:r>
          </a:p>
          <a:p>
            <a:pPr lvl="1">
              <a:buFont typeface="Arial" panose="020B0604020202020204" pitchFamily="34" charset="0"/>
              <a:buChar char="•"/>
            </a:pPr>
            <a:endParaRPr lang="ja-JP" altLang="en-US" sz="1800" kern="0" dirty="0"/>
          </a:p>
          <a:p>
            <a:pPr>
              <a:buFont typeface="Arial" panose="020B0604020202020204" pitchFamily="34" charset="0"/>
              <a:buChar char="•"/>
            </a:pPr>
            <a:r>
              <a:rPr lang="en-US" altLang="ja-JP" sz="1800" kern="0" dirty="0"/>
              <a:t>Considering security risks, control frame exchanges are only performed within BSS.</a:t>
            </a:r>
          </a:p>
          <a:p>
            <a:pPr lvl="1">
              <a:buFont typeface="Arial" panose="020B0604020202020204" pitchFamily="34" charset="0"/>
              <a:buChar char="•"/>
            </a:pPr>
            <a:r>
              <a:rPr lang="en-US" altLang="ja-JP" sz="1800" kern="0" dirty="0"/>
              <a:t>In this case, </a:t>
            </a:r>
            <a:r>
              <a:rPr lang="en-US" altLang="ja-JP" sz="1800" kern="0" dirty="0" err="1"/>
              <a:t>oBSS</a:t>
            </a:r>
            <a:r>
              <a:rPr lang="en-US" altLang="ja-JP" sz="1800" kern="0" dirty="0"/>
              <a:t> AP needs to receive BF Reports from STAs sent to the AP.</a:t>
            </a:r>
            <a:endParaRPr lang="ja-JP" altLang="en-US" sz="1800" kern="0" dirty="0"/>
          </a:p>
        </p:txBody>
      </p:sp>
      <p:sp>
        <p:nvSpPr>
          <p:cNvPr id="10" name="テキスト ボックス 9">
            <a:extLst>
              <a:ext uri="{FF2B5EF4-FFF2-40B4-BE49-F238E27FC236}">
                <a16:creationId xmlns:a16="http://schemas.microsoft.com/office/drawing/2014/main" id="{4317FD0E-350B-1475-5ED1-BFC413E37B54}"/>
              </a:ext>
            </a:extLst>
          </p:cNvPr>
          <p:cNvSpPr txBox="1"/>
          <p:nvPr/>
        </p:nvSpPr>
        <p:spPr>
          <a:xfrm>
            <a:off x="1838760" y="3928646"/>
            <a:ext cx="4608512" cy="338554"/>
          </a:xfrm>
          <a:prstGeom prst="rect">
            <a:avLst/>
          </a:prstGeom>
          <a:noFill/>
        </p:spPr>
        <p:txBody>
          <a:bodyPr wrap="square" rtlCol="0">
            <a:spAutoFit/>
          </a:bodyPr>
          <a:lstStyle/>
          <a:p>
            <a:pPr algn="ctr"/>
            <a:r>
              <a:rPr kumimoji="1" lang="en-US" altLang="ja-JP" sz="1600" u="sng" dirty="0">
                <a:solidFill>
                  <a:schemeClr val="tx1"/>
                </a:solidFill>
              </a:rPr>
              <a:t>Sequential Sounding</a:t>
            </a:r>
            <a:endParaRPr kumimoji="1" lang="ja-JP" altLang="en-US" sz="1600" u="sng" dirty="0">
              <a:solidFill>
                <a:schemeClr val="tx1"/>
              </a:solidFill>
            </a:endParaRPr>
          </a:p>
        </p:txBody>
      </p:sp>
      <p:sp>
        <p:nvSpPr>
          <p:cNvPr id="11" name="テキスト ボックス 10">
            <a:extLst>
              <a:ext uri="{FF2B5EF4-FFF2-40B4-BE49-F238E27FC236}">
                <a16:creationId xmlns:a16="http://schemas.microsoft.com/office/drawing/2014/main" id="{48902EC5-8954-39EC-740E-6935CD1B6B37}"/>
              </a:ext>
            </a:extLst>
          </p:cNvPr>
          <p:cNvSpPr txBox="1"/>
          <p:nvPr/>
        </p:nvSpPr>
        <p:spPr>
          <a:xfrm>
            <a:off x="6957120" y="3928646"/>
            <a:ext cx="4320480" cy="338554"/>
          </a:xfrm>
          <a:prstGeom prst="rect">
            <a:avLst/>
          </a:prstGeom>
          <a:noFill/>
        </p:spPr>
        <p:txBody>
          <a:bodyPr wrap="square" rtlCol="0">
            <a:spAutoFit/>
          </a:bodyPr>
          <a:lstStyle/>
          <a:p>
            <a:pPr algn="ctr"/>
            <a:r>
              <a:rPr kumimoji="1" lang="en-US" altLang="ja-JP" sz="1600" u="sng" dirty="0">
                <a:solidFill>
                  <a:schemeClr val="tx1"/>
                </a:solidFill>
              </a:rPr>
              <a:t>Joint Sounding</a:t>
            </a:r>
            <a:endParaRPr kumimoji="1" lang="ja-JP" altLang="en-US" sz="1600" u="sng" dirty="0">
              <a:solidFill>
                <a:schemeClr val="tx1"/>
              </a:solidFill>
            </a:endParaRPr>
          </a:p>
        </p:txBody>
      </p:sp>
      <p:pic>
        <p:nvPicPr>
          <p:cNvPr id="13" name="図 12">
            <a:extLst>
              <a:ext uri="{FF2B5EF4-FFF2-40B4-BE49-F238E27FC236}">
                <a16:creationId xmlns:a16="http://schemas.microsoft.com/office/drawing/2014/main" id="{DBA5B93C-BECA-A32E-E43E-2218BAD5C353}"/>
              </a:ext>
            </a:extLst>
          </p:cNvPr>
          <p:cNvPicPr>
            <a:picLocks noChangeAspect="1"/>
          </p:cNvPicPr>
          <p:nvPr/>
        </p:nvPicPr>
        <p:blipFill>
          <a:blip r:embed="rId2"/>
          <a:stretch>
            <a:fillRect/>
          </a:stretch>
        </p:blipFill>
        <p:spPr>
          <a:xfrm>
            <a:off x="1433217" y="4291490"/>
            <a:ext cx="5419597" cy="2274411"/>
          </a:xfrm>
          <a:prstGeom prst="rect">
            <a:avLst/>
          </a:prstGeom>
        </p:spPr>
      </p:pic>
      <p:pic>
        <p:nvPicPr>
          <p:cNvPr id="15" name="図 14">
            <a:extLst>
              <a:ext uri="{FF2B5EF4-FFF2-40B4-BE49-F238E27FC236}">
                <a16:creationId xmlns:a16="http://schemas.microsoft.com/office/drawing/2014/main" id="{40514567-C005-5C7F-9313-E94BDA3C94C5}"/>
              </a:ext>
            </a:extLst>
          </p:cNvPr>
          <p:cNvPicPr>
            <a:picLocks noChangeAspect="1"/>
          </p:cNvPicPr>
          <p:nvPr/>
        </p:nvPicPr>
        <p:blipFill>
          <a:blip r:embed="rId3"/>
          <a:stretch>
            <a:fillRect/>
          </a:stretch>
        </p:blipFill>
        <p:spPr>
          <a:xfrm>
            <a:off x="7467600" y="4329435"/>
            <a:ext cx="3329283" cy="2236465"/>
          </a:xfrm>
          <a:prstGeom prst="rect">
            <a:avLst/>
          </a:prstGeom>
        </p:spPr>
      </p:pic>
    </p:spTree>
    <p:extLst>
      <p:ext uri="{BB962C8B-B14F-4D97-AF65-F5344CB8AC3E}">
        <p14:creationId xmlns:p14="http://schemas.microsoft.com/office/powerpoint/2010/main" val="254515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Problems</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In Coordinated BF, the CSI needs to be updated frequently, so long sounding duration will reduce throughput due to the high overhead (Sequential Sounding in particular is severely affected).</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To reduce the overhead, it is desirable for the AP to collect BF Reports only from the STAs with high interference levels from </a:t>
            </a:r>
            <a:r>
              <a:rPr lang="en-US" altLang="ja-JP" sz="1800" kern="0" dirty="0" err="1"/>
              <a:t>oBSS</a:t>
            </a:r>
            <a:r>
              <a:rPr lang="en-US" altLang="ja-JP" sz="1800" kern="0" dirty="0"/>
              <a:t> AP.</a:t>
            </a:r>
          </a:p>
          <a:p>
            <a:pPr lvl="1">
              <a:buFont typeface="Arial" panose="020B0604020202020204" pitchFamily="34" charset="0"/>
              <a:buChar char="•"/>
            </a:pPr>
            <a:r>
              <a:rPr lang="en-US" altLang="ja-JP" sz="1800" kern="0" dirty="0"/>
              <a:t>For example, in the figure below, </a:t>
            </a:r>
            <a:r>
              <a:rPr lang="en-US" altLang="ja-JP" sz="1800" kern="0" dirty="0" err="1"/>
              <a:t>STAb</a:t>
            </a:r>
            <a:r>
              <a:rPr lang="en-US" altLang="ja-JP" sz="1800" kern="0" dirty="0"/>
              <a:t>/c, which are far from </a:t>
            </a:r>
            <a:r>
              <a:rPr lang="en-US" altLang="ja-JP" sz="1800" kern="0" dirty="0" err="1"/>
              <a:t>oBSS</a:t>
            </a:r>
            <a:r>
              <a:rPr lang="en-US" altLang="ja-JP" sz="1800" kern="0" dirty="0"/>
              <a:t> AP, do not need to request C-BF, and BF Reports (especially BF Feedback Matrix) measured from NDP sent from </a:t>
            </a:r>
            <a:r>
              <a:rPr lang="en-US" altLang="ja-JP" sz="1800" kern="0" dirty="0" err="1"/>
              <a:t>oBSS</a:t>
            </a:r>
            <a:r>
              <a:rPr lang="en-US" altLang="ja-JP" sz="1800" kern="0" dirty="0"/>
              <a:t> AP is not necessary</a:t>
            </a:r>
          </a:p>
          <a:p>
            <a:pPr lvl="1">
              <a:buFont typeface="Arial" panose="020B0604020202020204" pitchFamily="34" charset="0"/>
              <a:buChar char="•"/>
            </a:pPr>
            <a:r>
              <a:rPr lang="en-US" altLang="ja-JP" sz="1800" kern="0" dirty="0"/>
              <a:t>It may be possible to select the STAs with high interference levels before the coordinated sounding, but it is more efficient to check this during the coordinated sounding.</a:t>
            </a:r>
          </a:p>
          <a:p>
            <a:pPr lvl="2">
              <a:buFont typeface="Arial" panose="020B0604020202020204" pitchFamily="34" charset="0"/>
              <a:buChar char="•"/>
            </a:pPr>
            <a:endParaRPr lang="en-US" altLang="ja-JP" sz="2200" kern="0" dirty="0"/>
          </a:p>
        </p:txBody>
      </p:sp>
      <p:pic>
        <p:nvPicPr>
          <p:cNvPr id="2" name="図 1">
            <a:extLst>
              <a:ext uri="{FF2B5EF4-FFF2-40B4-BE49-F238E27FC236}">
                <a16:creationId xmlns:a16="http://schemas.microsoft.com/office/drawing/2014/main" id="{7D8738DB-7C90-34DF-B8EC-3ECAFBC42CD6}"/>
              </a:ext>
            </a:extLst>
          </p:cNvPr>
          <p:cNvPicPr>
            <a:picLocks noChangeAspect="1"/>
          </p:cNvPicPr>
          <p:nvPr/>
        </p:nvPicPr>
        <p:blipFill>
          <a:blip r:embed="rId3"/>
          <a:stretch>
            <a:fillRect/>
          </a:stretch>
        </p:blipFill>
        <p:spPr>
          <a:xfrm>
            <a:off x="4648200" y="4457494"/>
            <a:ext cx="3307347" cy="1945113"/>
          </a:xfrm>
          <a:prstGeom prst="rect">
            <a:avLst/>
          </a:prstGeom>
        </p:spPr>
      </p:pic>
    </p:spTree>
    <p:extLst>
      <p:ext uri="{BB962C8B-B14F-4D97-AF65-F5344CB8AC3E}">
        <p14:creationId xmlns:p14="http://schemas.microsoft.com/office/powerpoint/2010/main" val="137651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Proposed </a:t>
            </a:r>
            <a:r>
              <a:rPr lang="en-US" altLang="ja-JP"/>
              <a:t>Coordinated Sounding</a:t>
            </a:r>
            <a:endParaRPr lang="ja-JP" altLang="en-US" dirty="0"/>
          </a:p>
        </p:txBody>
      </p:sp>
      <p:sp>
        <p:nvSpPr>
          <p:cNvPr id="3" name="Content Placeholder 2">
            <a:extLst>
              <a:ext uri="{FF2B5EF4-FFF2-40B4-BE49-F238E27FC236}">
                <a16:creationId xmlns:a16="http://schemas.microsoft.com/office/drawing/2014/main" id="{5BFBB4BF-4AF1-56F9-E9C7-2C23B62E0366}"/>
              </a:ext>
            </a:extLst>
          </p:cNvPr>
          <p:cNvSpPr txBox="1">
            <a:spLocks/>
          </p:cNvSpPr>
          <p:nvPr/>
        </p:nvSpPr>
        <p:spPr bwMode="auto">
          <a:xfrm>
            <a:off x="929217" y="1600200"/>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After the AP has obtained SNR feedback of the interference link from the STAs, it should be able to select “C-BF target STAs” from which to collect the BF feedback matrix.</a:t>
            </a:r>
          </a:p>
          <a:p>
            <a:pPr marL="800100" lvl="1">
              <a:buFont typeface="Arial" panose="020B0604020202020204" pitchFamily="34" charset="0"/>
              <a:buChar char="•"/>
            </a:pPr>
            <a:r>
              <a:rPr lang="en-US" altLang="ja-JP" sz="1800" kern="0" dirty="0"/>
              <a:t>Since C-BF is only used for the STAs with high interference levels from the </a:t>
            </a:r>
            <a:r>
              <a:rPr lang="en-US" altLang="ja-JP" sz="1800" kern="0" dirty="0" err="1"/>
              <a:t>oBSS</a:t>
            </a:r>
            <a:r>
              <a:rPr lang="en-US" altLang="ja-JP" sz="1800" kern="0" dirty="0"/>
              <a:t> AP, the overhead can be reduced by selecting C-BF target STAs to solicit the BF feedback matrix for C-BF.</a:t>
            </a:r>
          </a:p>
          <a:p>
            <a:pPr marL="800100" lvl="1">
              <a:buFont typeface="Arial" panose="020B0604020202020204" pitchFamily="34" charset="0"/>
              <a:buChar char="•"/>
            </a:pPr>
            <a:r>
              <a:rPr lang="en-US" altLang="ja-JP" sz="1800" kern="0" dirty="0"/>
              <a:t>Efficient operation is achieved by performing the measurement and C-BF target STA selection within the same sounding process.</a:t>
            </a:r>
          </a:p>
          <a:p>
            <a:pPr marL="800100" lvl="1">
              <a:buFont typeface="Arial" panose="020B0604020202020204" pitchFamily="34" charset="0"/>
              <a:buChar char="•"/>
            </a:pPr>
            <a:r>
              <a:rPr lang="en-US" altLang="ja-JP" sz="1800" kern="0" dirty="0"/>
              <a:t>RSSI/SNR fluctuations are milder than the BF matrix, so SNR feedback may not always be required.</a:t>
            </a:r>
            <a:endParaRPr lang="ja-JP" altLang="en-US" sz="1800" kern="0" dirty="0"/>
          </a:p>
        </p:txBody>
      </p:sp>
      <p:sp>
        <p:nvSpPr>
          <p:cNvPr id="54" name="楕円 53">
            <a:extLst>
              <a:ext uri="{FF2B5EF4-FFF2-40B4-BE49-F238E27FC236}">
                <a16:creationId xmlns:a16="http://schemas.microsoft.com/office/drawing/2014/main" id="{179A1163-A4B6-9BFB-1824-7EC4B9C1476F}"/>
              </a:ext>
            </a:extLst>
          </p:cNvPr>
          <p:cNvSpPr/>
          <p:nvPr/>
        </p:nvSpPr>
        <p:spPr bwMode="auto">
          <a:xfrm>
            <a:off x="4686235" y="4708821"/>
            <a:ext cx="522442" cy="1342149"/>
          </a:xfrm>
          <a:prstGeom prst="ellips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テキスト ボックス 54">
            <a:extLst>
              <a:ext uri="{FF2B5EF4-FFF2-40B4-BE49-F238E27FC236}">
                <a16:creationId xmlns:a16="http://schemas.microsoft.com/office/drawing/2014/main" id="{69E73788-1BF8-0ADC-053A-EE91E360B1DF}"/>
              </a:ext>
            </a:extLst>
          </p:cNvPr>
          <p:cNvSpPr txBox="1"/>
          <p:nvPr/>
        </p:nvSpPr>
        <p:spPr>
          <a:xfrm>
            <a:off x="4660835" y="4102192"/>
            <a:ext cx="1951547" cy="338554"/>
          </a:xfrm>
          <a:prstGeom prst="rect">
            <a:avLst/>
          </a:prstGeom>
          <a:noFill/>
        </p:spPr>
        <p:txBody>
          <a:bodyPr wrap="square" rtlCol="0">
            <a:spAutoFit/>
          </a:bodyPr>
          <a:lstStyle/>
          <a:p>
            <a:r>
              <a:rPr kumimoji="1" lang="en-US" altLang="ja-JP" sz="1600" dirty="0">
                <a:solidFill>
                  <a:schemeClr val="accent6"/>
                </a:solidFill>
              </a:rPr>
              <a:t>C-BF target STAs</a:t>
            </a:r>
          </a:p>
        </p:txBody>
      </p:sp>
      <p:cxnSp>
        <p:nvCxnSpPr>
          <p:cNvPr id="57" name="直線矢印コネクタ 56">
            <a:extLst>
              <a:ext uri="{FF2B5EF4-FFF2-40B4-BE49-F238E27FC236}">
                <a16:creationId xmlns:a16="http://schemas.microsoft.com/office/drawing/2014/main" id="{05C49752-DE15-DA8F-8226-A509B89E22BE}"/>
              </a:ext>
            </a:extLst>
          </p:cNvPr>
          <p:cNvCxnSpPr>
            <a:cxnSpLocks/>
            <a:endCxn id="54" idx="0"/>
          </p:cNvCxnSpPr>
          <p:nvPr/>
        </p:nvCxnSpPr>
        <p:spPr bwMode="auto">
          <a:xfrm flipH="1">
            <a:off x="4947456" y="4387048"/>
            <a:ext cx="261221" cy="321773"/>
          </a:xfrm>
          <a:prstGeom prst="straightConnector1">
            <a:avLst/>
          </a:prstGeom>
          <a:solidFill>
            <a:srgbClr val="00B8FF"/>
          </a:solidFill>
          <a:ln w="9525" cap="flat" cmpd="sng" algn="ctr">
            <a:solidFill>
              <a:schemeClr val="accent2"/>
            </a:solidFill>
            <a:prstDash val="solid"/>
            <a:round/>
            <a:headEnd type="none" w="med" len="med"/>
            <a:tailEnd type="triangle"/>
          </a:ln>
          <a:effectLst/>
        </p:spPr>
      </p:cxnSp>
      <p:sp>
        <p:nvSpPr>
          <p:cNvPr id="59" name="楕円 58">
            <a:extLst>
              <a:ext uri="{FF2B5EF4-FFF2-40B4-BE49-F238E27FC236}">
                <a16:creationId xmlns:a16="http://schemas.microsoft.com/office/drawing/2014/main" id="{171049AC-FFFE-CA94-8CD6-0293DDB5E0DD}"/>
              </a:ext>
            </a:extLst>
          </p:cNvPr>
          <p:cNvSpPr/>
          <p:nvPr/>
        </p:nvSpPr>
        <p:spPr bwMode="auto">
          <a:xfrm>
            <a:off x="3164248" y="4708821"/>
            <a:ext cx="634664" cy="577864"/>
          </a:xfrm>
          <a:prstGeom prst="ellips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テキスト ボックス 61">
            <a:extLst>
              <a:ext uri="{FF2B5EF4-FFF2-40B4-BE49-F238E27FC236}">
                <a16:creationId xmlns:a16="http://schemas.microsoft.com/office/drawing/2014/main" id="{646D16C7-9B93-592E-8256-02F998836514}"/>
              </a:ext>
            </a:extLst>
          </p:cNvPr>
          <p:cNvSpPr txBox="1"/>
          <p:nvPr/>
        </p:nvSpPr>
        <p:spPr>
          <a:xfrm>
            <a:off x="742543" y="4557609"/>
            <a:ext cx="2111797" cy="338554"/>
          </a:xfrm>
          <a:prstGeom prst="rect">
            <a:avLst/>
          </a:prstGeom>
          <a:noFill/>
        </p:spPr>
        <p:txBody>
          <a:bodyPr wrap="none" rtlCol="0">
            <a:spAutoFit/>
          </a:bodyPr>
          <a:lstStyle/>
          <a:p>
            <a:r>
              <a:rPr kumimoji="1" lang="en-US" altLang="ja-JP" sz="1600" dirty="0">
                <a:solidFill>
                  <a:schemeClr val="accent6"/>
                </a:solidFill>
              </a:rPr>
              <a:t>Non C-BF target STAs</a:t>
            </a:r>
          </a:p>
        </p:txBody>
      </p:sp>
      <p:cxnSp>
        <p:nvCxnSpPr>
          <p:cNvPr id="65" name="直線矢印コネクタ 64">
            <a:extLst>
              <a:ext uri="{FF2B5EF4-FFF2-40B4-BE49-F238E27FC236}">
                <a16:creationId xmlns:a16="http://schemas.microsoft.com/office/drawing/2014/main" id="{A76E792E-72B3-37EB-E533-19FF0ECA733F}"/>
              </a:ext>
            </a:extLst>
          </p:cNvPr>
          <p:cNvCxnSpPr>
            <a:cxnSpLocks/>
          </p:cNvCxnSpPr>
          <p:nvPr/>
        </p:nvCxnSpPr>
        <p:spPr bwMode="auto">
          <a:xfrm>
            <a:off x="2217780" y="4881311"/>
            <a:ext cx="969564" cy="83176"/>
          </a:xfrm>
          <a:prstGeom prst="straightConnector1">
            <a:avLst/>
          </a:prstGeom>
          <a:solidFill>
            <a:srgbClr val="00B8FF"/>
          </a:solidFill>
          <a:ln w="9525" cap="flat" cmpd="sng" algn="ctr">
            <a:solidFill>
              <a:schemeClr val="accent2"/>
            </a:solidFill>
            <a:prstDash val="solid"/>
            <a:round/>
            <a:headEnd type="none" w="med" len="med"/>
            <a:tailEnd type="triangle"/>
          </a:ln>
          <a:effectLst/>
        </p:spPr>
      </p:cxnSp>
      <p:cxnSp>
        <p:nvCxnSpPr>
          <p:cNvPr id="68" name="直線矢印コネクタ 67">
            <a:extLst>
              <a:ext uri="{FF2B5EF4-FFF2-40B4-BE49-F238E27FC236}">
                <a16:creationId xmlns:a16="http://schemas.microsoft.com/office/drawing/2014/main" id="{6808DE95-F623-98B3-D0E9-B462319DA104}"/>
              </a:ext>
            </a:extLst>
          </p:cNvPr>
          <p:cNvCxnSpPr>
            <a:cxnSpLocks/>
            <a:endCxn id="10" idx="2"/>
          </p:cNvCxnSpPr>
          <p:nvPr/>
        </p:nvCxnSpPr>
        <p:spPr bwMode="auto">
          <a:xfrm>
            <a:off x="2217780" y="4887946"/>
            <a:ext cx="1236593" cy="961279"/>
          </a:xfrm>
          <a:prstGeom prst="straightConnector1">
            <a:avLst/>
          </a:prstGeom>
          <a:solidFill>
            <a:srgbClr val="00B8FF"/>
          </a:solidFill>
          <a:ln w="9525" cap="flat" cmpd="sng" algn="ctr">
            <a:solidFill>
              <a:schemeClr val="accent2"/>
            </a:solidFill>
            <a:prstDash val="solid"/>
            <a:round/>
            <a:headEnd type="none" w="med" len="med"/>
            <a:tailEnd type="triangle"/>
          </a:ln>
          <a:effectLst/>
        </p:spPr>
      </p:cxnSp>
      <p:pic>
        <p:nvPicPr>
          <p:cNvPr id="5" name="図 4">
            <a:extLst>
              <a:ext uri="{FF2B5EF4-FFF2-40B4-BE49-F238E27FC236}">
                <a16:creationId xmlns:a16="http://schemas.microsoft.com/office/drawing/2014/main" id="{45087953-7037-68F8-CF0B-B3FBA6270C08}"/>
              </a:ext>
            </a:extLst>
          </p:cNvPr>
          <p:cNvPicPr>
            <a:picLocks noChangeAspect="1"/>
          </p:cNvPicPr>
          <p:nvPr/>
        </p:nvPicPr>
        <p:blipFill>
          <a:blip r:embed="rId2"/>
          <a:stretch>
            <a:fillRect/>
          </a:stretch>
        </p:blipFill>
        <p:spPr>
          <a:xfrm>
            <a:off x="2970280" y="4435213"/>
            <a:ext cx="3125720" cy="1838295"/>
          </a:xfrm>
          <a:prstGeom prst="rect">
            <a:avLst/>
          </a:prstGeom>
        </p:spPr>
      </p:pic>
      <p:sp>
        <p:nvSpPr>
          <p:cNvPr id="10" name="楕円 9">
            <a:extLst>
              <a:ext uri="{FF2B5EF4-FFF2-40B4-BE49-F238E27FC236}">
                <a16:creationId xmlns:a16="http://schemas.microsoft.com/office/drawing/2014/main" id="{62BA9D9E-7B13-6E9C-55AE-9957821FA5C5}"/>
              </a:ext>
            </a:extLst>
          </p:cNvPr>
          <p:cNvSpPr/>
          <p:nvPr/>
        </p:nvSpPr>
        <p:spPr bwMode="auto">
          <a:xfrm>
            <a:off x="3454373" y="5560293"/>
            <a:ext cx="634664" cy="577864"/>
          </a:xfrm>
          <a:prstGeom prst="ellips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3" name="図 12">
            <a:extLst>
              <a:ext uri="{FF2B5EF4-FFF2-40B4-BE49-F238E27FC236}">
                <a16:creationId xmlns:a16="http://schemas.microsoft.com/office/drawing/2014/main" id="{3DAD77E5-5D80-D0D3-6508-DE149EB339B9}"/>
              </a:ext>
            </a:extLst>
          </p:cNvPr>
          <p:cNvPicPr>
            <a:picLocks noChangeAspect="1"/>
          </p:cNvPicPr>
          <p:nvPr/>
        </p:nvPicPr>
        <p:blipFill>
          <a:blip r:embed="rId3"/>
          <a:stretch>
            <a:fillRect/>
          </a:stretch>
        </p:blipFill>
        <p:spPr>
          <a:xfrm>
            <a:off x="6627198" y="3809467"/>
            <a:ext cx="4762586" cy="2647693"/>
          </a:xfrm>
          <a:prstGeom prst="rect">
            <a:avLst/>
          </a:prstGeom>
        </p:spPr>
      </p:pic>
    </p:spTree>
    <p:extLst>
      <p:ext uri="{BB962C8B-B14F-4D97-AF65-F5344CB8AC3E}">
        <p14:creationId xmlns:p14="http://schemas.microsoft.com/office/powerpoint/2010/main" val="290407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UHR BFRP Trigger</a:t>
            </a:r>
            <a:r>
              <a:rPr lang="ja-JP" altLang="en-US" dirty="0"/>
              <a:t> </a:t>
            </a:r>
            <a:r>
              <a:rPr lang="en-US" altLang="ja-JP" dirty="0"/>
              <a:t>Design</a:t>
            </a:r>
            <a:endParaRPr lang="ja-JP" altLang="en-US" dirty="0"/>
          </a:p>
        </p:txBody>
      </p:sp>
      <p:sp>
        <p:nvSpPr>
          <p:cNvPr id="3" name="Content Placeholder 2">
            <a:extLst>
              <a:ext uri="{FF2B5EF4-FFF2-40B4-BE49-F238E27FC236}">
                <a16:creationId xmlns:a16="http://schemas.microsoft.com/office/drawing/2014/main" id="{5BFBB4BF-4AF1-56F9-E9C7-2C23B62E0366}"/>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The UHR AP sending the BFRP Trigger frame to the STAs must indicate whether it requires SNR feedback only or normal BF report.</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We propose that “Feedback Segment Retransmission Bitmap subfield” of Trigger Dependent User Info subfield be used to indicate whether only SNR feedback or normal BF report is to be solicited.</a:t>
            </a:r>
          </a:p>
          <a:p>
            <a:pPr lvl="1">
              <a:buFont typeface="Arial" panose="020B0604020202020204" pitchFamily="34" charset="0"/>
              <a:buChar char="•"/>
            </a:pPr>
            <a:r>
              <a:rPr lang="en-US" altLang="ja-JP" sz="1800" kern="0" dirty="0"/>
              <a:t>When soliciting EHT Compressed Beamforming/CQI report, Feedback Segment Retransmission Bitmap subfield is defined to be set to all ‘1’s in the spec.</a:t>
            </a:r>
          </a:p>
          <a:p>
            <a:pPr lvl="1">
              <a:buFont typeface="Arial" panose="020B0604020202020204" pitchFamily="34" charset="0"/>
              <a:buChar char="•"/>
            </a:pPr>
            <a:r>
              <a:rPr lang="en-US" altLang="ja-JP" sz="1800" kern="0" dirty="0"/>
              <a:t>When soliciting UHR Compressed Beamforming/CQI report, the LSB of Feedback Segment Retransmission Bitmap subfield can be set to '0' to request only SNR feedback or set to '1' to request normal BF report from STA.</a:t>
            </a:r>
          </a:p>
        </p:txBody>
      </p:sp>
    </p:spTree>
    <p:extLst>
      <p:ext uri="{BB962C8B-B14F-4D97-AF65-F5344CB8AC3E}">
        <p14:creationId xmlns:p14="http://schemas.microsoft.com/office/powerpoint/2010/main" val="1833119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November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Negotiation on Coordinated Sounding</a:t>
            </a:r>
            <a:endParaRPr lang="ja-JP" altLang="en-US" dirty="0"/>
          </a:p>
        </p:txBody>
      </p:sp>
      <p:sp>
        <p:nvSpPr>
          <p:cNvPr id="3" name="Content Placeholder 2">
            <a:extLst>
              <a:ext uri="{FF2B5EF4-FFF2-40B4-BE49-F238E27FC236}">
                <a16:creationId xmlns:a16="http://schemas.microsoft.com/office/drawing/2014/main" id="{5BFBB4BF-4AF1-56F9-E9C7-2C23B62E0366}"/>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OBSS AP may not need to receive BF Reports containing only SNR feedback transmitted in UL MU transmission from multiple STAs, so it should be aware when AP requests SNR feedback from STAs.</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Two methods of implementation can be considered:</a:t>
            </a:r>
          </a:p>
          <a:p>
            <a:pPr marL="800100" lvl="1" indent="-342900">
              <a:buFont typeface="+mj-lt"/>
              <a:buAutoNum type="arabicPeriod"/>
            </a:pPr>
            <a:r>
              <a:rPr lang="en-US" altLang="ja-JP" sz="1800" kern="0" dirty="0"/>
              <a:t>Add a field to the STA Info List for </a:t>
            </a:r>
            <a:r>
              <a:rPr lang="en-US" altLang="ja-JP" sz="1800" kern="0" dirty="0" err="1"/>
              <a:t>oBSS</a:t>
            </a:r>
            <a:r>
              <a:rPr lang="en-US" altLang="ja-JP" sz="1800" kern="0" dirty="0"/>
              <a:t> AP included in the NDP-A frame to indicate that the first BFRP Trigger does not need to be received.</a:t>
            </a:r>
          </a:p>
          <a:p>
            <a:pPr marL="800100" lvl="1" indent="-342900">
              <a:buFont typeface="+mj-lt"/>
              <a:buAutoNum type="arabicPeriod"/>
            </a:pPr>
            <a:r>
              <a:rPr lang="en-US" altLang="ja-JP" sz="1800" kern="0" dirty="0"/>
              <a:t>Notify that the first BFRP Trigger does not need to be received in the frame exchange (like ICF/RCF) between APs before NDP-A frame is transmitted.</a:t>
            </a:r>
          </a:p>
          <a:p>
            <a:pPr marL="800100" lvl="1" indent="-342900">
              <a:buFont typeface="+mj-lt"/>
              <a:buAutoNum type="arabicPeriod"/>
            </a:pPr>
            <a:endParaRPr lang="en-US" altLang="ja-JP" sz="1800" kern="0" dirty="0"/>
          </a:p>
          <a:p>
            <a:pPr marL="400050">
              <a:buFont typeface="Arial" panose="020B0604020202020204" pitchFamily="34" charset="0"/>
              <a:buChar char="•"/>
            </a:pPr>
            <a:r>
              <a:rPr lang="en-US" altLang="ja-JP" sz="1800" kern="0" dirty="0"/>
              <a:t>Considering the spec impact, we prefer Option 2.</a:t>
            </a:r>
          </a:p>
          <a:p>
            <a:pPr marL="800100" lvl="1">
              <a:buFont typeface="Arial" panose="020B0604020202020204" pitchFamily="34" charset="0"/>
              <a:buChar char="•"/>
            </a:pPr>
            <a:r>
              <a:rPr lang="en-US" altLang="ja-JP" sz="1800" kern="0" dirty="0"/>
              <a:t>The </a:t>
            </a:r>
            <a:r>
              <a:rPr lang="en-US" altLang="ja-JP" sz="1800" kern="0" dirty="0" err="1"/>
              <a:t>o</a:t>
            </a:r>
            <a:r>
              <a:rPr lang="en-US" altLang="ja-JP" sz="1800" b="0" kern="0" dirty="0" err="1"/>
              <a:t>BSS</a:t>
            </a:r>
            <a:r>
              <a:rPr lang="en-US" altLang="ja-JP" sz="1800" b="0" kern="0" dirty="0"/>
              <a:t> AP may not be able to participate in Coordinated Sounding depending on the channel status, so prior confirmation by the frame exchange (like ICF/RCF) is essential. </a:t>
            </a:r>
          </a:p>
          <a:p>
            <a:pPr marL="800100" lvl="1">
              <a:buFont typeface="Arial" panose="020B0604020202020204" pitchFamily="34" charset="0"/>
              <a:buChar char="•"/>
            </a:pPr>
            <a:r>
              <a:rPr lang="en-US" altLang="ja-JP" sz="1800" b="0" kern="0" dirty="0"/>
              <a:t>By pre-notifying the Coordinated Sounding operation, the spec impact of NDP-A frame can be reduced, and the frame design can be simplified.</a:t>
            </a:r>
            <a:endParaRPr lang="ja-JP" altLang="en-US" sz="1800" b="0" kern="0" dirty="0"/>
          </a:p>
        </p:txBody>
      </p:sp>
    </p:spTree>
    <p:extLst>
      <p:ext uri="{BB962C8B-B14F-4D97-AF65-F5344CB8AC3E}">
        <p14:creationId xmlns:p14="http://schemas.microsoft.com/office/powerpoint/2010/main" val="560048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2000" dirty="0"/>
              <a:t>We propose that the AP should be able to first collect only SNR feedback of the interference link from many STAs initially and determine the “C-BF target STA” from which to collect the BF feedback matrix during the coordinated sounding process.</a:t>
            </a:r>
          </a:p>
          <a:p>
            <a:pPr lvl="1">
              <a:buFont typeface="Arial" panose="020B0604020202020204" pitchFamily="34" charset="0"/>
              <a:buChar char="•"/>
            </a:pPr>
            <a:r>
              <a:rPr lang="en-US" altLang="ja-JP" dirty="0"/>
              <a:t>We proposed to use the “Feedback Segment Retransmission Bitmap subfield” of Trigger Dependent User Info subfield to indicate whether only SNR feedback or normal BF report should be requested.</a:t>
            </a:r>
          </a:p>
          <a:p>
            <a:pPr lvl="1">
              <a:buFont typeface="Arial" panose="020B0604020202020204" pitchFamily="34" charset="0"/>
              <a:buChar char="•"/>
            </a:pPr>
            <a:r>
              <a:rPr lang="en-US" altLang="ja-JP" dirty="0"/>
              <a:t>We have provided two options on how to inform the </a:t>
            </a:r>
            <a:r>
              <a:rPr lang="en-US" altLang="ja-JP" dirty="0" err="1"/>
              <a:t>oBSS</a:t>
            </a:r>
            <a:r>
              <a:rPr lang="en-US" altLang="ja-JP" dirty="0"/>
              <a:t> AP when the AP requests the only SNR feedback to the STA. Considering the spec impact, we prefer option 2.</a:t>
            </a:r>
          </a:p>
          <a:p>
            <a:pPr marL="1257300" lvl="2" indent="-342900">
              <a:buFont typeface="+mj-lt"/>
              <a:buAutoNum type="arabicPeriod"/>
            </a:pPr>
            <a:r>
              <a:rPr lang="en-US" dirty="0"/>
              <a:t>Add a field to the STA Info List for </a:t>
            </a:r>
            <a:r>
              <a:rPr lang="en-US" dirty="0" err="1"/>
              <a:t>oBSS</a:t>
            </a:r>
            <a:r>
              <a:rPr lang="en-US" dirty="0"/>
              <a:t> AP included in the NDP-A frame to indicate that the first BFRP Trigger does not need to be received.</a:t>
            </a:r>
          </a:p>
          <a:p>
            <a:pPr marL="1257300" lvl="2" indent="-342900">
              <a:buFont typeface="+mj-lt"/>
              <a:buAutoNum type="arabicPeriod"/>
            </a:pPr>
            <a:r>
              <a:rPr lang="en-US" dirty="0"/>
              <a:t>Notify that the first BFRP Trigger does not need to be received in the frame exchange (like ICF/RCF) between APs before NDP-A frame is transmitted.</a:t>
            </a:r>
          </a:p>
          <a:p>
            <a:endParaRPr lang="en-US" sz="18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November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800" b="0" dirty="0"/>
              <a:t>[1] Laurent Cariou (Intel), “UHR proposed PAR,” 23/0480r0, March 2023</a:t>
            </a:r>
          </a:p>
          <a:p>
            <a:pPr marL="0" indent="0">
              <a:buNone/>
            </a:pPr>
            <a:r>
              <a:rPr kumimoji="1" lang="en-US" altLang="ja-JP" sz="1800" b="0" dirty="0"/>
              <a:t>[2] Sameer </a:t>
            </a:r>
            <a:r>
              <a:rPr kumimoji="1" lang="en-US" altLang="ja-JP" sz="1800" b="0" dirty="0" err="1"/>
              <a:t>Vermani</a:t>
            </a:r>
            <a:r>
              <a:rPr kumimoji="1" lang="en-US" altLang="ja-JP" sz="1800" b="0" dirty="0"/>
              <a:t> (Qualcomm), “Sounding Schemes for Coordinated Beamforming,” 24/1542r0</a:t>
            </a:r>
          </a:p>
          <a:p>
            <a:pPr marL="0" indent="0">
              <a:buNone/>
            </a:pPr>
            <a:r>
              <a:rPr kumimoji="1" lang="en-US" altLang="ja-JP" sz="1800" b="0" dirty="0"/>
              <a:t>[3] Ron Porat (Broadcom), “Sounding Design for C-BF,” 24/1568r0</a:t>
            </a:r>
          </a:p>
          <a:p>
            <a:pPr marL="0" indent="0">
              <a:buNone/>
            </a:pPr>
            <a:r>
              <a:rPr kumimoji="1" lang="en-US" altLang="ja-JP" sz="1800" b="0" dirty="0"/>
              <a:t>[4] You-Wei Chen (MediaTek), “Coordinated Sounding for </a:t>
            </a:r>
            <a:r>
              <a:rPr kumimoji="1" lang="en-US" altLang="ja-JP" sz="1800" b="0" dirty="0" err="1"/>
              <a:t>CoBF</a:t>
            </a:r>
            <a:r>
              <a:rPr kumimoji="1" lang="en-US" altLang="ja-JP" sz="1800" b="0" dirty="0"/>
              <a:t>,” 24/1582r0</a:t>
            </a:r>
            <a:endParaRPr lang="it-IT" altLang="ja-JP" sz="1800" b="0" dirty="0"/>
          </a:p>
          <a:p>
            <a:endParaRPr lang="nn-NO" altLang="ja-JP" sz="1800" b="0" dirty="0"/>
          </a:p>
          <a:p>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nchor="ctr"/>
          <a:lstStyle/>
          <a:p>
            <a:r>
              <a:rPr lang="en-US" altLang="ja-JP"/>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54129</TotalTime>
  <Words>1236</Words>
  <Application>Microsoft Office PowerPoint</Application>
  <PresentationFormat>ワイド画面</PresentationFormat>
  <Paragraphs>111</Paragraphs>
  <Slides>11</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6" baseType="lpstr">
      <vt:lpstr>Arial Unicode MS</vt:lpstr>
      <vt:lpstr>Arial</vt:lpstr>
      <vt:lpstr>Times New Roman</vt:lpstr>
      <vt:lpstr>Office Theme</vt:lpstr>
      <vt:lpstr>Document</vt:lpstr>
      <vt:lpstr>PowerPoint プレゼンテーション</vt:lpstr>
      <vt:lpstr>Introduction</vt:lpstr>
      <vt:lpstr>Recap on Coordinated Sounding [2]-[4]</vt:lpstr>
      <vt:lpstr>Problems</vt:lpstr>
      <vt:lpstr>Proposed Coordinated Sounding</vt:lpstr>
      <vt:lpstr>UHR BFRP Trigger Design</vt:lpstr>
      <vt:lpstr>Negotiation on Coordinated Sounding</vt:lpstr>
      <vt:lpstr>Summary </vt:lpstr>
      <vt:lpstr>References</vt:lpstr>
      <vt:lpstr>SP #1</vt:lpstr>
      <vt:lpstr>SP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125</cp:revision>
  <cp:lastPrinted>1601-01-01T00:00:00Z</cp:lastPrinted>
  <dcterms:created xsi:type="dcterms:W3CDTF">2024-01-02T17:53:44Z</dcterms:created>
  <dcterms:modified xsi:type="dcterms:W3CDTF">2024-11-10T21:00:42Z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