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621" r:id="rId5"/>
    <p:sldId id="693" r:id="rId6"/>
    <p:sldId id="709" r:id="rId7"/>
    <p:sldId id="708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083E03-1B40-45EE-9DE2-7152CDB4B79D}" v="57" dt="2024-10-29T14:26:54.2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36" autoAdjust="0"/>
    <p:restoredTop sz="96081" autoAdjust="0"/>
  </p:normalViewPr>
  <p:slideViewPr>
    <p:cSldViewPr>
      <p:cViewPr varScale="1">
        <p:scale>
          <a:sx n="102" d="100"/>
          <a:sy n="102" d="100"/>
        </p:scale>
        <p:origin x="130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ip Hawkes" userId="eab752e9-2551-474c-ad87-8e164843820d" providerId="ADAL" clId="{9B083E03-1B40-45EE-9DE2-7152CDB4B79D}"/>
    <pc:docChg chg="undo custSel addSld delSld modSld modMainMaster">
      <pc:chgData name="Philip Hawkes" userId="eab752e9-2551-474c-ad87-8e164843820d" providerId="ADAL" clId="{9B083E03-1B40-45EE-9DE2-7152CDB4B79D}" dt="2024-10-29T14:28:02.610" v="1863" actId="114"/>
      <pc:docMkLst>
        <pc:docMk/>
      </pc:docMkLst>
      <pc:sldChg chg="modSp mod">
        <pc:chgData name="Philip Hawkes" userId="eab752e9-2551-474c-ad87-8e164843820d" providerId="ADAL" clId="{9B083E03-1B40-45EE-9DE2-7152CDB4B79D}" dt="2024-10-29T14:24:08.171" v="1716"/>
        <pc:sldMkLst>
          <pc:docMk/>
          <pc:sldMk cId="0" sldId="621"/>
        </pc:sldMkLst>
        <pc:spChg chg="mod">
          <ac:chgData name="Philip Hawkes" userId="eab752e9-2551-474c-ad87-8e164843820d" providerId="ADAL" clId="{9B083E03-1B40-45EE-9DE2-7152CDB4B79D}" dt="2024-10-29T14:24:08.171" v="1716"/>
          <ac:spMkLst>
            <pc:docMk/>
            <pc:sldMk cId="0" sldId="621"/>
            <ac:spMk id="6" creationId="{00000000-0000-0000-0000-000000000000}"/>
          </ac:spMkLst>
        </pc:spChg>
        <pc:spChg chg="mod">
          <ac:chgData name="Philip Hawkes" userId="eab752e9-2551-474c-ad87-8e164843820d" providerId="ADAL" clId="{9B083E03-1B40-45EE-9DE2-7152CDB4B79D}" dt="2024-10-29T14:20:39.024" v="1681" actId="20577"/>
          <ac:spMkLst>
            <pc:docMk/>
            <pc:sldMk cId="0" sldId="621"/>
            <ac:spMk id="3073" creationId="{00000000-0000-0000-0000-000000000000}"/>
          </ac:spMkLst>
        </pc:spChg>
      </pc:sldChg>
      <pc:sldChg chg="add del">
        <pc:chgData name="Philip Hawkes" userId="eab752e9-2551-474c-ad87-8e164843820d" providerId="ADAL" clId="{9B083E03-1B40-45EE-9DE2-7152CDB4B79D}" dt="2024-10-29T14:21:14.280" v="1692" actId="47"/>
        <pc:sldMkLst>
          <pc:docMk/>
          <pc:sldMk cId="219010807" sldId="692"/>
        </pc:sldMkLst>
      </pc:sldChg>
      <pc:sldChg chg="modSp mod">
        <pc:chgData name="Philip Hawkes" userId="eab752e9-2551-474c-ad87-8e164843820d" providerId="ADAL" clId="{9B083E03-1B40-45EE-9DE2-7152CDB4B79D}" dt="2024-10-29T14:28:02.610" v="1863" actId="114"/>
        <pc:sldMkLst>
          <pc:docMk/>
          <pc:sldMk cId="811867841" sldId="693"/>
        </pc:sldMkLst>
        <pc:spChg chg="mod">
          <ac:chgData name="Philip Hawkes" userId="eab752e9-2551-474c-ad87-8e164843820d" providerId="ADAL" clId="{9B083E03-1B40-45EE-9DE2-7152CDB4B79D}" dt="2024-10-29T14:28:02.610" v="1863" actId="114"/>
          <ac:spMkLst>
            <pc:docMk/>
            <pc:sldMk cId="811867841" sldId="693"/>
            <ac:spMk id="3" creationId="{55EF9699-1325-B003-915B-27C095EB7E62}"/>
          </ac:spMkLst>
        </pc:spChg>
        <pc:spChg chg="mod">
          <ac:chgData name="Philip Hawkes" userId="eab752e9-2551-474c-ad87-8e164843820d" providerId="ADAL" clId="{9B083E03-1B40-45EE-9DE2-7152CDB4B79D}" dt="2024-10-29T14:24:10.970" v="1717"/>
          <ac:spMkLst>
            <pc:docMk/>
            <pc:sldMk cId="811867841" sldId="693"/>
            <ac:spMk id="6" creationId="{CAD8547C-235E-4B8A-2E4B-469F5E65835F}"/>
          </ac:spMkLst>
        </pc:spChg>
      </pc:sldChg>
      <pc:sldChg chg="addSp delSp modSp mod">
        <pc:chgData name="Philip Hawkes" userId="eab752e9-2551-474c-ad87-8e164843820d" providerId="ADAL" clId="{9B083E03-1B40-45EE-9DE2-7152CDB4B79D}" dt="2024-10-29T14:24:04.808" v="1715"/>
        <pc:sldMkLst>
          <pc:docMk/>
          <pc:sldMk cId="3406718448" sldId="708"/>
        </pc:sldMkLst>
        <pc:spChg chg="del">
          <ac:chgData name="Philip Hawkes" userId="eab752e9-2551-474c-ad87-8e164843820d" providerId="ADAL" clId="{9B083E03-1B40-45EE-9DE2-7152CDB4B79D}" dt="2024-10-29T13:43:37.916" v="1610" actId="478"/>
          <ac:spMkLst>
            <pc:docMk/>
            <pc:sldMk cId="3406718448" sldId="708"/>
            <ac:spMk id="2" creationId="{7009C9DF-9037-B130-473E-54BB9C673CF7}"/>
          </ac:spMkLst>
        </pc:spChg>
        <pc:spChg chg="del">
          <ac:chgData name="Philip Hawkes" userId="eab752e9-2551-474c-ad87-8e164843820d" providerId="ADAL" clId="{9B083E03-1B40-45EE-9DE2-7152CDB4B79D}" dt="2024-10-29T12:26:47.051" v="15" actId="3680"/>
          <ac:spMkLst>
            <pc:docMk/>
            <pc:sldMk cId="3406718448" sldId="708"/>
            <ac:spMk id="3" creationId="{433874C1-3B87-88D0-5CBF-52FACC6F2FA2}"/>
          </ac:spMkLst>
        </pc:spChg>
        <pc:spChg chg="mod">
          <ac:chgData name="Philip Hawkes" userId="eab752e9-2551-474c-ad87-8e164843820d" providerId="ADAL" clId="{9B083E03-1B40-45EE-9DE2-7152CDB4B79D}" dt="2024-10-29T14:24:04.808" v="1715"/>
          <ac:spMkLst>
            <pc:docMk/>
            <pc:sldMk cId="3406718448" sldId="708"/>
            <ac:spMk id="6" creationId="{FDA384C1-2A40-A18D-1F34-08DE373293DD}"/>
          </ac:spMkLst>
        </pc:spChg>
        <pc:spChg chg="add mod">
          <ac:chgData name="Philip Hawkes" userId="eab752e9-2551-474c-ad87-8e164843820d" providerId="ADAL" clId="{9B083E03-1B40-45EE-9DE2-7152CDB4B79D}" dt="2024-10-29T13:43:41.464" v="1611" actId="14100"/>
          <ac:spMkLst>
            <pc:docMk/>
            <pc:sldMk cId="3406718448" sldId="708"/>
            <ac:spMk id="9" creationId="{BC4D8E78-302E-53EB-D1F8-EFA14CBC9718}"/>
          </ac:spMkLst>
        </pc:spChg>
        <pc:graphicFrameChg chg="add mod ord modGraphic">
          <ac:chgData name="Philip Hawkes" userId="eab752e9-2551-474c-ad87-8e164843820d" providerId="ADAL" clId="{9B083E03-1B40-45EE-9DE2-7152CDB4B79D}" dt="2024-10-29T13:54:41.045" v="1660" actId="20577"/>
          <ac:graphicFrameMkLst>
            <pc:docMk/>
            <pc:sldMk cId="3406718448" sldId="708"/>
            <ac:graphicFrameMk id="7" creationId="{3CCD6D8E-DCD3-2791-F3E8-EE5787A995D0}"/>
          </ac:graphicFrameMkLst>
        </pc:graphicFrameChg>
      </pc:sldChg>
      <pc:sldChg chg="addSp delSp modSp new mod">
        <pc:chgData name="Philip Hawkes" userId="eab752e9-2551-474c-ad87-8e164843820d" providerId="ADAL" clId="{9B083E03-1B40-45EE-9DE2-7152CDB4B79D}" dt="2024-10-29T14:24:13.949" v="1718"/>
        <pc:sldMkLst>
          <pc:docMk/>
          <pc:sldMk cId="3372038871" sldId="709"/>
        </pc:sldMkLst>
        <pc:spChg chg="add del">
          <ac:chgData name="Philip Hawkes" userId="eab752e9-2551-474c-ad87-8e164843820d" providerId="ADAL" clId="{9B083E03-1B40-45EE-9DE2-7152CDB4B79D}" dt="2024-10-29T13:15:32.427" v="1410"/>
          <ac:spMkLst>
            <pc:docMk/>
            <pc:sldMk cId="3372038871" sldId="709"/>
            <ac:spMk id="3" creationId="{E943CF10-E5FF-9CEA-FEA0-A7D553B82566}"/>
          </ac:spMkLst>
        </pc:spChg>
        <pc:spChg chg="mod">
          <ac:chgData name="Philip Hawkes" userId="eab752e9-2551-474c-ad87-8e164843820d" providerId="ADAL" clId="{9B083E03-1B40-45EE-9DE2-7152CDB4B79D}" dt="2024-10-29T14:24:13.949" v="1718"/>
          <ac:spMkLst>
            <pc:docMk/>
            <pc:sldMk cId="3372038871" sldId="709"/>
            <ac:spMk id="6" creationId="{792AA451-D066-EDFE-0E91-76C30C702E9D}"/>
          </ac:spMkLst>
        </pc:spChg>
        <pc:graphicFrameChg chg="add mod">
          <ac:chgData name="Philip Hawkes" userId="eab752e9-2551-474c-ad87-8e164843820d" providerId="ADAL" clId="{9B083E03-1B40-45EE-9DE2-7152CDB4B79D}" dt="2024-10-29T13:15:14.202" v="1409"/>
          <ac:graphicFrameMkLst>
            <pc:docMk/>
            <pc:sldMk cId="3372038871" sldId="709"/>
            <ac:graphicFrameMk id="7" creationId="{63380A79-86E3-F066-3FA7-001A0C214D5D}"/>
          </ac:graphicFrameMkLst>
        </pc:graphicFrameChg>
        <pc:graphicFrameChg chg="add mod">
          <ac:chgData name="Philip Hawkes" userId="eab752e9-2551-474c-ad87-8e164843820d" providerId="ADAL" clId="{9B083E03-1B40-45EE-9DE2-7152CDB4B79D}" dt="2024-10-29T13:42:34.450" v="1558" actId="14100"/>
          <ac:graphicFrameMkLst>
            <pc:docMk/>
            <pc:sldMk cId="3372038871" sldId="709"/>
            <ac:graphicFrameMk id="8" creationId="{1B7A6C21-8761-AB53-31E9-378A1258FEBA}"/>
          </ac:graphicFrameMkLst>
        </pc:graphicFrameChg>
      </pc:sldChg>
      <pc:sldMasterChg chg="modSp mod modSldLayout">
        <pc:chgData name="Philip Hawkes" userId="eab752e9-2551-474c-ad87-8e164843820d" providerId="ADAL" clId="{9B083E03-1B40-45EE-9DE2-7152CDB4B79D}" dt="2024-10-29T14:23:50.764" v="1714"/>
        <pc:sldMasterMkLst>
          <pc:docMk/>
          <pc:sldMasterMk cId="0" sldId="2147483648"/>
        </pc:sldMasterMkLst>
        <pc:spChg chg="mod">
          <ac:chgData name="Philip Hawkes" userId="eab752e9-2551-474c-ad87-8e164843820d" providerId="ADAL" clId="{9B083E03-1B40-45EE-9DE2-7152CDB4B79D}" dt="2024-10-29T14:23:19.785" v="170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Philip Hawkes" userId="eab752e9-2551-474c-ad87-8e164843820d" providerId="ADAL" clId="{9B083E03-1B40-45EE-9DE2-7152CDB4B79D}" dt="2024-10-29T14:21:28.260" v="1699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Philip Hawkes" userId="eab752e9-2551-474c-ad87-8e164843820d" providerId="ADAL" clId="{9B083E03-1B40-45EE-9DE2-7152CDB4B79D}" dt="2024-10-29T14:23:28.821" v="1710" actId="20577"/>
          <pc:sldLayoutMkLst>
            <pc:docMk/>
            <pc:sldMasterMk cId="0" sldId="2147483648"/>
            <pc:sldLayoutMk cId="0" sldId="2147483649"/>
          </pc:sldLayoutMkLst>
          <pc:spChg chg="mod">
            <ac:chgData name="Philip Hawkes" userId="eab752e9-2551-474c-ad87-8e164843820d" providerId="ADAL" clId="{9B083E03-1B40-45EE-9DE2-7152CDB4B79D}" dt="2024-10-29T14:23:28.821" v="1710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9B083E03-1B40-45EE-9DE2-7152CDB4B79D}" dt="2024-10-29T14:23:33.489" v="1711"/>
          <pc:sldLayoutMkLst>
            <pc:docMk/>
            <pc:sldMasterMk cId="0" sldId="2147483648"/>
            <pc:sldLayoutMk cId="0" sldId="2147483650"/>
          </pc:sldLayoutMkLst>
          <pc:spChg chg="mod">
            <ac:chgData name="Philip Hawkes" userId="eab752e9-2551-474c-ad87-8e164843820d" providerId="ADAL" clId="{9B083E03-1B40-45EE-9DE2-7152CDB4B79D}" dt="2024-10-29T14:23:33.489" v="1711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9B083E03-1B40-45EE-9DE2-7152CDB4B79D}" dt="2024-10-29T14:23:37.116" v="1712"/>
          <pc:sldLayoutMkLst>
            <pc:docMk/>
            <pc:sldMasterMk cId="0" sldId="2147483648"/>
            <pc:sldLayoutMk cId="0" sldId="2147483651"/>
          </pc:sldLayoutMkLst>
          <pc:spChg chg="mod">
            <ac:chgData name="Philip Hawkes" userId="eab752e9-2551-474c-ad87-8e164843820d" providerId="ADAL" clId="{9B083E03-1B40-45EE-9DE2-7152CDB4B79D}" dt="2024-10-29T14:23:37.116" v="1712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9B083E03-1B40-45EE-9DE2-7152CDB4B79D}" dt="2024-10-29T14:23:48.257" v="1713"/>
          <pc:sldLayoutMkLst>
            <pc:docMk/>
            <pc:sldMasterMk cId="0" sldId="2147483648"/>
            <pc:sldLayoutMk cId="0" sldId="2147483654"/>
          </pc:sldLayoutMkLst>
          <pc:spChg chg="mod">
            <ac:chgData name="Philip Hawkes" userId="eab752e9-2551-474c-ad87-8e164843820d" providerId="ADAL" clId="{9B083E03-1B40-45EE-9DE2-7152CDB4B79D}" dt="2024-10-29T14:23:48.257" v="171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9B083E03-1B40-45EE-9DE2-7152CDB4B79D}" dt="2024-10-29T14:23:50.764" v="1714"/>
          <pc:sldLayoutMkLst>
            <pc:docMk/>
            <pc:sldMasterMk cId="0" sldId="2147483648"/>
            <pc:sldLayoutMk cId="0" sldId="2147483655"/>
          </pc:sldLayoutMkLst>
          <pc:spChg chg="mod">
            <ac:chgData name="Philip Hawkes" userId="eab752e9-2551-474c-ad87-8e164843820d" providerId="ADAL" clId="{9B083E03-1B40-45EE-9DE2-7152CDB4B79D}" dt="2024-10-29T14:23:50.764" v="171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Philip Hawkes" userId="eab752e9-2551-474c-ad87-8e164843820d" providerId="ADAL" clId="{2E094D6D-FC61-43EF-B7A0-F873C472368A}"/>
    <pc:docChg chg="undo custSel modSld modMainMaster">
      <pc:chgData name="Philip Hawkes" userId="eab752e9-2551-474c-ad87-8e164843820d" providerId="ADAL" clId="{2E094D6D-FC61-43EF-B7A0-F873C472368A}" dt="2024-05-15T15:46:27.237" v="1063" actId="20577"/>
      <pc:docMkLst>
        <pc:docMk/>
      </pc:docMkLst>
      <pc:sldChg chg="modSp">
        <pc:chgData name="Philip Hawkes" userId="eab752e9-2551-474c-ad87-8e164843820d" providerId="ADAL" clId="{2E094D6D-FC61-43EF-B7A0-F873C472368A}" dt="2024-05-15T07:24:07.728" v="3"/>
        <pc:sldMkLst>
          <pc:docMk/>
          <pc:sldMk cId="0" sldId="621"/>
        </pc:sldMkLst>
        <pc:graphicFrameChg chg="mod">
          <ac:chgData name="Philip Hawkes" userId="eab752e9-2551-474c-ad87-8e164843820d" providerId="ADAL" clId="{2E094D6D-FC61-43EF-B7A0-F873C472368A}" dt="2024-05-15T07:24:07.728" v="3"/>
          <ac:graphicFrameMkLst>
            <pc:docMk/>
            <pc:sldMk cId="0" sldId="621"/>
            <ac:graphicFrameMk id="3075" creationId="{00000000-0000-0000-0000-000000000000}"/>
          </ac:graphicFrameMkLst>
        </pc:graphicFrameChg>
      </pc:sldChg>
      <pc:sldChg chg="modSp mod">
        <pc:chgData name="Philip Hawkes" userId="eab752e9-2551-474c-ad87-8e164843820d" providerId="ADAL" clId="{2E094D6D-FC61-43EF-B7A0-F873C472368A}" dt="2024-05-15T08:31:09.222" v="114" actId="20577"/>
        <pc:sldMkLst>
          <pc:docMk/>
          <pc:sldMk cId="219010807" sldId="692"/>
        </pc:sldMkLst>
        <pc:spChg chg="mod">
          <ac:chgData name="Philip Hawkes" userId="eab752e9-2551-474c-ad87-8e164843820d" providerId="ADAL" clId="{2E094D6D-FC61-43EF-B7A0-F873C472368A}" dt="2024-05-15T08:31:09.222" v="114" actId="20577"/>
          <ac:spMkLst>
            <pc:docMk/>
            <pc:sldMk cId="219010807" sldId="692"/>
            <ac:spMk id="3" creationId="{D9632274-19E3-49CD-AF25-00E63B7E0649}"/>
          </ac:spMkLst>
        </pc:spChg>
      </pc:sldChg>
      <pc:sldChg chg="modSp mod">
        <pc:chgData name="Philip Hawkes" userId="eab752e9-2551-474c-ad87-8e164843820d" providerId="ADAL" clId="{2E094D6D-FC61-43EF-B7A0-F873C472368A}" dt="2024-05-15T08:31:18.754" v="116" actId="6549"/>
        <pc:sldMkLst>
          <pc:docMk/>
          <pc:sldMk cId="811867841" sldId="693"/>
        </pc:sldMkLst>
        <pc:spChg chg="mod">
          <ac:chgData name="Philip Hawkes" userId="eab752e9-2551-474c-ad87-8e164843820d" providerId="ADAL" clId="{2E094D6D-FC61-43EF-B7A0-F873C472368A}" dt="2024-05-15T08:31:18.754" v="116" actId="6549"/>
          <ac:spMkLst>
            <pc:docMk/>
            <pc:sldMk cId="811867841" sldId="693"/>
            <ac:spMk id="3" creationId="{55EF9699-1325-B003-915B-27C095EB7E62}"/>
          </ac:spMkLst>
        </pc:spChg>
      </pc:sldChg>
      <pc:sldChg chg="modSp mod">
        <pc:chgData name="Philip Hawkes" userId="eab752e9-2551-474c-ad87-8e164843820d" providerId="ADAL" clId="{2E094D6D-FC61-43EF-B7A0-F873C472368A}" dt="2024-05-15T08:53:40.531" v="1054" actId="255"/>
        <pc:sldMkLst>
          <pc:docMk/>
          <pc:sldMk cId="111335722" sldId="697"/>
        </pc:sldMkLst>
        <pc:spChg chg="mod">
          <ac:chgData name="Philip Hawkes" userId="eab752e9-2551-474c-ad87-8e164843820d" providerId="ADAL" clId="{2E094D6D-FC61-43EF-B7A0-F873C472368A}" dt="2024-05-15T08:53:40.531" v="1054" actId="255"/>
          <ac:spMkLst>
            <pc:docMk/>
            <pc:sldMk cId="111335722" sldId="697"/>
            <ac:spMk id="3" creationId="{B2F70C45-E5D9-D26C-4108-9C8AF267218F}"/>
          </ac:spMkLst>
        </pc:spChg>
      </pc:sldChg>
      <pc:sldChg chg="modSp mod">
        <pc:chgData name="Philip Hawkes" userId="eab752e9-2551-474c-ad87-8e164843820d" providerId="ADAL" clId="{2E094D6D-FC61-43EF-B7A0-F873C472368A}" dt="2024-05-15T09:06:34.561" v="1057" actId="20577"/>
        <pc:sldMkLst>
          <pc:docMk/>
          <pc:sldMk cId="1934917385" sldId="699"/>
        </pc:sldMkLst>
        <pc:spChg chg="mod">
          <ac:chgData name="Philip Hawkes" userId="eab752e9-2551-474c-ad87-8e164843820d" providerId="ADAL" clId="{2E094D6D-FC61-43EF-B7A0-F873C472368A}" dt="2024-05-15T09:06:34.561" v="1057" actId="20577"/>
          <ac:spMkLst>
            <pc:docMk/>
            <pc:sldMk cId="1934917385" sldId="699"/>
            <ac:spMk id="3" creationId="{8A40F37A-9562-59CF-3FD4-6A76F076D864}"/>
          </ac:spMkLst>
        </pc:spChg>
      </pc:sldChg>
      <pc:sldChg chg="modSp mod">
        <pc:chgData name="Philip Hawkes" userId="eab752e9-2551-474c-ad87-8e164843820d" providerId="ADAL" clId="{2E094D6D-FC61-43EF-B7A0-F873C472368A}" dt="2024-05-15T08:27:21.912" v="10" actId="20577"/>
        <pc:sldMkLst>
          <pc:docMk/>
          <pc:sldMk cId="4046310224" sldId="700"/>
        </pc:sldMkLst>
        <pc:spChg chg="mod">
          <ac:chgData name="Philip Hawkes" userId="eab752e9-2551-474c-ad87-8e164843820d" providerId="ADAL" clId="{2E094D6D-FC61-43EF-B7A0-F873C472368A}" dt="2024-05-15T08:27:21.912" v="10" actId="20577"/>
          <ac:spMkLst>
            <pc:docMk/>
            <pc:sldMk cId="4046310224" sldId="700"/>
            <ac:spMk id="3" creationId="{9B0FC819-EE7E-3468-3DD1-2FC63456006A}"/>
          </ac:spMkLst>
        </pc:spChg>
      </pc:sldChg>
      <pc:sldChg chg="modSp mod">
        <pc:chgData name="Philip Hawkes" userId="eab752e9-2551-474c-ad87-8e164843820d" providerId="ADAL" clId="{2E094D6D-FC61-43EF-B7A0-F873C472368A}" dt="2024-05-15T08:34:44.518" v="210"/>
        <pc:sldMkLst>
          <pc:docMk/>
          <pc:sldMk cId="1231622668" sldId="702"/>
        </pc:sldMkLst>
        <pc:spChg chg="mod">
          <ac:chgData name="Philip Hawkes" userId="eab752e9-2551-474c-ad87-8e164843820d" providerId="ADAL" clId="{2E094D6D-FC61-43EF-B7A0-F873C472368A}" dt="2024-05-15T08:34:44.518" v="210"/>
          <ac:spMkLst>
            <pc:docMk/>
            <pc:sldMk cId="1231622668" sldId="702"/>
            <ac:spMk id="3" creationId="{B2F70C45-E5D9-D26C-4108-9C8AF267218F}"/>
          </ac:spMkLst>
        </pc:spChg>
      </pc:sldChg>
      <pc:sldChg chg="addSp delSp modSp mod">
        <pc:chgData name="Philip Hawkes" userId="eab752e9-2551-474c-ad87-8e164843820d" providerId="ADAL" clId="{2E094D6D-FC61-43EF-B7A0-F873C472368A}" dt="2024-05-15T15:41:24.672" v="1062" actId="27636"/>
        <pc:sldMkLst>
          <pc:docMk/>
          <pc:sldMk cId="636018678" sldId="703"/>
        </pc:sldMkLst>
        <pc:spChg chg="mod">
          <ac:chgData name="Philip Hawkes" userId="eab752e9-2551-474c-ad87-8e164843820d" providerId="ADAL" clId="{2E094D6D-FC61-43EF-B7A0-F873C472368A}" dt="2024-05-15T15:41:24.672" v="1062" actId="27636"/>
          <ac:spMkLst>
            <pc:docMk/>
            <pc:sldMk cId="636018678" sldId="703"/>
            <ac:spMk id="3" creationId="{B2F70C45-E5D9-D26C-4108-9C8AF267218F}"/>
          </ac:spMkLst>
        </pc:spChg>
        <pc:spChg chg="add del mod ord">
          <ac:chgData name="Philip Hawkes" userId="eab752e9-2551-474c-ad87-8e164843820d" providerId="ADAL" clId="{2E094D6D-FC61-43EF-B7A0-F873C472368A}" dt="2024-05-15T08:43:28.480" v="482" actId="478"/>
          <ac:spMkLst>
            <pc:docMk/>
            <pc:sldMk cId="636018678" sldId="703"/>
            <ac:spMk id="7" creationId="{FA06043D-1ACB-11F7-FC11-531093E7CD02}"/>
          </ac:spMkLst>
        </pc:spChg>
        <pc:spChg chg="add mod ord">
          <ac:chgData name="Philip Hawkes" userId="eab752e9-2551-474c-ad87-8e164843820d" providerId="ADAL" clId="{2E094D6D-FC61-43EF-B7A0-F873C472368A}" dt="2024-05-15T08:52:23.792" v="1031" actId="20577"/>
          <ac:spMkLst>
            <pc:docMk/>
            <pc:sldMk cId="636018678" sldId="703"/>
            <ac:spMk id="8" creationId="{0B687C7F-2535-55AB-E0F8-76669D625188}"/>
          </ac:spMkLst>
        </pc:spChg>
        <pc:spChg chg="add mod">
          <ac:chgData name="Philip Hawkes" userId="eab752e9-2551-474c-ad87-8e164843820d" providerId="ADAL" clId="{2E094D6D-FC61-43EF-B7A0-F873C472368A}" dt="2024-05-15T08:39:26.396" v="418" actId="1076"/>
          <ac:spMkLst>
            <pc:docMk/>
            <pc:sldMk cId="636018678" sldId="703"/>
            <ac:spMk id="9" creationId="{A2D4701D-595B-6D8F-BA69-92B180D3AAF9}"/>
          </ac:spMkLst>
        </pc:spChg>
        <pc:spChg chg="add mod">
          <ac:chgData name="Philip Hawkes" userId="eab752e9-2551-474c-ad87-8e164843820d" providerId="ADAL" clId="{2E094D6D-FC61-43EF-B7A0-F873C472368A}" dt="2024-05-15T08:40:12.426" v="422" actId="1076"/>
          <ac:spMkLst>
            <pc:docMk/>
            <pc:sldMk cId="636018678" sldId="703"/>
            <ac:spMk id="10" creationId="{D840A3D9-BDA2-B783-F5DC-43161C4316D7}"/>
          </ac:spMkLst>
        </pc:spChg>
        <pc:spChg chg="add mod">
          <ac:chgData name="Philip Hawkes" userId="eab752e9-2551-474c-ad87-8e164843820d" providerId="ADAL" clId="{2E094D6D-FC61-43EF-B7A0-F873C472368A}" dt="2024-05-15T08:40:12.426" v="422" actId="1076"/>
          <ac:spMkLst>
            <pc:docMk/>
            <pc:sldMk cId="636018678" sldId="703"/>
            <ac:spMk id="11" creationId="{E12E4AEC-C334-0E11-5830-2848DBC173C5}"/>
          </ac:spMkLst>
        </pc:spChg>
        <pc:spChg chg="add del mod ord">
          <ac:chgData name="Philip Hawkes" userId="eab752e9-2551-474c-ad87-8e164843820d" providerId="ADAL" clId="{2E094D6D-FC61-43EF-B7A0-F873C472368A}" dt="2024-05-15T08:43:27.184" v="481" actId="478"/>
          <ac:spMkLst>
            <pc:docMk/>
            <pc:sldMk cId="636018678" sldId="703"/>
            <ac:spMk id="12" creationId="{E991A559-DA81-9C03-D59F-CE09D17C5C8C}"/>
          </ac:spMkLst>
        </pc:spChg>
        <pc:spChg chg="add mod ord">
          <ac:chgData name="Philip Hawkes" userId="eab752e9-2551-474c-ad87-8e164843820d" providerId="ADAL" clId="{2E094D6D-FC61-43EF-B7A0-F873C472368A}" dt="2024-05-15T08:52:45.122" v="1032" actId="6549"/>
          <ac:spMkLst>
            <pc:docMk/>
            <pc:sldMk cId="636018678" sldId="703"/>
            <ac:spMk id="13" creationId="{225BB82A-15CF-FAE3-A653-6E48B2E0A38A}"/>
          </ac:spMkLst>
        </pc:spChg>
      </pc:sldChg>
      <pc:sldChg chg="modSp mod">
        <pc:chgData name="Philip Hawkes" userId="eab752e9-2551-474c-ad87-8e164843820d" providerId="ADAL" clId="{2E094D6D-FC61-43EF-B7A0-F873C472368A}" dt="2024-05-15T08:37:14.341" v="408" actId="20577"/>
        <pc:sldMkLst>
          <pc:docMk/>
          <pc:sldMk cId="822114633" sldId="704"/>
        </pc:sldMkLst>
        <pc:spChg chg="mod">
          <ac:chgData name="Philip Hawkes" userId="eab752e9-2551-474c-ad87-8e164843820d" providerId="ADAL" clId="{2E094D6D-FC61-43EF-B7A0-F873C472368A}" dt="2024-05-15T08:37:14.341" v="408" actId="20577"/>
          <ac:spMkLst>
            <pc:docMk/>
            <pc:sldMk cId="822114633" sldId="704"/>
            <ac:spMk id="3" creationId="{B2F70C45-E5D9-D26C-4108-9C8AF267218F}"/>
          </ac:spMkLst>
        </pc:spChg>
      </pc:sldChg>
      <pc:sldChg chg="modSp mod">
        <pc:chgData name="Philip Hawkes" userId="eab752e9-2551-474c-ad87-8e164843820d" providerId="ADAL" clId="{2E094D6D-FC61-43EF-B7A0-F873C472368A}" dt="2024-05-15T15:46:27.237" v="1063" actId="20577"/>
        <pc:sldMkLst>
          <pc:docMk/>
          <pc:sldMk cId="2467976131" sldId="707"/>
        </pc:sldMkLst>
        <pc:spChg chg="mod">
          <ac:chgData name="Philip Hawkes" userId="eab752e9-2551-474c-ad87-8e164843820d" providerId="ADAL" clId="{2E094D6D-FC61-43EF-B7A0-F873C472368A}" dt="2024-05-15T08:46:14.901" v="505" actId="20577"/>
          <ac:spMkLst>
            <pc:docMk/>
            <pc:sldMk cId="2467976131" sldId="707"/>
            <ac:spMk id="2" creationId="{29C1A136-9138-0DB5-A299-15CAF29055ED}"/>
          </ac:spMkLst>
        </pc:spChg>
        <pc:spChg chg="mod">
          <ac:chgData name="Philip Hawkes" userId="eab752e9-2551-474c-ad87-8e164843820d" providerId="ADAL" clId="{2E094D6D-FC61-43EF-B7A0-F873C472368A}" dt="2024-05-15T15:46:27.237" v="1063" actId="20577"/>
          <ac:spMkLst>
            <pc:docMk/>
            <pc:sldMk cId="2467976131" sldId="707"/>
            <ac:spMk id="3" creationId="{31CECE6A-A58D-3DD4-6688-3BB6DB9FEDCC}"/>
          </ac:spMkLst>
        </pc:spChg>
      </pc:sldChg>
      <pc:sldMasterChg chg="modSp mod">
        <pc:chgData name="Philip Hawkes" userId="eab752e9-2551-474c-ad87-8e164843820d" providerId="ADAL" clId="{2E094D6D-FC61-43EF-B7A0-F873C472368A}" dt="2024-05-15T07:37:04.868" v="7" actId="20577"/>
        <pc:sldMasterMkLst>
          <pc:docMk/>
          <pc:sldMasterMk cId="0" sldId="2147483648"/>
        </pc:sldMasterMkLst>
        <pc:spChg chg="mod">
          <ac:chgData name="Philip Hawkes" userId="eab752e9-2551-474c-ad87-8e164843820d" providerId="ADAL" clId="{2E094D6D-FC61-43EF-B7A0-F873C472368A}" dt="2024-05-15T07:37:04.86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Philip Hawkes" userId="eab752e9-2551-474c-ad87-8e164843820d" providerId="ADAL" clId="{4E36BB3E-475F-4A57-814D-122DA025A478}"/>
    <pc:docChg chg="undo custSel delSld modSld">
      <pc:chgData name="Philip Hawkes" userId="eab752e9-2551-474c-ad87-8e164843820d" providerId="ADAL" clId="{4E36BB3E-475F-4A57-814D-122DA025A478}" dt="2024-10-29T12:25:09.857" v="52" actId="6549"/>
      <pc:docMkLst>
        <pc:docMk/>
      </pc:docMkLst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016334607" sldId="293"/>
        </pc:sldMkLst>
      </pc:sldChg>
      <pc:sldChg chg="modSp mod">
        <pc:chgData name="Philip Hawkes" userId="eab752e9-2551-474c-ad87-8e164843820d" providerId="ADAL" clId="{4E36BB3E-475F-4A57-814D-122DA025A478}" dt="2024-10-29T06:13:28.380" v="38" actId="20577"/>
        <pc:sldMkLst>
          <pc:docMk/>
          <pc:sldMk cId="0" sldId="621"/>
        </pc:sldMkLst>
        <pc:spChg chg="mod">
          <ac:chgData name="Philip Hawkes" userId="eab752e9-2551-474c-ad87-8e164843820d" providerId="ADAL" clId="{4E36BB3E-475F-4A57-814D-122DA025A478}" dt="2024-10-29T06:13:28.380" v="38" actId="20577"/>
          <ac:spMkLst>
            <pc:docMk/>
            <pc:sldMk cId="0" sldId="621"/>
            <ac:spMk id="3073" creationId="{00000000-0000-0000-0000-000000000000}"/>
          </ac:spMkLst>
        </pc:spChg>
        <pc:spChg chg="mod">
          <ac:chgData name="Philip Hawkes" userId="eab752e9-2551-474c-ad87-8e164843820d" providerId="ADAL" clId="{4E36BB3E-475F-4A57-814D-122DA025A478}" dt="2024-10-29T06:13:10.964" v="3" actId="20577"/>
          <ac:spMkLst>
            <pc:docMk/>
            <pc:sldMk cId="0" sldId="621"/>
            <ac:spMk id="3074" creationId="{00000000-0000-0000-0000-000000000000}"/>
          </ac:spMkLst>
        </pc:spChg>
      </pc:sldChg>
      <pc:sldChg chg="modSp mod">
        <pc:chgData name="Philip Hawkes" userId="eab752e9-2551-474c-ad87-8e164843820d" providerId="ADAL" clId="{4E36BB3E-475F-4A57-814D-122DA025A478}" dt="2024-10-29T12:25:09.857" v="52" actId="6549"/>
        <pc:sldMkLst>
          <pc:docMk/>
          <pc:sldMk cId="219010807" sldId="692"/>
        </pc:sldMkLst>
        <pc:spChg chg="mod">
          <ac:chgData name="Philip Hawkes" userId="eab752e9-2551-474c-ad87-8e164843820d" providerId="ADAL" clId="{4E36BB3E-475F-4A57-814D-122DA025A478}" dt="2024-10-29T12:25:09.857" v="52" actId="6549"/>
          <ac:spMkLst>
            <pc:docMk/>
            <pc:sldMk cId="219010807" sldId="692"/>
            <ac:spMk id="3" creationId="{D9632274-19E3-49CD-AF25-00E63B7E0649}"/>
          </ac:spMkLst>
        </pc:spChg>
      </pc:sldChg>
      <pc:sldChg chg="modSp mod">
        <pc:chgData name="Philip Hawkes" userId="eab752e9-2551-474c-ad87-8e164843820d" providerId="ADAL" clId="{4E36BB3E-475F-4A57-814D-122DA025A478}" dt="2024-10-29T12:24:56.090" v="50" actId="20577"/>
        <pc:sldMkLst>
          <pc:docMk/>
          <pc:sldMk cId="811867841" sldId="693"/>
        </pc:sldMkLst>
        <pc:spChg chg="mod">
          <ac:chgData name="Philip Hawkes" userId="eab752e9-2551-474c-ad87-8e164843820d" providerId="ADAL" clId="{4E36BB3E-475F-4A57-814D-122DA025A478}" dt="2024-10-29T12:24:56.090" v="50" actId="20577"/>
          <ac:spMkLst>
            <pc:docMk/>
            <pc:sldMk cId="811867841" sldId="693"/>
            <ac:spMk id="3" creationId="{55EF9699-1325-B003-915B-27C095EB7E62}"/>
          </ac:spMkLst>
        </pc:spChg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038341791" sldId="694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759349049" sldId="696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11335722" sldId="697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934917385" sldId="699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4046310224" sldId="700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3617351163" sldId="701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231622668" sldId="702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636018678" sldId="703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822114633" sldId="704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088398605" sldId="705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3821159257" sldId="706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2467976131" sldId="707"/>
        </pc:sldMkLst>
      </pc:sldChg>
      <pc:sldChg chg="modSp mod">
        <pc:chgData name="Philip Hawkes" userId="eab752e9-2551-474c-ad87-8e164843820d" providerId="ADAL" clId="{4E36BB3E-475F-4A57-814D-122DA025A478}" dt="2024-10-29T12:25:01.515" v="51" actId="20577"/>
        <pc:sldMkLst>
          <pc:docMk/>
          <pc:sldMk cId="3406718448" sldId="708"/>
        </pc:sldMkLst>
        <pc:spChg chg="mod">
          <ac:chgData name="Philip Hawkes" userId="eab752e9-2551-474c-ad87-8e164843820d" providerId="ADAL" clId="{4E36BB3E-475F-4A57-814D-122DA025A478}" dt="2024-10-29T12:25:01.515" v="51" actId="20577"/>
          <ac:spMkLst>
            <pc:docMk/>
            <pc:sldMk cId="3406718448" sldId="708"/>
            <ac:spMk id="3" creationId="{433874C1-3B87-88D0-5CBF-52FACC6F2FA2}"/>
          </ac:spMkLst>
        </pc:spChg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3061835704" sldId="709"/>
        </pc:sldMkLst>
      </pc:sldChg>
    </pc:docChg>
  </pc:docChgLst>
  <pc:docChgLst>
    <pc:chgData name="Duncan Ho" userId="cdbbd64b-6b86-4896-aca0-3d41c310760d" providerId="ADAL" clId="{D29BA273-37E9-4065-B97B-99EED96F37F6}"/>
    <pc:docChg chg="custSel modSld modMainMaster">
      <pc:chgData name="Duncan Ho" userId="cdbbd64b-6b86-4896-aca0-3d41c310760d" providerId="ADAL" clId="{D29BA273-37E9-4065-B97B-99EED96F37F6}" dt="2024-04-23T16:31:44.772" v="412" actId="14100"/>
      <pc:docMkLst>
        <pc:docMk/>
      </pc:docMkLst>
      <pc:sldChg chg="modSp mod">
        <pc:chgData name="Duncan Ho" userId="cdbbd64b-6b86-4896-aca0-3d41c310760d" providerId="ADAL" clId="{D29BA273-37E9-4065-B97B-99EED96F37F6}" dt="2024-04-23T16:22:34.548" v="109" actId="20577"/>
        <pc:sldMkLst>
          <pc:docMk/>
          <pc:sldMk cId="4196359617" sldId="662"/>
        </pc:sldMkLst>
        <pc:spChg chg="mod">
          <ac:chgData name="Duncan Ho" userId="cdbbd64b-6b86-4896-aca0-3d41c310760d" providerId="ADAL" clId="{D29BA273-37E9-4065-B97B-99EED96F37F6}" dt="2024-04-23T16:22:34.548" v="109" actId="20577"/>
          <ac:spMkLst>
            <pc:docMk/>
            <pc:sldMk cId="4196359617" sldId="662"/>
            <ac:spMk id="3" creationId="{D9632274-19E3-49CD-AF25-00E63B7E0649}"/>
          </ac:spMkLst>
        </pc:spChg>
      </pc:sldChg>
      <pc:sldChg chg="modSp mod">
        <pc:chgData name="Duncan Ho" userId="cdbbd64b-6b86-4896-aca0-3d41c310760d" providerId="ADAL" clId="{D29BA273-37E9-4065-B97B-99EED96F37F6}" dt="2024-04-23T16:24:11.372" v="190" actId="20577"/>
        <pc:sldMkLst>
          <pc:docMk/>
          <pc:sldMk cId="553490818" sldId="683"/>
        </pc:sldMkLst>
        <pc:spChg chg="mod">
          <ac:chgData name="Duncan Ho" userId="cdbbd64b-6b86-4896-aca0-3d41c310760d" providerId="ADAL" clId="{D29BA273-37E9-4065-B97B-99EED96F37F6}" dt="2024-04-23T16:24:11.372" v="190" actId="20577"/>
          <ac:spMkLst>
            <pc:docMk/>
            <pc:sldMk cId="553490818" sldId="683"/>
            <ac:spMk id="3" creationId="{D9632274-19E3-49CD-AF25-00E63B7E0649}"/>
          </ac:spMkLst>
        </pc:spChg>
      </pc:sldChg>
      <pc:sldChg chg="modSp mod">
        <pc:chgData name="Duncan Ho" userId="cdbbd64b-6b86-4896-aca0-3d41c310760d" providerId="ADAL" clId="{D29BA273-37E9-4065-B97B-99EED96F37F6}" dt="2024-04-23T16:31:44.772" v="412" actId="14100"/>
        <pc:sldMkLst>
          <pc:docMk/>
          <pc:sldMk cId="1424399403" sldId="687"/>
        </pc:sldMkLst>
        <pc:graphicFrameChg chg="mod modGraphic">
          <ac:chgData name="Duncan Ho" userId="cdbbd64b-6b86-4896-aca0-3d41c310760d" providerId="ADAL" clId="{D29BA273-37E9-4065-B97B-99EED96F37F6}" dt="2024-04-23T16:31:44.772" v="412" actId="14100"/>
          <ac:graphicFrameMkLst>
            <pc:docMk/>
            <pc:sldMk cId="1424399403" sldId="687"/>
            <ac:graphicFrameMk id="7" creationId="{370B05D2-2A19-B1E0-FF86-33FB08EB734D}"/>
          </ac:graphicFrameMkLst>
        </pc:graphicFrameChg>
      </pc:sldChg>
      <pc:sldChg chg="modSp mod">
        <pc:chgData name="Duncan Ho" userId="cdbbd64b-6b86-4896-aca0-3d41c310760d" providerId="ADAL" clId="{D29BA273-37E9-4065-B97B-99EED96F37F6}" dt="2024-04-23T16:20:47.116" v="52" actId="20577"/>
        <pc:sldMkLst>
          <pc:docMk/>
          <pc:sldMk cId="3323646765" sldId="690"/>
        </pc:sldMkLst>
        <pc:spChg chg="mod">
          <ac:chgData name="Duncan Ho" userId="cdbbd64b-6b86-4896-aca0-3d41c310760d" providerId="ADAL" clId="{D29BA273-37E9-4065-B97B-99EED96F37F6}" dt="2024-04-23T16:20:47.116" v="52" actId="20577"/>
          <ac:spMkLst>
            <pc:docMk/>
            <pc:sldMk cId="3323646765" sldId="690"/>
            <ac:spMk id="3" creationId="{D9632274-19E3-49CD-AF25-00E63B7E0649}"/>
          </ac:spMkLst>
        </pc:spChg>
      </pc:sldChg>
      <pc:sldMasterChg chg="modSp mod">
        <pc:chgData name="Duncan Ho" userId="cdbbd64b-6b86-4896-aca0-3d41c310760d" providerId="ADAL" clId="{D29BA273-37E9-4065-B97B-99EED96F37F6}" dt="2024-04-23T16:20:06.810" v="38" actId="6549"/>
        <pc:sldMasterMkLst>
          <pc:docMk/>
          <pc:sldMasterMk cId="0" sldId="2147483648"/>
        </pc:sldMasterMkLst>
        <pc:spChg chg="mod">
          <ac:chgData name="Duncan Ho" userId="cdbbd64b-6b86-4896-aca0-3d41c310760d" providerId="ADAL" clId="{D29BA273-37E9-4065-B97B-99EED96F37F6}" dt="2024-04-23T16:20:06.810" v="38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Philip Hawkes" userId="eab752e9-2551-474c-ad87-8e164843820d" providerId="ADAL" clId="{AC3A018A-5A85-4C4E-B17D-EAE0FC73186E}"/>
    <pc:docChg chg="undo redo custSel addSld delSld modSld sldOrd modMainMaster">
      <pc:chgData name="Philip Hawkes" userId="eab752e9-2551-474c-ad87-8e164843820d" providerId="ADAL" clId="{AC3A018A-5A85-4C4E-B17D-EAE0FC73186E}" dt="2024-05-14T15:56:14.242" v="21335" actId="20577"/>
      <pc:docMkLst>
        <pc:docMk/>
      </pc:docMkLst>
      <pc:sldChg chg="modSp add del mod">
        <pc:chgData name="Philip Hawkes" userId="eab752e9-2551-474c-ad87-8e164843820d" providerId="ADAL" clId="{AC3A018A-5A85-4C4E-B17D-EAE0FC73186E}" dt="2024-05-06T06:31:14.145" v="3988" actId="47"/>
        <pc:sldMkLst>
          <pc:docMk/>
          <pc:sldMk cId="3508634938" sldId="290"/>
        </pc:sldMkLst>
        <pc:spChg chg="mod">
          <ac:chgData name="Philip Hawkes" userId="eab752e9-2551-474c-ad87-8e164843820d" providerId="ADAL" clId="{AC3A018A-5A85-4C4E-B17D-EAE0FC73186E}" dt="2024-05-06T06:14:59.503" v="3303" actId="6549"/>
          <ac:spMkLst>
            <pc:docMk/>
            <pc:sldMk cId="3508634938" sldId="290"/>
            <ac:spMk id="2" creationId="{2147F72A-35A1-48CC-1AF3-94A526EA6794}"/>
          </ac:spMkLst>
        </pc:spChg>
        <pc:spChg chg="mod">
          <ac:chgData name="Philip Hawkes" userId="eab752e9-2551-474c-ad87-8e164843820d" providerId="ADAL" clId="{AC3A018A-5A85-4C4E-B17D-EAE0FC73186E}" dt="2024-05-06T06:17:53.720" v="3335" actId="20577"/>
          <ac:spMkLst>
            <pc:docMk/>
            <pc:sldMk cId="3508634938" sldId="290"/>
            <ac:spMk id="3" creationId="{F6D7B164-076E-5FD1-3FF0-9B200EC9797B}"/>
          </ac:spMkLst>
        </pc:spChg>
      </pc:sldChg>
      <pc:sldChg chg="modSp add del mod">
        <pc:chgData name="Philip Hawkes" userId="eab752e9-2551-474c-ad87-8e164843820d" providerId="ADAL" clId="{AC3A018A-5A85-4C4E-B17D-EAE0FC73186E}" dt="2024-05-14T13:54:45.382" v="18868" actId="47"/>
        <pc:sldMkLst>
          <pc:docMk/>
          <pc:sldMk cId="1044453447" sldId="291"/>
        </pc:sldMkLst>
        <pc:spChg chg="mod">
          <ac:chgData name="Philip Hawkes" userId="eab752e9-2551-474c-ad87-8e164843820d" providerId="ADAL" clId="{AC3A018A-5A85-4C4E-B17D-EAE0FC73186E}" dt="2024-05-06T07:30:27.415" v="5037" actId="6549"/>
          <ac:spMkLst>
            <pc:docMk/>
            <pc:sldMk cId="1044453447" sldId="291"/>
            <ac:spMk id="2" creationId="{F531B64E-6EA0-8A92-C9A0-9A0D2B062018}"/>
          </ac:spMkLst>
        </pc:spChg>
        <pc:spChg chg="mod">
          <ac:chgData name="Philip Hawkes" userId="eab752e9-2551-474c-ad87-8e164843820d" providerId="ADAL" clId="{AC3A018A-5A85-4C4E-B17D-EAE0FC73186E}" dt="2024-05-06T08:03:24.567" v="6212"/>
          <ac:spMkLst>
            <pc:docMk/>
            <pc:sldMk cId="1044453447" sldId="291"/>
            <ac:spMk id="3" creationId="{E62A3411-A9F6-B355-BBB4-1F8EB7E76EFD}"/>
          </ac:spMkLst>
        </pc:spChg>
      </pc:sldChg>
      <pc:sldChg chg="modSp add mod">
        <pc:chgData name="Philip Hawkes" userId="eab752e9-2551-474c-ad87-8e164843820d" providerId="ADAL" clId="{AC3A018A-5A85-4C4E-B17D-EAE0FC73186E}" dt="2024-05-06T23:19:48.693" v="7176" actId="115"/>
        <pc:sldMkLst>
          <pc:docMk/>
          <pc:sldMk cId="1016334607" sldId="293"/>
        </pc:sldMkLst>
        <pc:spChg chg="mod">
          <ac:chgData name="Philip Hawkes" userId="eab752e9-2551-474c-ad87-8e164843820d" providerId="ADAL" clId="{AC3A018A-5A85-4C4E-B17D-EAE0FC73186E}" dt="2024-05-06T06:21:06.857" v="3338" actId="6549"/>
          <ac:spMkLst>
            <pc:docMk/>
            <pc:sldMk cId="1016334607" sldId="293"/>
            <ac:spMk id="2" creationId="{7C132B1A-1ACD-0BFB-26FB-E5B7218B622F}"/>
          </ac:spMkLst>
        </pc:spChg>
        <pc:spChg chg="mod">
          <ac:chgData name="Philip Hawkes" userId="eab752e9-2551-474c-ad87-8e164843820d" providerId="ADAL" clId="{AC3A018A-5A85-4C4E-B17D-EAE0FC73186E}" dt="2024-05-06T23:19:48.693" v="7176" actId="115"/>
          <ac:spMkLst>
            <pc:docMk/>
            <pc:sldMk cId="1016334607" sldId="293"/>
            <ac:spMk id="3" creationId="{7B47F159-BC34-F923-C3E7-D6D84E0AC6D9}"/>
          </ac:spMkLst>
        </pc:spChg>
      </pc:sldChg>
      <pc:sldChg chg="modSp add del mod">
        <pc:chgData name="Philip Hawkes" userId="eab752e9-2551-474c-ad87-8e164843820d" providerId="ADAL" clId="{AC3A018A-5A85-4C4E-B17D-EAE0FC73186E}" dt="2024-05-14T15:46:15.018" v="20881" actId="47"/>
        <pc:sldMkLst>
          <pc:docMk/>
          <pc:sldMk cId="3528080890" sldId="301"/>
        </pc:sldMkLst>
        <pc:spChg chg="mod">
          <ac:chgData name="Philip Hawkes" userId="eab752e9-2551-474c-ad87-8e164843820d" providerId="ADAL" clId="{AC3A018A-5A85-4C4E-B17D-EAE0FC73186E}" dt="2024-05-06T06:31:47.968" v="4002" actId="20577"/>
          <ac:spMkLst>
            <pc:docMk/>
            <pc:sldMk cId="3528080890" sldId="301"/>
            <ac:spMk id="2" creationId="{6246C6B3-7BD9-911F-EC5B-05E407E1ADED}"/>
          </ac:spMkLst>
        </pc:spChg>
        <pc:spChg chg="mod">
          <ac:chgData name="Philip Hawkes" userId="eab752e9-2551-474c-ad87-8e164843820d" providerId="ADAL" clId="{AC3A018A-5A85-4C4E-B17D-EAE0FC73186E}" dt="2024-05-08T05:10:32.274" v="15241" actId="6549"/>
          <ac:spMkLst>
            <pc:docMk/>
            <pc:sldMk cId="3528080890" sldId="301"/>
            <ac:spMk id="3" creationId="{1907ACBE-F53E-B241-EB01-B85A496D17F4}"/>
          </ac:spMkLst>
        </pc:spChg>
      </pc:sldChg>
      <pc:sldChg chg="modSp mod">
        <pc:chgData name="Philip Hawkes" userId="eab752e9-2551-474c-ad87-8e164843820d" providerId="ADAL" clId="{AC3A018A-5A85-4C4E-B17D-EAE0FC73186E}" dt="2024-05-14T15:56:14.242" v="21335" actId="20577"/>
        <pc:sldMkLst>
          <pc:docMk/>
          <pc:sldMk cId="0" sldId="621"/>
        </pc:sldMkLst>
        <pc:spChg chg="mod">
          <ac:chgData name="Philip Hawkes" userId="eab752e9-2551-474c-ad87-8e164843820d" providerId="ADAL" clId="{AC3A018A-5A85-4C4E-B17D-EAE0FC73186E}" dt="2024-05-06T01:50:21.410" v="74" actId="20577"/>
          <ac:spMkLst>
            <pc:docMk/>
            <pc:sldMk cId="0" sldId="621"/>
            <ac:spMk id="6" creationId="{00000000-0000-0000-0000-000000000000}"/>
          </ac:spMkLst>
        </pc:spChg>
        <pc:spChg chg="mod">
          <ac:chgData name="Philip Hawkes" userId="eab752e9-2551-474c-ad87-8e164843820d" providerId="ADAL" clId="{AC3A018A-5A85-4C4E-B17D-EAE0FC73186E}" dt="2024-05-14T15:56:14.242" v="21335" actId="20577"/>
          <ac:spMkLst>
            <pc:docMk/>
            <pc:sldMk cId="0" sldId="621"/>
            <ac:spMk id="3073" creationId="{00000000-0000-0000-0000-000000000000}"/>
          </ac:spMkLst>
        </pc:spChg>
        <pc:spChg chg="mod">
          <ac:chgData name="Philip Hawkes" userId="eab752e9-2551-474c-ad87-8e164843820d" providerId="ADAL" clId="{AC3A018A-5A85-4C4E-B17D-EAE0FC73186E}" dt="2024-05-14T15:54:25.927" v="21286" actId="20577"/>
          <ac:spMkLst>
            <pc:docMk/>
            <pc:sldMk cId="0" sldId="621"/>
            <ac:spMk id="3074" creationId="{00000000-0000-0000-0000-000000000000}"/>
          </ac:spMkLst>
        </pc:spChg>
        <pc:graphicFrameChg chg="mod">
          <ac:chgData name="Philip Hawkes" userId="eab752e9-2551-474c-ad87-8e164843820d" providerId="ADAL" clId="{AC3A018A-5A85-4C4E-B17D-EAE0FC73186E}" dt="2024-05-14T15:54:34.219" v="21287"/>
          <ac:graphicFrameMkLst>
            <pc:docMk/>
            <pc:sldMk cId="0" sldId="621"/>
            <ac:graphicFrameMk id="3075" creationId="{00000000-0000-0000-0000-000000000000}"/>
          </ac:graphicFrameMkLst>
        </pc:graphicFrameChg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993280997" sldId="660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4196359617" sldId="662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553490818" sldId="683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2860693111" sldId="684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4241693088" sldId="685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1790776819" sldId="686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1424399403" sldId="687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1273588836" sldId="688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2921689463" sldId="689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3323646765" sldId="690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931063138" sldId="691"/>
        </pc:sldMkLst>
      </pc:sldChg>
      <pc:sldChg chg="modSp mod">
        <pc:chgData name="Philip Hawkes" userId="eab752e9-2551-474c-ad87-8e164843820d" providerId="ADAL" clId="{AC3A018A-5A85-4C4E-B17D-EAE0FC73186E}" dt="2024-05-06T06:29:52.390" v="3948" actId="20577"/>
        <pc:sldMkLst>
          <pc:docMk/>
          <pc:sldMk cId="219010807" sldId="692"/>
        </pc:sldMkLst>
        <pc:spChg chg="mod">
          <ac:chgData name="Philip Hawkes" userId="eab752e9-2551-474c-ad87-8e164843820d" providerId="ADAL" clId="{AC3A018A-5A85-4C4E-B17D-EAE0FC73186E}" dt="2024-05-06T06:29:52.390" v="3948" actId="20577"/>
          <ac:spMkLst>
            <pc:docMk/>
            <pc:sldMk cId="219010807" sldId="692"/>
            <ac:spMk id="3" creationId="{D9632274-19E3-49CD-AF25-00E63B7E0649}"/>
          </ac:spMkLst>
        </pc:spChg>
      </pc:sldChg>
      <pc:sldChg chg="modSp new mod">
        <pc:chgData name="Philip Hawkes" userId="eab752e9-2551-474c-ad87-8e164843820d" providerId="ADAL" clId="{AC3A018A-5A85-4C4E-B17D-EAE0FC73186E}" dt="2024-05-14T15:36:37.362" v="20696" actId="113"/>
        <pc:sldMkLst>
          <pc:docMk/>
          <pc:sldMk cId="811867841" sldId="693"/>
        </pc:sldMkLst>
        <pc:spChg chg="mod">
          <ac:chgData name="Philip Hawkes" userId="eab752e9-2551-474c-ad87-8e164843820d" providerId="ADAL" clId="{AC3A018A-5A85-4C4E-B17D-EAE0FC73186E}" dt="2024-05-06T01:50:49.314" v="84" actId="20577"/>
          <ac:spMkLst>
            <pc:docMk/>
            <pc:sldMk cId="811867841" sldId="693"/>
            <ac:spMk id="2" creationId="{3736D06D-A9EF-E51D-C899-BC37CDABF67C}"/>
          </ac:spMkLst>
        </pc:spChg>
        <pc:spChg chg="mod">
          <ac:chgData name="Philip Hawkes" userId="eab752e9-2551-474c-ad87-8e164843820d" providerId="ADAL" clId="{AC3A018A-5A85-4C4E-B17D-EAE0FC73186E}" dt="2024-05-14T15:36:37.362" v="20696" actId="113"/>
          <ac:spMkLst>
            <pc:docMk/>
            <pc:sldMk cId="811867841" sldId="693"/>
            <ac:spMk id="3" creationId="{55EF9699-1325-B003-915B-27C095EB7E62}"/>
          </ac:spMkLst>
        </pc:spChg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3262495812" sldId="693"/>
        </pc:sldMkLst>
      </pc:sldChg>
      <pc:sldChg chg="modSp new mod">
        <pc:chgData name="Philip Hawkes" userId="eab752e9-2551-474c-ad87-8e164843820d" providerId="ADAL" clId="{AC3A018A-5A85-4C4E-B17D-EAE0FC73186E}" dt="2024-05-07T05:28:35.295" v="9642" actId="27636"/>
        <pc:sldMkLst>
          <pc:docMk/>
          <pc:sldMk cId="1038341791" sldId="694"/>
        </pc:sldMkLst>
        <pc:spChg chg="mod">
          <ac:chgData name="Philip Hawkes" userId="eab752e9-2551-474c-ad87-8e164843820d" providerId="ADAL" clId="{AC3A018A-5A85-4C4E-B17D-EAE0FC73186E}" dt="2024-05-06T05:59:07.680" v="3165" actId="20577"/>
          <ac:spMkLst>
            <pc:docMk/>
            <pc:sldMk cId="1038341791" sldId="694"/>
            <ac:spMk id="2" creationId="{A4105F61-AAC6-189B-9F8C-5817CC94A9EB}"/>
          </ac:spMkLst>
        </pc:spChg>
        <pc:spChg chg="mod">
          <ac:chgData name="Philip Hawkes" userId="eab752e9-2551-474c-ad87-8e164843820d" providerId="ADAL" clId="{AC3A018A-5A85-4C4E-B17D-EAE0FC73186E}" dt="2024-05-07T05:28:35.295" v="9642" actId="27636"/>
          <ac:spMkLst>
            <pc:docMk/>
            <pc:sldMk cId="1038341791" sldId="694"/>
            <ac:spMk id="3" creationId="{3AE06918-E701-C102-6D81-0B99721E70B3}"/>
          </ac:spMkLst>
        </pc:spChg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2062003878" sldId="694"/>
        </pc:sldMkLst>
      </pc:sldChg>
      <pc:sldChg chg="modSp add del mod">
        <pc:chgData name="Philip Hawkes" userId="eab752e9-2551-474c-ad87-8e164843820d" providerId="ADAL" clId="{AC3A018A-5A85-4C4E-B17D-EAE0FC73186E}" dt="2024-05-14T13:54:55.986" v="18869" actId="47"/>
        <pc:sldMkLst>
          <pc:docMk/>
          <pc:sldMk cId="3569782869" sldId="695"/>
        </pc:sldMkLst>
        <pc:spChg chg="mod">
          <ac:chgData name="Philip Hawkes" userId="eab752e9-2551-474c-ad87-8e164843820d" providerId="ADAL" clId="{AC3A018A-5A85-4C4E-B17D-EAE0FC73186E}" dt="2024-05-06T08:04:38.243" v="6216" actId="207"/>
          <ac:spMkLst>
            <pc:docMk/>
            <pc:sldMk cId="3569782869" sldId="695"/>
            <ac:spMk id="3" creationId="{E62A3411-A9F6-B355-BBB4-1F8EB7E76EFD}"/>
          </ac:spMkLst>
        </pc:spChg>
      </pc:sldChg>
      <pc:sldChg chg="addSp modSp new mod ord">
        <pc:chgData name="Philip Hawkes" userId="eab752e9-2551-474c-ad87-8e164843820d" providerId="ADAL" clId="{AC3A018A-5A85-4C4E-B17D-EAE0FC73186E}" dt="2024-05-06T23:45:30.065" v="8518" actId="20577"/>
        <pc:sldMkLst>
          <pc:docMk/>
          <pc:sldMk cId="1759349049" sldId="696"/>
        </pc:sldMkLst>
        <pc:spChg chg="mod">
          <ac:chgData name="Philip Hawkes" userId="eab752e9-2551-474c-ad87-8e164843820d" providerId="ADAL" clId="{AC3A018A-5A85-4C4E-B17D-EAE0FC73186E}" dt="2024-05-06T08:27:09.577" v="6448" actId="6549"/>
          <ac:spMkLst>
            <pc:docMk/>
            <pc:sldMk cId="1759349049" sldId="696"/>
            <ac:spMk id="2" creationId="{AACFF735-F5A5-8EF8-B2AE-1E23A9BF6D34}"/>
          </ac:spMkLst>
        </pc:spChg>
        <pc:spChg chg="mod">
          <ac:chgData name="Philip Hawkes" userId="eab752e9-2551-474c-ad87-8e164843820d" providerId="ADAL" clId="{AC3A018A-5A85-4C4E-B17D-EAE0FC73186E}" dt="2024-05-06T23:45:30.065" v="8518" actId="20577"/>
          <ac:spMkLst>
            <pc:docMk/>
            <pc:sldMk cId="1759349049" sldId="696"/>
            <ac:spMk id="3" creationId="{EBB599CB-EDA5-4DC7-801C-1001C236AD5C}"/>
          </ac:spMkLst>
        </pc:spChg>
        <pc:spChg chg="add mod">
          <ac:chgData name="Philip Hawkes" userId="eab752e9-2551-474c-ad87-8e164843820d" providerId="ADAL" clId="{AC3A018A-5A85-4C4E-B17D-EAE0FC73186E}" dt="2024-05-06T08:47:47.102" v="6776"/>
          <ac:spMkLst>
            <pc:docMk/>
            <pc:sldMk cId="1759349049" sldId="696"/>
            <ac:spMk id="8" creationId="{58D18582-9A11-F71D-8F26-61E79E5D80C3}"/>
          </ac:spMkLst>
        </pc:spChg>
        <pc:graphicFrameChg chg="add mod modGraphic">
          <ac:chgData name="Philip Hawkes" userId="eab752e9-2551-474c-ad87-8e164843820d" providerId="ADAL" clId="{AC3A018A-5A85-4C4E-B17D-EAE0FC73186E}" dt="2024-05-06T23:27:48.216" v="7609" actId="14100"/>
          <ac:graphicFrameMkLst>
            <pc:docMk/>
            <pc:sldMk cId="1759349049" sldId="696"/>
            <ac:graphicFrameMk id="7" creationId="{3E13BCFC-70A5-9556-9173-0215C9405421}"/>
          </ac:graphicFrameMkLst>
        </pc:graphicFrameChg>
      </pc:sldChg>
      <pc:sldChg chg="modSp new mod">
        <pc:chgData name="Philip Hawkes" userId="eab752e9-2551-474c-ad87-8e164843820d" providerId="ADAL" clId="{AC3A018A-5A85-4C4E-B17D-EAE0FC73186E}" dt="2024-05-14T15:43:25.379" v="20852" actId="113"/>
        <pc:sldMkLst>
          <pc:docMk/>
          <pc:sldMk cId="111335722" sldId="697"/>
        </pc:sldMkLst>
        <pc:spChg chg="mod">
          <ac:chgData name="Philip Hawkes" userId="eab752e9-2551-474c-ad87-8e164843820d" providerId="ADAL" clId="{AC3A018A-5A85-4C4E-B17D-EAE0FC73186E}" dt="2024-05-14T15:39:28.270" v="20771" actId="20577"/>
          <ac:spMkLst>
            <pc:docMk/>
            <pc:sldMk cId="111335722" sldId="697"/>
            <ac:spMk id="2" creationId="{58E0186E-2AE1-7EDF-043B-371D56D9D52F}"/>
          </ac:spMkLst>
        </pc:spChg>
        <pc:spChg chg="mod">
          <ac:chgData name="Philip Hawkes" userId="eab752e9-2551-474c-ad87-8e164843820d" providerId="ADAL" clId="{AC3A018A-5A85-4C4E-B17D-EAE0FC73186E}" dt="2024-05-14T15:43:25.379" v="20852" actId="113"/>
          <ac:spMkLst>
            <pc:docMk/>
            <pc:sldMk cId="111335722" sldId="697"/>
            <ac:spMk id="3" creationId="{B2F70C45-E5D9-D26C-4108-9C8AF267218F}"/>
          </ac:spMkLst>
        </pc:spChg>
      </pc:sldChg>
      <pc:sldChg chg="modSp add del mod">
        <pc:chgData name="Philip Hawkes" userId="eab752e9-2551-474c-ad87-8e164843820d" providerId="ADAL" clId="{AC3A018A-5A85-4C4E-B17D-EAE0FC73186E}" dt="2024-05-08T05:10:12.283" v="15239" actId="47"/>
        <pc:sldMkLst>
          <pc:docMk/>
          <pc:sldMk cId="3102808266" sldId="698"/>
        </pc:sldMkLst>
        <pc:spChg chg="mod">
          <ac:chgData name="Philip Hawkes" userId="eab752e9-2551-474c-ad87-8e164843820d" providerId="ADAL" clId="{AC3A018A-5A85-4C4E-B17D-EAE0FC73186E}" dt="2024-05-08T04:04:14.938" v="12572" actId="20577"/>
          <ac:spMkLst>
            <pc:docMk/>
            <pc:sldMk cId="3102808266" sldId="698"/>
            <ac:spMk id="2" creationId="{58E0186E-2AE1-7EDF-043B-371D56D9D52F}"/>
          </ac:spMkLst>
        </pc:spChg>
      </pc:sldChg>
      <pc:sldChg chg="modSp new mod">
        <pc:chgData name="Philip Hawkes" userId="eab752e9-2551-474c-ad87-8e164843820d" providerId="ADAL" clId="{AC3A018A-5A85-4C4E-B17D-EAE0FC73186E}" dt="2024-05-07T06:23:11.398" v="10975" actId="20577"/>
        <pc:sldMkLst>
          <pc:docMk/>
          <pc:sldMk cId="1934917385" sldId="699"/>
        </pc:sldMkLst>
        <pc:spChg chg="mod">
          <ac:chgData name="Philip Hawkes" userId="eab752e9-2551-474c-ad87-8e164843820d" providerId="ADAL" clId="{AC3A018A-5A85-4C4E-B17D-EAE0FC73186E}" dt="2024-05-07T05:11:37.172" v="8832" actId="20577"/>
          <ac:spMkLst>
            <pc:docMk/>
            <pc:sldMk cId="1934917385" sldId="699"/>
            <ac:spMk id="2" creationId="{151D92F7-1B8A-DB78-E4ED-91DB85993643}"/>
          </ac:spMkLst>
        </pc:spChg>
        <pc:spChg chg="mod">
          <ac:chgData name="Philip Hawkes" userId="eab752e9-2551-474c-ad87-8e164843820d" providerId="ADAL" clId="{AC3A018A-5A85-4C4E-B17D-EAE0FC73186E}" dt="2024-05-07T06:23:11.398" v="10975" actId="20577"/>
          <ac:spMkLst>
            <pc:docMk/>
            <pc:sldMk cId="1934917385" sldId="699"/>
            <ac:spMk id="3" creationId="{8A40F37A-9562-59CF-3FD4-6A76F076D864}"/>
          </ac:spMkLst>
        </pc:spChg>
      </pc:sldChg>
      <pc:sldChg chg="modSp new mod">
        <pc:chgData name="Philip Hawkes" userId="eab752e9-2551-474c-ad87-8e164843820d" providerId="ADAL" clId="{AC3A018A-5A85-4C4E-B17D-EAE0FC73186E}" dt="2024-05-07T07:02:47.919" v="12526" actId="20577"/>
        <pc:sldMkLst>
          <pc:docMk/>
          <pc:sldMk cId="4046310224" sldId="700"/>
        </pc:sldMkLst>
        <pc:spChg chg="mod">
          <ac:chgData name="Philip Hawkes" userId="eab752e9-2551-474c-ad87-8e164843820d" providerId="ADAL" clId="{AC3A018A-5A85-4C4E-B17D-EAE0FC73186E}" dt="2024-05-07T06:05:59.354" v="10246" actId="20577"/>
          <ac:spMkLst>
            <pc:docMk/>
            <pc:sldMk cId="4046310224" sldId="700"/>
            <ac:spMk id="2" creationId="{6443A6DB-BF70-AC3C-16BE-724FA4616823}"/>
          </ac:spMkLst>
        </pc:spChg>
        <pc:spChg chg="mod">
          <ac:chgData name="Philip Hawkes" userId="eab752e9-2551-474c-ad87-8e164843820d" providerId="ADAL" clId="{AC3A018A-5A85-4C4E-B17D-EAE0FC73186E}" dt="2024-05-07T07:02:47.919" v="12526" actId="20577"/>
          <ac:spMkLst>
            <pc:docMk/>
            <pc:sldMk cId="4046310224" sldId="700"/>
            <ac:spMk id="3" creationId="{9B0FC819-EE7E-3468-3DD1-2FC63456006A}"/>
          </ac:spMkLst>
        </pc:spChg>
      </pc:sldChg>
      <pc:sldChg chg="modSp add mod ord">
        <pc:chgData name="Philip Hawkes" userId="eab752e9-2551-474c-ad87-8e164843820d" providerId="ADAL" clId="{AC3A018A-5A85-4C4E-B17D-EAE0FC73186E}" dt="2024-05-14T15:45:18.391" v="20874" actId="20577"/>
        <pc:sldMkLst>
          <pc:docMk/>
          <pc:sldMk cId="3617351163" sldId="701"/>
        </pc:sldMkLst>
        <pc:spChg chg="mod">
          <ac:chgData name="Philip Hawkes" userId="eab752e9-2551-474c-ad87-8e164843820d" providerId="ADAL" clId="{AC3A018A-5A85-4C4E-B17D-EAE0FC73186E}" dt="2024-05-14T15:39:34.940" v="20774" actId="20577"/>
          <ac:spMkLst>
            <pc:docMk/>
            <pc:sldMk cId="3617351163" sldId="701"/>
            <ac:spMk id="2" creationId="{58E0186E-2AE1-7EDF-043B-371D56D9D52F}"/>
          </ac:spMkLst>
        </pc:spChg>
        <pc:spChg chg="mod">
          <ac:chgData name="Philip Hawkes" userId="eab752e9-2551-474c-ad87-8e164843820d" providerId="ADAL" clId="{AC3A018A-5A85-4C4E-B17D-EAE0FC73186E}" dt="2024-05-14T15:45:18.391" v="20874" actId="20577"/>
          <ac:spMkLst>
            <pc:docMk/>
            <pc:sldMk cId="3617351163" sldId="701"/>
            <ac:spMk id="3" creationId="{B2F70C45-E5D9-D26C-4108-9C8AF267218F}"/>
          </ac:spMkLst>
        </pc:spChg>
      </pc:sldChg>
      <pc:sldChg chg="modSp add mod ord">
        <pc:chgData name="Philip Hawkes" userId="eab752e9-2551-474c-ad87-8e164843820d" providerId="ADAL" clId="{AC3A018A-5A85-4C4E-B17D-EAE0FC73186E}" dt="2024-05-14T15:42:07.027" v="20831" actId="20577"/>
        <pc:sldMkLst>
          <pc:docMk/>
          <pc:sldMk cId="1231622668" sldId="702"/>
        </pc:sldMkLst>
        <pc:spChg chg="mod">
          <ac:chgData name="Philip Hawkes" userId="eab752e9-2551-474c-ad87-8e164843820d" providerId="ADAL" clId="{AC3A018A-5A85-4C4E-B17D-EAE0FC73186E}" dt="2024-05-14T12:53:53.033" v="17113" actId="20577"/>
          <ac:spMkLst>
            <pc:docMk/>
            <pc:sldMk cId="1231622668" sldId="702"/>
            <ac:spMk id="2" creationId="{58E0186E-2AE1-7EDF-043B-371D56D9D52F}"/>
          </ac:spMkLst>
        </pc:spChg>
        <pc:spChg chg="mod">
          <ac:chgData name="Philip Hawkes" userId="eab752e9-2551-474c-ad87-8e164843820d" providerId="ADAL" clId="{AC3A018A-5A85-4C4E-B17D-EAE0FC73186E}" dt="2024-05-14T15:42:07.027" v="20831" actId="20577"/>
          <ac:spMkLst>
            <pc:docMk/>
            <pc:sldMk cId="1231622668" sldId="702"/>
            <ac:spMk id="3" creationId="{B2F70C45-E5D9-D26C-4108-9C8AF267218F}"/>
          </ac:spMkLst>
        </pc:spChg>
      </pc:sldChg>
      <pc:sldChg chg="modSp add mod">
        <pc:chgData name="Philip Hawkes" userId="eab752e9-2551-474c-ad87-8e164843820d" providerId="ADAL" clId="{AC3A018A-5A85-4C4E-B17D-EAE0FC73186E}" dt="2024-05-14T15:48:57.708" v="20957" actId="20577"/>
        <pc:sldMkLst>
          <pc:docMk/>
          <pc:sldMk cId="636018678" sldId="703"/>
        </pc:sldMkLst>
        <pc:spChg chg="mod">
          <ac:chgData name="Philip Hawkes" userId="eab752e9-2551-474c-ad87-8e164843820d" providerId="ADAL" clId="{AC3A018A-5A85-4C4E-B17D-EAE0FC73186E}" dt="2024-05-14T15:48:57.708" v="20957" actId="20577"/>
          <ac:spMkLst>
            <pc:docMk/>
            <pc:sldMk cId="636018678" sldId="703"/>
            <ac:spMk id="2" creationId="{58E0186E-2AE1-7EDF-043B-371D56D9D52F}"/>
          </ac:spMkLst>
        </pc:spChg>
        <pc:spChg chg="mod">
          <ac:chgData name="Philip Hawkes" userId="eab752e9-2551-474c-ad87-8e164843820d" providerId="ADAL" clId="{AC3A018A-5A85-4C4E-B17D-EAE0FC73186E}" dt="2024-05-14T15:45:57.679" v="20880" actId="27636"/>
          <ac:spMkLst>
            <pc:docMk/>
            <pc:sldMk cId="636018678" sldId="703"/>
            <ac:spMk id="3" creationId="{B2F70C45-E5D9-D26C-4108-9C8AF267218F}"/>
          </ac:spMkLst>
        </pc:spChg>
      </pc:sldChg>
      <pc:sldChg chg="modSp add mod">
        <pc:chgData name="Philip Hawkes" userId="eab752e9-2551-474c-ad87-8e164843820d" providerId="ADAL" clId="{AC3A018A-5A85-4C4E-B17D-EAE0FC73186E}" dt="2024-05-14T15:45:37.575" v="20878" actId="27636"/>
        <pc:sldMkLst>
          <pc:docMk/>
          <pc:sldMk cId="822114633" sldId="704"/>
        </pc:sldMkLst>
        <pc:spChg chg="mod">
          <ac:chgData name="Philip Hawkes" userId="eab752e9-2551-474c-ad87-8e164843820d" providerId="ADAL" clId="{AC3A018A-5A85-4C4E-B17D-EAE0FC73186E}" dt="2024-05-14T15:45:37.575" v="20878" actId="27636"/>
          <ac:spMkLst>
            <pc:docMk/>
            <pc:sldMk cId="822114633" sldId="704"/>
            <ac:spMk id="3" creationId="{B2F70C45-E5D9-D26C-4108-9C8AF267218F}"/>
          </ac:spMkLst>
        </pc:spChg>
      </pc:sldChg>
      <pc:sldChg chg="addSp delSp modSp new mod">
        <pc:chgData name="Philip Hawkes" userId="eab752e9-2551-474c-ad87-8e164843820d" providerId="ADAL" clId="{AC3A018A-5A85-4C4E-B17D-EAE0FC73186E}" dt="2024-05-14T13:54:16.514" v="18867" actId="207"/>
        <pc:sldMkLst>
          <pc:docMk/>
          <pc:sldMk cId="1088398605" sldId="705"/>
        </pc:sldMkLst>
        <pc:spChg chg="mod">
          <ac:chgData name="Philip Hawkes" userId="eab752e9-2551-474c-ad87-8e164843820d" providerId="ADAL" clId="{AC3A018A-5A85-4C4E-B17D-EAE0FC73186E}" dt="2024-05-14T13:48:18.913" v="18750" actId="20577"/>
          <ac:spMkLst>
            <pc:docMk/>
            <pc:sldMk cId="1088398605" sldId="705"/>
            <ac:spMk id="2" creationId="{F8AD1794-FA41-FADD-4E3C-0C57DDB98AFF}"/>
          </ac:spMkLst>
        </pc:spChg>
        <pc:spChg chg="mod">
          <ac:chgData name="Philip Hawkes" userId="eab752e9-2551-474c-ad87-8e164843820d" providerId="ADAL" clId="{AC3A018A-5A85-4C4E-B17D-EAE0FC73186E}" dt="2024-05-14T13:31:40.270" v="18430"/>
          <ac:spMkLst>
            <pc:docMk/>
            <pc:sldMk cId="1088398605" sldId="705"/>
            <ac:spMk id="3" creationId="{E73A03E7-85E0-3E45-F412-8872F2673FE9}"/>
          </ac:spMkLst>
        </pc:spChg>
        <pc:spChg chg="add mod">
          <ac:chgData name="Philip Hawkes" userId="eab752e9-2551-474c-ad87-8e164843820d" providerId="ADAL" clId="{AC3A018A-5A85-4C4E-B17D-EAE0FC73186E}" dt="2024-05-14T13:41:20.666" v="18616"/>
          <ac:spMkLst>
            <pc:docMk/>
            <pc:sldMk cId="1088398605" sldId="705"/>
            <ac:spMk id="8" creationId="{03D09DFC-CA50-E95B-3B06-7BE1DF3E242A}"/>
          </ac:spMkLst>
        </pc:spChg>
        <pc:spChg chg="add mod">
          <ac:chgData name="Philip Hawkes" userId="eab752e9-2551-474c-ad87-8e164843820d" providerId="ADAL" clId="{AC3A018A-5A85-4C4E-B17D-EAE0FC73186E}" dt="2024-05-14T13:41:23.697" v="18617"/>
          <ac:spMkLst>
            <pc:docMk/>
            <pc:sldMk cId="1088398605" sldId="705"/>
            <ac:spMk id="9" creationId="{0BBE2F50-4AA4-EA3F-C9C4-D80CDFB0AFE9}"/>
          </ac:spMkLst>
        </pc:spChg>
        <pc:spChg chg="add mod">
          <ac:chgData name="Philip Hawkes" userId="eab752e9-2551-474c-ad87-8e164843820d" providerId="ADAL" clId="{AC3A018A-5A85-4C4E-B17D-EAE0FC73186E}" dt="2024-05-14T13:41:33.972" v="18618"/>
          <ac:spMkLst>
            <pc:docMk/>
            <pc:sldMk cId="1088398605" sldId="705"/>
            <ac:spMk id="10" creationId="{6A5C25B0-5074-AAD9-7781-74AB7792E6F5}"/>
          </ac:spMkLst>
        </pc:spChg>
        <pc:spChg chg="add del mod">
          <ac:chgData name="Philip Hawkes" userId="eab752e9-2551-474c-ad87-8e164843820d" providerId="ADAL" clId="{AC3A018A-5A85-4C4E-B17D-EAE0FC73186E}" dt="2024-05-14T13:41:55.586" v="18623"/>
          <ac:spMkLst>
            <pc:docMk/>
            <pc:sldMk cId="1088398605" sldId="705"/>
            <ac:spMk id="11" creationId="{D66ED116-E7FA-28B4-BA39-AEB3483E6034}"/>
          </ac:spMkLst>
        </pc:spChg>
        <pc:spChg chg="add mod">
          <ac:chgData name="Philip Hawkes" userId="eab752e9-2551-474c-ad87-8e164843820d" providerId="ADAL" clId="{AC3A018A-5A85-4C4E-B17D-EAE0FC73186E}" dt="2024-05-14T13:41:51.641" v="18621" actId="1076"/>
          <ac:spMkLst>
            <pc:docMk/>
            <pc:sldMk cId="1088398605" sldId="705"/>
            <ac:spMk id="12" creationId="{8801CAC0-69BD-C00A-D2C3-11BA4CEB9412}"/>
          </ac:spMkLst>
        </pc:spChg>
        <pc:graphicFrameChg chg="add mod modGraphic">
          <ac:chgData name="Philip Hawkes" userId="eab752e9-2551-474c-ad87-8e164843820d" providerId="ADAL" clId="{AC3A018A-5A85-4C4E-B17D-EAE0FC73186E}" dt="2024-05-14T13:54:16.514" v="18867" actId="207"/>
          <ac:graphicFrameMkLst>
            <pc:docMk/>
            <pc:sldMk cId="1088398605" sldId="705"/>
            <ac:graphicFrameMk id="7" creationId="{D020DDF5-3B58-CCB4-4E25-6F822A24B748}"/>
          </ac:graphicFrameMkLst>
        </pc:graphicFrameChg>
      </pc:sldChg>
      <pc:sldChg chg="addSp delSp modSp new mod modClrScheme chgLayout">
        <pc:chgData name="Philip Hawkes" userId="eab752e9-2551-474c-ad87-8e164843820d" providerId="ADAL" clId="{AC3A018A-5A85-4C4E-B17D-EAE0FC73186E}" dt="2024-05-14T13:51:34.386" v="18830" actId="20577"/>
        <pc:sldMkLst>
          <pc:docMk/>
          <pc:sldMk cId="3821159257" sldId="706"/>
        </pc:sldMkLst>
        <pc:spChg chg="del mod ord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2" creationId="{B655A9A9-9742-8829-5274-A62D8745255F}"/>
          </ac:spMkLst>
        </pc:spChg>
        <pc:spChg chg="del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3" creationId="{2D6C7F0E-38E3-471D-AA00-864D85482DAA}"/>
          </ac:spMkLst>
        </pc:spChg>
        <pc:spChg chg="mod ord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4" creationId="{4D2BFB5B-151D-6B37-7651-FA99A0517C96}"/>
          </ac:spMkLst>
        </pc:spChg>
        <pc:spChg chg="mod ord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5" creationId="{D1CECCB3-98F6-FF92-45CB-C3B1F14B07E7}"/>
          </ac:spMkLst>
        </pc:spChg>
        <pc:spChg chg="mod ord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6" creationId="{B1E00D59-C131-2570-CF04-10EF2D67CFD8}"/>
          </ac:spMkLst>
        </pc:spChg>
        <pc:spChg chg="add mod ord">
          <ac:chgData name="Philip Hawkes" userId="eab752e9-2551-474c-ad87-8e164843820d" providerId="ADAL" clId="{AC3A018A-5A85-4C4E-B17D-EAE0FC73186E}" dt="2024-05-14T13:42:42.316" v="18652" actId="20577"/>
          <ac:spMkLst>
            <pc:docMk/>
            <pc:sldMk cId="3821159257" sldId="706"/>
            <ac:spMk id="7" creationId="{9A91EF41-5A0D-CAAC-6E53-ADE69F59ABA5}"/>
          </ac:spMkLst>
        </pc:spChg>
        <pc:spChg chg="add mod">
          <ac:chgData name="Philip Hawkes" userId="eab752e9-2551-474c-ad87-8e164843820d" providerId="ADAL" clId="{AC3A018A-5A85-4C4E-B17D-EAE0FC73186E}" dt="2024-05-14T13:41:57.852" v="18624"/>
          <ac:spMkLst>
            <pc:docMk/>
            <pc:sldMk cId="3821159257" sldId="706"/>
            <ac:spMk id="8" creationId="{81641B78-2E3B-6104-7F06-D1236931823C}"/>
          </ac:spMkLst>
        </pc:spChg>
        <pc:graphicFrameChg chg="add mod modGraphic">
          <ac:chgData name="Philip Hawkes" userId="eab752e9-2551-474c-ad87-8e164843820d" providerId="ADAL" clId="{AC3A018A-5A85-4C4E-B17D-EAE0FC73186E}" dt="2024-05-14T13:50:04.279" v="18802" actId="20577"/>
          <ac:graphicFrameMkLst>
            <pc:docMk/>
            <pc:sldMk cId="3821159257" sldId="706"/>
            <ac:graphicFrameMk id="9" creationId="{94D3362E-5E44-8899-0C83-ABADB4235835}"/>
          </ac:graphicFrameMkLst>
        </pc:graphicFrameChg>
        <pc:graphicFrameChg chg="add mod modGraphic">
          <ac:chgData name="Philip Hawkes" userId="eab752e9-2551-474c-ad87-8e164843820d" providerId="ADAL" clId="{AC3A018A-5A85-4C4E-B17D-EAE0FC73186E}" dt="2024-05-14T13:50:49.963" v="18817" actId="20577"/>
          <ac:graphicFrameMkLst>
            <pc:docMk/>
            <pc:sldMk cId="3821159257" sldId="706"/>
            <ac:graphicFrameMk id="10" creationId="{A458CB5B-5C00-7D6A-1E66-93F4A7486F09}"/>
          </ac:graphicFrameMkLst>
        </pc:graphicFrameChg>
        <pc:graphicFrameChg chg="add mod modGraphic">
          <ac:chgData name="Philip Hawkes" userId="eab752e9-2551-474c-ad87-8e164843820d" providerId="ADAL" clId="{AC3A018A-5A85-4C4E-B17D-EAE0FC73186E}" dt="2024-05-14T13:51:34.386" v="18830" actId="20577"/>
          <ac:graphicFrameMkLst>
            <pc:docMk/>
            <pc:sldMk cId="3821159257" sldId="706"/>
            <ac:graphicFrameMk id="11" creationId="{B828BC43-2ED7-9966-1956-E658F9392816}"/>
          </ac:graphicFrameMkLst>
        </pc:graphicFrameChg>
        <pc:graphicFrameChg chg="add mod">
          <ac:chgData name="Philip Hawkes" userId="eab752e9-2551-474c-ad87-8e164843820d" providerId="ADAL" clId="{AC3A018A-5A85-4C4E-B17D-EAE0FC73186E}" dt="2024-05-14T13:46:07.747" v="18702"/>
          <ac:graphicFrameMkLst>
            <pc:docMk/>
            <pc:sldMk cId="3821159257" sldId="706"/>
            <ac:graphicFrameMk id="12" creationId="{BA0DAD58-5A18-6BF1-8CD0-A7976B1908B4}"/>
          </ac:graphicFrameMkLst>
        </pc:graphicFrameChg>
        <pc:graphicFrameChg chg="add mod">
          <ac:chgData name="Philip Hawkes" userId="eab752e9-2551-474c-ad87-8e164843820d" providerId="ADAL" clId="{AC3A018A-5A85-4C4E-B17D-EAE0FC73186E}" dt="2024-05-14T13:46:14.731" v="18706"/>
          <ac:graphicFrameMkLst>
            <pc:docMk/>
            <pc:sldMk cId="3821159257" sldId="706"/>
            <ac:graphicFrameMk id="13" creationId="{C7FA5EA1-CD87-5A36-EEE9-6320ECC28686}"/>
          </ac:graphicFrameMkLst>
        </pc:graphicFrameChg>
        <pc:graphicFrameChg chg="add mod">
          <ac:chgData name="Philip Hawkes" userId="eab752e9-2551-474c-ad87-8e164843820d" providerId="ADAL" clId="{AC3A018A-5A85-4C4E-B17D-EAE0FC73186E}" dt="2024-05-14T13:46:18.499" v="18709"/>
          <ac:graphicFrameMkLst>
            <pc:docMk/>
            <pc:sldMk cId="3821159257" sldId="706"/>
            <ac:graphicFrameMk id="14" creationId="{1C272B1C-090A-7C97-010F-28C5352E7DF8}"/>
          </ac:graphicFrameMkLst>
        </pc:graphicFrameChg>
        <pc:graphicFrameChg chg="add mod">
          <ac:chgData name="Philip Hawkes" userId="eab752e9-2551-474c-ad87-8e164843820d" providerId="ADAL" clId="{AC3A018A-5A85-4C4E-B17D-EAE0FC73186E}" dt="2024-05-14T13:46:22.810" v="18712"/>
          <ac:graphicFrameMkLst>
            <pc:docMk/>
            <pc:sldMk cId="3821159257" sldId="706"/>
            <ac:graphicFrameMk id="15" creationId="{64D8C613-B90B-25E3-67F9-A6C2948E8F5C}"/>
          </ac:graphicFrameMkLst>
        </pc:graphicFrameChg>
      </pc:sldChg>
      <pc:sldChg chg="modSp new mod">
        <pc:chgData name="Philip Hawkes" userId="eab752e9-2551-474c-ad87-8e164843820d" providerId="ADAL" clId="{AC3A018A-5A85-4C4E-B17D-EAE0FC73186E}" dt="2024-05-14T15:49:26.788" v="20969" actId="113"/>
        <pc:sldMkLst>
          <pc:docMk/>
          <pc:sldMk cId="2467976131" sldId="707"/>
        </pc:sldMkLst>
        <pc:spChg chg="mod">
          <ac:chgData name="Philip Hawkes" userId="eab752e9-2551-474c-ad87-8e164843820d" providerId="ADAL" clId="{AC3A018A-5A85-4C4E-B17D-EAE0FC73186E}" dt="2024-05-14T13:55:26.178" v="18880" actId="20577"/>
          <ac:spMkLst>
            <pc:docMk/>
            <pc:sldMk cId="2467976131" sldId="707"/>
            <ac:spMk id="2" creationId="{29C1A136-9138-0DB5-A299-15CAF29055ED}"/>
          </ac:spMkLst>
        </pc:spChg>
        <pc:spChg chg="mod">
          <ac:chgData name="Philip Hawkes" userId="eab752e9-2551-474c-ad87-8e164843820d" providerId="ADAL" clId="{AC3A018A-5A85-4C4E-B17D-EAE0FC73186E}" dt="2024-05-14T15:49:26.788" v="20969" actId="113"/>
          <ac:spMkLst>
            <pc:docMk/>
            <pc:sldMk cId="2467976131" sldId="707"/>
            <ac:spMk id="3" creationId="{31CECE6A-A58D-3DD4-6688-3BB6DB9FEDCC}"/>
          </ac:spMkLst>
        </pc:spChg>
      </pc:sldChg>
      <pc:sldChg chg="new del">
        <pc:chgData name="Philip Hawkes" userId="eab752e9-2551-474c-ad87-8e164843820d" providerId="ADAL" clId="{AC3A018A-5A85-4C4E-B17D-EAE0FC73186E}" dt="2024-05-14T14:29:36.020" v="19544" actId="680"/>
        <pc:sldMkLst>
          <pc:docMk/>
          <pc:sldMk cId="2917345911" sldId="708"/>
        </pc:sldMkLst>
      </pc:sldChg>
      <pc:sldChg chg="modSp new mod">
        <pc:chgData name="Philip Hawkes" userId="eab752e9-2551-474c-ad87-8e164843820d" providerId="ADAL" clId="{AC3A018A-5A85-4C4E-B17D-EAE0FC73186E}" dt="2024-05-14T15:54:09.455" v="21281" actId="20577"/>
        <pc:sldMkLst>
          <pc:docMk/>
          <pc:sldMk cId="3406718448" sldId="708"/>
        </pc:sldMkLst>
        <pc:spChg chg="mod">
          <ac:chgData name="Philip Hawkes" userId="eab752e9-2551-474c-ad87-8e164843820d" providerId="ADAL" clId="{AC3A018A-5A85-4C4E-B17D-EAE0FC73186E}" dt="2024-05-14T14:47:31.221" v="19917" actId="20577"/>
          <ac:spMkLst>
            <pc:docMk/>
            <pc:sldMk cId="3406718448" sldId="708"/>
            <ac:spMk id="2" creationId="{7009C9DF-9037-B130-473E-54BB9C673CF7}"/>
          </ac:spMkLst>
        </pc:spChg>
        <pc:spChg chg="mod">
          <ac:chgData name="Philip Hawkes" userId="eab752e9-2551-474c-ad87-8e164843820d" providerId="ADAL" clId="{AC3A018A-5A85-4C4E-B17D-EAE0FC73186E}" dt="2024-05-14T15:54:09.455" v="21281" actId="20577"/>
          <ac:spMkLst>
            <pc:docMk/>
            <pc:sldMk cId="3406718448" sldId="708"/>
            <ac:spMk id="3" creationId="{433874C1-3B87-88D0-5CBF-52FACC6F2FA2}"/>
          </ac:spMkLst>
        </pc:spChg>
      </pc:sldChg>
      <pc:sldChg chg="modSp add mod">
        <pc:chgData name="Philip Hawkes" userId="eab752e9-2551-474c-ad87-8e164843820d" providerId="ADAL" clId="{AC3A018A-5A85-4C4E-B17D-EAE0FC73186E}" dt="2024-05-14T15:50:03.606" v="21008" actId="6549"/>
        <pc:sldMkLst>
          <pc:docMk/>
          <pc:sldMk cId="3061835704" sldId="709"/>
        </pc:sldMkLst>
        <pc:spChg chg="mod">
          <ac:chgData name="Philip Hawkes" userId="eab752e9-2551-474c-ad87-8e164843820d" providerId="ADAL" clId="{AC3A018A-5A85-4C4E-B17D-EAE0FC73186E}" dt="2024-05-14T15:33:26.933" v="20623" actId="313"/>
          <ac:spMkLst>
            <pc:docMk/>
            <pc:sldMk cId="3061835704" sldId="709"/>
            <ac:spMk id="2" creationId="{7009C9DF-9037-B130-473E-54BB9C673CF7}"/>
          </ac:spMkLst>
        </pc:spChg>
        <pc:spChg chg="mod">
          <ac:chgData name="Philip Hawkes" userId="eab752e9-2551-474c-ad87-8e164843820d" providerId="ADAL" clId="{AC3A018A-5A85-4C4E-B17D-EAE0FC73186E}" dt="2024-05-14T15:50:03.606" v="21008" actId="6549"/>
          <ac:spMkLst>
            <pc:docMk/>
            <pc:sldMk cId="3061835704" sldId="709"/>
            <ac:spMk id="3" creationId="{433874C1-3B87-88D0-5CBF-52FACC6F2FA2}"/>
          </ac:spMkLst>
        </pc:spChg>
      </pc:sldChg>
      <pc:sldMasterChg chg="modSp mod modSldLayout">
        <pc:chgData name="Philip Hawkes" userId="eab752e9-2551-474c-ad87-8e164843820d" providerId="ADAL" clId="{AC3A018A-5A85-4C4E-B17D-EAE0FC73186E}" dt="2024-05-06T01:50:14.074" v="71"/>
        <pc:sldMasterMkLst>
          <pc:docMk/>
          <pc:sldMasterMk cId="0" sldId="2147483648"/>
        </pc:sldMasterMkLst>
        <pc:spChg chg="mod">
          <ac:chgData name="Philip Hawkes" userId="eab752e9-2551-474c-ad87-8e164843820d" providerId="ADAL" clId="{AC3A018A-5A85-4C4E-B17D-EAE0FC73186E}" dt="2024-05-06T01:48:55.658" v="46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Philip Hawkes" userId="eab752e9-2551-474c-ad87-8e164843820d" providerId="ADAL" clId="{AC3A018A-5A85-4C4E-B17D-EAE0FC73186E}" dt="2024-05-06T01:48:51.734" v="42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Philip Hawkes" userId="eab752e9-2551-474c-ad87-8e164843820d" providerId="ADAL" clId="{AC3A018A-5A85-4C4E-B17D-EAE0FC73186E}" dt="2024-05-06T01:49:16.362" v="59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Philip Hawkes" userId="eab752e9-2551-474c-ad87-8e164843820d" providerId="ADAL" clId="{AC3A018A-5A85-4C4E-B17D-EAE0FC73186E}" dt="2024-05-06T01:49:25.338" v="62" actId="20577"/>
          <pc:sldLayoutMkLst>
            <pc:docMk/>
            <pc:sldMasterMk cId="0" sldId="2147483648"/>
            <pc:sldLayoutMk cId="0" sldId="2147483649"/>
          </pc:sldLayoutMkLst>
          <pc:spChg chg="mod">
            <ac:chgData name="Philip Hawkes" userId="eab752e9-2551-474c-ad87-8e164843820d" providerId="ADAL" clId="{AC3A018A-5A85-4C4E-B17D-EAE0FC73186E}" dt="2024-05-06T01:49:25.338" v="62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49:31.496" v="63"/>
          <pc:sldLayoutMkLst>
            <pc:docMk/>
            <pc:sldMasterMk cId="0" sldId="2147483648"/>
            <pc:sldLayoutMk cId="0" sldId="2147483650"/>
          </pc:sldLayoutMkLst>
          <pc:spChg chg="mod">
            <ac:chgData name="Philip Hawkes" userId="eab752e9-2551-474c-ad87-8e164843820d" providerId="ADAL" clId="{AC3A018A-5A85-4C4E-B17D-EAE0FC73186E}" dt="2024-05-06T01:49:31.496" v="63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49:34.301" v="64"/>
          <pc:sldLayoutMkLst>
            <pc:docMk/>
            <pc:sldMasterMk cId="0" sldId="2147483648"/>
            <pc:sldLayoutMk cId="0" sldId="2147483651"/>
          </pc:sldLayoutMkLst>
          <pc:spChg chg="mod">
            <ac:chgData name="Philip Hawkes" userId="eab752e9-2551-474c-ad87-8e164843820d" providerId="ADAL" clId="{AC3A018A-5A85-4C4E-B17D-EAE0FC73186E}" dt="2024-05-06T01:49:34.301" v="64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49:48.966" v="65"/>
          <pc:sldLayoutMkLst>
            <pc:docMk/>
            <pc:sldMasterMk cId="0" sldId="2147483648"/>
            <pc:sldLayoutMk cId="0" sldId="2147483652"/>
          </pc:sldLayoutMkLst>
          <pc:spChg chg="mod">
            <ac:chgData name="Philip Hawkes" userId="eab752e9-2551-474c-ad87-8e164843820d" providerId="ADAL" clId="{AC3A018A-5A85-4C4E-B17D-EAE0FC73186E}" dt="2024-05-06T01:49:48.966" v="65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49:54.380" v="67" actId="20577"/>
          <pc:sldLayoutMkLst>
            <pc:docMk/>
            <pc:sldMasterMk cId="0" sldId="2147483648"/>
            <pc:sldLayoutMk cId="0" sldId="2147483653"/>
          </pc:sldLayoutMkLst>
          <pc:spChg chg="mod">
            <ac:chgData name="Philip Hawkes" userId="eab752e9-2551-474c-ad87-8e164843820d" providerId="ADAL" clId="{AC3A018A-5A85-4C4E-B17D-EAE0FC73186E}" dt="2024-05-06T01:49:54.380" v="67" actId="2057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50:03.226" v="68"/>
          <pc:sldLayoutMkLst>
            <pc:docMk/>
            <pc:sldMasterMk cId="0" sldId="2147483648"/>
            <pc:sldLayoutMk cId="0" sldId="2147483654"/>
          </pc:sldLayoutMkLst>
          <pc:spChg chg="mod">
            <ac:chgData name="Philip Hawkes" userId="eab752e9-2551-474c-ad87-8e164843820d" providerId="ADAL" clId="{AC3A018A-5A85-4C4E-B17D-EAE0FC73186E}" dt="2024-05-06T01:50:03.226" v="6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50:06.726" v="69"/>
          <pc:sldLayoutMkLst>
            <pc:docMk/>
            <pc:sldMasterMk cId="0" sldId="2147483648"/>
            <pc:sldLayoutMk cId="0" sldId="2147483655"/>
          </pc:sldLayoutMkLst>
          <pc:spChg chg="mod">
            <ac:chgData name="Philip Hawkes" userId="eab752e9-2551-474c-ad87-8e164843820d" providerId="ADAL" clId="{AC3A018A-5A85-4C4E-B17D-EAE0FC73186E}" dt="2024-05-06T01:50:06.726" v="6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50:11.256" v="70"/>
          <pc:sldLayoutMkLst>
            <pc:docMk/>
            <pc:sldMasterMk cId="0" sldId="2147483648"/>
            <pc:sldLayoutMk cId="0" sldId="2147483658"/>
          </pc:sldLayoutMkLst>
          <pc:spChg chg="mod">
            <ac:chgData name="Philip Hawkes" userId="eab752e9-2551-474c-ad87-8e164843820d" providerId="ADAL" clId="{AC3A018A-5A85-4C4E-B17D-EAE0FC73186E}" dt="2024-05-06T01:50:11.256" v="7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50:14.074" v="71"/>
          <pc:sldLayoutMkLst>
            <pc:docMk/>
            <pc:sldMasterMk cId="0" sldId="2147483648"/>
            <pc:sldLayoutMk cId="0" sldId="2147483659"/>
          </pc:sldLayoutMkLst>
          <pc:spChg chg="mod">
            <ac:chgData name="Philip Hawkes" userId="eab752e9-2551-474c-ad87-8e164843820d" providerId="ADAL" clId="{AC3A018A-5A85-4C4E-B17D-EAE0FC73186E}" dt="2024-05-06T01:50:14.074" v="7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802.11-24/1734r0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EDP terms and context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621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2024-10-29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347674"/>
              </p:ext>
            </p:extLst>
          </p:nvPr>
        </p:nvGraphicFramePr>
        <p:xfrm>
          <a:off x="1671638" y="2894013"/>
          <a:ext cx="8794750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4360" imgH="2786040" progId="Word.Document.8">
                  <p:embed/>
                </p:oleObj>
              </mc:Choice>
              <mc:Fallback>
                <p:oleObj name="Document" r:id="rId3" imgW="8244360" imgH="27860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638" y="2894013"/>
                        <a:ext cx="8794750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64885" y="238327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6D06D-A9EF-E51D-C899-BC37CDABF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F9699-1325-B003-915B-27C095EB7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>
            <a:normAutofit/>
          </a:bodyPr>
          <a:lstStyle/>
          <a:p>
            <a:r>
              <a:rPr lang="en-US" dirty="0"/>
              <a:t>Background: </a:t>
            </a:r>
            <a:r>
              <a:rPr lang="en-US" b="0" dirty="0"/>
              <a:t>CID 1187 proposes frame anonymization be called MLO frame anonymization </a:t>
            </a:r>
            <a:endParaRPr lang="en-US" dirty="0"/>
          </a:p>
          <a:p>
            <a:r>
              <a:rPr lang="en-US" dirty="0"/>
              <a:t>Problem: </a:t>
            </a:r>
            <a:r>
              <a:rPr lang="en-US" b="0" dirty="0"/>
              <a:t>More generally, what context should be used for EDP terms such as BPE, CPE, frame anonymization, MAC header anonymization. </a:t>
            </a:r>
          </a:p>
          <a:p>
            <a:r>
              <a:rPr lang="en-US" dirty="0"/>
              <a:t>Proposal</a:t>
            </a:r>
            <a:r>
              <a:rPr lang="en-US" b="0" dirty="0"/>
              <a:t>: </a:t>
            </a:r>
            <a:r>
              <a:rPr lang="en-US" b="0" i="1" dirty="0"/>
              <a:t>Current version is for discussion. Proposals will be added in future revisions after discussion.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4EC46-7B58-0374-9922-EDDB4CD539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3FA57-56DC-16F6-6DC0-1D2EDB6CEF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D8547C-235E-4B8A-2E4B-469F5E6583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86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83BE1-28F6-4498-ED10-F191F9118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911C57-4605-C7D8-03CE-61CCEEFEEB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AC3C3-E471-9A45-4901-3919F991E3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2AA451-D066-EDFE-0E91-76C30C702E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2024</a:t>
            </a:r>
            <a:endParaRPr lang="en-GB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B7A6C21-8761-AB53-31E9-378A1258FEBA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046423"/>
              </p:ext>
            </p:extLst>
          </p:nvPr>
        </p:nvGraphicFramePr>
        <p:xfrm>
          <a:off x="762000" y="1830390"/>
          <a:ext cx="10697040" cy="4189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183713" imgH="2812386" progId="Word.Document.12">
                  <p:embed/>
                </p:oleObj>
              </mc:Choice>
              <mc:Fallback>
                <p:oleObj name="Document" r:id="rId2" imgW="7183713" imgH="2812386" progId="Word.Document.12">
                  <p:embed/>
                  <p:pic>
                    <p:nvPicPr>
                      <p:cNvPr id="8" name="Content Placeholder 7">
                        <a:extLst>
                          <a:ext uri="{FF2B5EF4-FFF2-40B4-BE49-F238E27FC236}">
                            <a16:creationId xmlns:a16="http://schemas.microsoft.com/office/drawing/2014/main" id="{1B7A6C21-8761-AB53-31E9-378A1258FE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62000" y="1830390"/>
                        <a:ext cx="10697040" cy="4189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203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CCD6D8E-DCD3-2791-F3E8-EE5787A995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096749"/>
              </p:ext>
            </p:extLst>
          </p:nvPr>
        </p:nvGraphicFramePr>
        <p:xfrm>
          <a:off x="374651" y="1082039"/>
          <a:ext cx="11542182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329146602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509955044"/>
                    </a:ext>
                  </a:extLst>
                </a:gridCol>
                <a:gridCol w="5369982">
                  <a:extLst>
                    <a:ext uri="{9D8B030D-6E8A-4147-A177-3AD203B41FA5}">
                      <a16:colId xmlns:a16="http://schemas.microsoft.com/office/drawing/2014/main" val="1258348874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9867450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Current feature set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Subset of..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Loose 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Potential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693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enhanced data privacy (EDP)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CPE + BPE features.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EDP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204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client privacy enhancements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EDP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EDP Features preventing tracking a non-AP STA/MLD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CPE?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EDP CPE?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481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BSS privacy enhancements (BPE)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EDP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EDP Features  preventing  tracking an AP STA/MLD &amp; associated non-AP STA/MLD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BPE? </a:t>
                      </a:r>
                    </a:p>
                    <a:p>
                      <a:r>
                        <a:rPr lang="en-US" sz="1600" dirty="0"/>
                        <a:t>EDP BPE?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188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frame anonymization (FA)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EDP, MLO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EDP Features applied after association.</a:t>
                      </a:r>
                    </a:p>
                    <a:p>
                      <a:r>
                        <a:rPr lang="en-US" sz="1600" dirty="0"/>
                        <a:t>CPE: MAC header anon, AID, traffic indications</a:t>
                      </a:r>
                    </a:p>
                    <a:p>
                      <a:r>
                        <a:rPr lang="en-US" sz="1600" dirty="0"/>
                        <a:t>BPE: MAC header anon, beacon privacy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FA?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EDP FA? </a:t>
                      </a:r>
                    </a:p>
                    <a:p>
                      <a:r>
                        <a:rPr lang="en-US" sz="1600" dirty="0"/>
                        <a:t>EDP MLO FA?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Where would CPE/BPE go?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951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EDP epoch (group)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EDP, MLO, FA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EDP epoch?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EDP FA epoch?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EDP MLO FA epoch?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624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MAC header anonymization (MHA?)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EDP, MLO, FA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Anonymizing MAC header fields.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CPE MHA (STA </a:t>
                      </a:r>
                      <a:r>
                        <a:rPr lang="en-US" sz="1600" dirty="0" err="1"/>
                        <a:t>addr+PN+SN</a:t>
                      </a:r>
                      <a:r>
                        <a:rPr lang="en-US" sz="1600" dirty="0"/>
                        <a:t> for unicast frames)</a:t>
                      </a:r>
                    </a:p>
                    <a:p>
                      <a:r>
                        <a:rPr lang="en-US" sz="1600" dirty="0"/>
                        <a:t>BPE MHA (AP </a:t>
                      </a:r>
                      <a:r>
                        <a:rPr lang="en-US" sz="1600" dirty="0" err="1"/>
                        <a:t>addr</a:t>
                      </a:r>
                      <a:r>
                        <a:rPr lang="en-US" sz="1600" dirty="0"/>
                        <a:t>, A1 </a:t>
                      </a:r>
                      <a:r>
                        <a:rPr lang="en-US" sz="1600" dirty="0" err="1"/>
                        <a:t>addr+PN+SN</a:t>
                      </a:r>
                      <a:r>
                        <a:rPr lang="en-US" sz="1600" dirty="0"/>
                        <a:t> for group frames)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MHA?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EDP MLO FA MHA</a:t>
                      </a:r>
                    </a:p>
                    <a:p>
                      <a:r>
                        <a:rPr lang="en-US" sz="1600" dirty="0"/>
                        <a:t>Where would CPE/BPE go?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5202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BE280-EAB2-31FF-2ACA-3F334F458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7EDC6-300B-7076-BC11-8847592499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A384C1-2A40-A18D-1F34-08DE373293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2024</a:t>
            </a:r>
            <a:endParaRPr lang="en-GB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C4D8E78-302E-53EB-D1F8-EFA14CBC9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27305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1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2CA820-A310-4DD7-BDF5-A6D880CBB5E6}">
  <ds:schemaRefs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ba37140e-f4c5-4a6c-a9b4-20a691ce6c8a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cc9c437c-ae0c-4066-8d90-a0f7de786127"/>
  </ds:schemaRefs>
</ds:datastoreItem>
</file>

<file path=customXml/itemProps3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20960</TotalTime>
  <Words>309</Words>
  <Application>Microsoft Office PowerPoint</Application>
  <PresentationFormat>Widescreen</PresentationFormat>
  <Paragraphs>58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 Unicode MS</vt:lpstr>
      <vt:lpstr>Times New Roman</vt:lpstr>
      <vt:lpstr>Office Theme</vt:lpstr>
      <vt:lpstr>Document</vt:lpstr>
      <vt:lpstr>EDP terms and context</vt:lpstr>
      <vt:lpstr>Abstract</vt:lpstr>
      <vt:lpstr>PowerPoint Presentation</vt:lpstr>
      <vt:lpstr>PowerPoint Presentation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 802.11-24/1734r0</dc:title>
  <dc:creator>phawkes@qualcomm.com</dc:creator>
  <cp:keywords>October 2024</cp:keywords>
  <cp:lastModifiedBy>Philip Hawkes</cp:lastModifiedBy>
  <cp:revision>875</cp:revision>
  <cp:lastPrinted>1601-01-01T00:00:00Z</cp:lastPrinted>
  <dcterms:created xsi:type="dcterms:W3CDTF">2018-05-10T16:45:22Z</dcterms:created>
  <dcterms:modified xsi:type="dcterms:W3CDTF">2024-10-29T14:28:04Z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