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91" r:id="rId5"/>
    <p:sldId id="334" r:id="rId6"/>
    <p:sldId id="346" r:id="rId7"/>
    <p:sldId id="337" r:id="rId8"/>
    <p:sldId id="339" r:id="rId9"/>
    <p:sldId id="347" r:id="rId10"/>
    <p:sldId id="340" r:id="rId11"/>
    <p:sldId id="338" r:id="rId12"/>
    <p:sldId id="341" r:id="rId13"/>
    <p:sldId id="348" r:id="rId14"/>
    <p:sldId id="342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A47F82E-921A-37DA-3778-743F42C3693B}" name="Ciochina-Kar, Dana" initials="CKD" userId="S::Dana.Ciochina@sony.com::abf1c6f0-ef18-4a05-ba25-aa04629cf238" providerId="AD"/>
  <p188:author id="{511C1938-E560-8CA7-0F22-B692C8ED52D6}" name="Daniel" initials="D" userId="S::Daniel.Verenzuela@sony.com::bf3cd75e-c5ef-4567-a591-ccc30271d26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a" initials="D" lastIdx="15" clrIdx="0">
    <p:extLst>
      <p:ext uri="{19B8F6BF-5375-455C-9EA6-DF929625EA0E}">
        <p15:presenceInfo xmlns:p15="http://schemas.microsoft.com/office/powerpoint/2012/main" userId="S::Dana.Ciochina@sony.com::abf1c6f0-ef18-4a05-ba25-aa04629cf238" providerId="AD"/>
      </p:ext>
    </p:extLst>
  </p:cmAuthor>
  <p:cmAuthor id="2" name="Verenzuela, Daniel" initials="VD" lastIdx="9" clrIdx="1">
    <p:extLst>
      <p:ext uri="{19B8F6BF-5375-455C-9EA6-DF929625EA0E}">
        <p15:presenceInfo xmlns:p15="http://schemas.microsoft.com/office/powerpoint/2012/main" userId="S::Daniel.Verenzuela@sony.com::bf3cd75e-c5ef-4567-a591-ccc30271d2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D0FF"/>
    <a:srgbClr val="CC9B00"/>
    <a:srgbClr val="3333CC"/>
    <a:srgbClr val="00B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>
      <p:cViewPr varScale="1">
        <p:scale>
          <a:sx n="67" d="100"/>
          <a:sy n="67" d="100"/>
        </p:scale>
        <p:origin x="568" y="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3" d="100"/>
          <a:sy n="103" d="100"/>
        </p:scale>
        <p:origin x="3294" y="1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802.11-23/2124r0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802.11-23/2124r0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F8BE488-EB22-A352-0B38-17219EA481D7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802.11-23/2124r0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648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Dana Ciochina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936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Dana Ciochina (Sony)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3071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Dana Ciochina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076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0529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464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Dana Ciochina (Sony)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16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144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81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9599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29216" y="685801"/>
            <a:ext cx="10460567" cy="571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217" y="1420717"/>
            <a:ext cx="10449982" cy="49606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flipV="1">
            <a:off x="929215" y="620688"/>
            <a:ext cx="10460567" cy="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2EC0D27-4302-4628-9DC1-48FCC1C34294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722499" y="325438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802.11-24/1733r0</a:t>
            </a:r>
          </a:p>
        </p:txBody>
      </p:sp>
    </p:spTree>
    <p:extLst>
      <p:ext uri="{BB962C8B-B14F-4D97-AF65-F5344CB8AC3E}">
        <p14:creationId xmlns:p14="http://schemas.microsoft.com/office/powerpoint/2010/main" val="34866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33161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/>
              <a:t>TXOP Sharing for Multi-AP Scenarios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Dana Ciochina (Sony)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E6F27A3-8A03-9909-FEE8-08BDAA08CD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246003"/>
              </p:ext>
            </p:extLst>
          </p:nvPr>
        </p:nvGraphicFramePr>
        <p:xfrm>
          <a:off x="1006584" y="2353991"/>
          <a:ext cx="9764611" cy="3992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8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7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DE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Dana Ciochina</a:t>
                      </a:r>
                      <a:endParaRPr kumimoji="1" lang="ja-JP" altLang="en-US" sz="1600" dirty="0"/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Sony Group Corporation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/>
                        <a:t>Dana.Ciochina@sony.com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Thomas Handte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Thomas.Handte</a:t>
                      </a:r>
                      <a:r>
                        <a:rPr lang="de-DE" sz="1600" baseline="0" dirty="0"/>
                        <a:t>@sony.com</a:t>
                      </a:r>
                      <a:endParaRPr lang="de-DE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e-DE" altLang="ja-JP" sz="1600" dirty="0"/>
                        <a:t>Daniel Verenzuela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Qing Xia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Yusuke Tanaka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Yusuke.YT.Tanaka@sony.com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600" dirty="0"/>
                        <a:t>Kosuke Aio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Ryuichi Hirata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1214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e-DE" altLang="ja-JP" sz="1600" dirty="0"/>
                        <a:t>Ken Tanaka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111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430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88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278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429F5-3F37-2248-0DFA-A38EAE7EF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F5817-26C1-8C03-F2E7-E7EF0A5DF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define a mechanism that enables an AP to prioritize or limit the use of an obtained TXOP by another AP to an intended operational mode or frame exchange?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AC1152-189F-5456-5CFD-F2A9BA0BB6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134A9A-D4F5-6635-8A09-ACDEDD23C3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AF6024-21D2-6D02-5CD9-85B582499D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190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1F870-4832-D91B-7D8A-1B373E83E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D2AD5-3A4E-74A9-C2F7-8442F97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[1] 23/0261r0, “C-TDMA procedure in UHR”</a:t>
            </a:r>
          </a:p>
          <a:p>
            <a:r>
              <a:rPr lang="en-US" sz="2400" dirty="0"/>
              <a:t>[2] 23/0093r2,  “C-TDMA Follow-up”</a:t>
            </a:r>
          </a:p>
          <a:p>
            <a:r>
              <a:rPr lang="en-US" altLang="en-US" dirty="0"/>
              <a:t>[3] </a:t>
            </a:r>
            <a:r>
              <a:rPr lang="en-US" dirty="0"/>
              <a:t>23/0423,</a:t>
            </a:r>
            <a:r>
              <a:rPr lang="en-US" altLang="en-US" dirty="0"/>
              <a:t> “</a:t>
            </a:r>
            <a:r>
              <a:rPr lang="en-US" dirty="0"/>
              <a:t>NAV Rules in C-TDMA</a:t>
            </a:r>
            <a:r>
              <a:rPr lang="en-US" altLang="en-US" dirty="0"/>
              <a:t>”</a:t>
            </a:r>
          </a:p>
          <a:p>
            <a:r>
              <a:rPr lang="en-US" altLang="en-US" dirty="0"/>
              <a:t>[4] 24/1226r0, “Initial control frames and initial control response design”</a:t>
            </a:r>
          </a:p>
          <a:p>
            <a:r>
              <a:rPr lang="en-US" altLang="en-US" dirty="0"/>
              <a:t>[5] 24/1225, “Initial Control Frames in C-TDMA”</a:t>
            </a:r>
          </a:p>
          <a:p>
            <a:r>
              <a:rPr lang="en-US" dirty="0"/>
              <a:t>[6] 24/1016, “C-TDMA follow-up: Additional details on framing sequence”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5EB62F-8A62-527C-0F25-C1C6DA0672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1610D-679C-FA64-77EA-849C24667F8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9DD452C-71BD-C390-8234-D617C52B56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4771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5D561-9CA3-E984-2BBC-75BDDBF09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2ABF0-32CA-B3DC-4DE9-DC9319F21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6" y="1276701"/>
            <a:ext cx="10639392" cy="4960611"/>
          </a:xfrm>
        </p:spPr>
        <p:txBody>
          <a:bodyPr/>
          <a:lstStyle/>
          <a:p>
            <a:r>
              <a:rPr lang="en-US" dirty="0"/>
              <a:t>Coordinated Channel Access for multi-AP transmissions has been discussed in [1]-[3] </a:t>
            </a:r>
          </a:p>
          <a:p>
            <a:pPr lvl="1"/>
            <a:r>
              <a:rPr lang="en-US" dirty="0"/>
              <a:t>Goal of coordinating transmissions is avoiding interference and improving throughput</a:t>
            </a:r>
          </a:p>
          <a:p>
            <a:pPr lvl="1"/>
            <a:r>
              <a:rPr lang="en-US" dirty="0"/>
              <a:t>Most discussions focused on coordinated TDMA</a:t>
            </a:r>
          </a:p>
          <a:p>
            <a:pPr lvl="2"/>
            <a:r>
              <a:rPr lang="en-US" dirty="0"/>
              <a:t>One AP gains the medium, allows another AP to use the part of the obtained TXOP</a:t>
            </a:r>
          </a:p>
          <a:p>
            <a:pPr lvl="2"/>
            <a:r>
              <a:rPr lang="en-US" dirty="0"/>
              <a:t>Sharing AP needs no specific information about how the remaining TXOP would be used by the shared AP</a:t>
            </a:r>
          </a:p>
          <a:p>
            <a:r>
              <a:rPr lang="en-US" dirty="0"/>
              <a:t>There are however use cases in which an AP has a specific incentive to allow usage of its obtained TXOP by another AP</a:t>
            </a:r>
          </a:p>
          <a:p>
            <a:r>
              <a:rPr lang="en-US" dirty="0"/>
              <a:t>In this presentation, we discuss some of these use cases and propose enhancements to enable a more task-oriented TXOP sharing, better suited for such cases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8F9C6-07DB-49AB-3A34-9527892F0F9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391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9E27F-21EF-6063-E022-51EC7564C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F6B3B-A9AF-7939-E23E-0104D49FF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276701"/>
            <a:ext cx="10927424" cy="5032619"/>
          </a:xfrm>
        </p:spPr>
        <p:txBody>
          <a:bodyPr/>
          <a:lstStyle/>
          <a:p>
            <a:r>
              <a:rPr lang="en-US" dirty="0"/>
              <a:t>Considering collaborative multi-AP tasks such as:</a:t>
            </a:r>
          </a:p>
          <a:p>
            <a:pPr lvl="1"/>
            <a:r>
              <a:rPr lang="en-US" dirty="0"/>
              <a:t>Preparation for a concurrent transmission scheme such as CSR or CBF</a:t>
            </a:r>
          </a:p>
          <a:p>
            <a:pPr lvl="1"/>
            <a:r>
              <a:rPr lang="en-US" dirty="0"/>
              <a:t>Speeding up roaming procedure when overlapping bandwidths are being used by the two APs</a:t>
            </a:r>
          </a:p>
          <a:p>
            <a:pPr lvl="2"/>
            <a:r>
              <a:rPr lang="en-US" dirty="0"/>
              <a:t>Individual, over the air transmission of buffered data at the source AP towards the roaming STA is preferred</a:t>
            </a:r>
          </a:p>
          <a:p>
            <a:pPr lvl="3"/>
            <a:r>
              <a:rPr lang="en-US" dirty="0"/>
              <a:t>The buffered data can correspond to any or all ACs (not necessarily high priority)</a:t>
            </a:r>
          </a:p>
          <a:p>
            <a:pPr lvl="2"/>
            <a:r>
              <a:rPr lang="en-US" dirty="0"/>
              <a:t>If only single link roaming is possible, the target AP should start transmitting to the roaming STA after the source AP has finished or after a timer elapses. </a:t>
            </a:r>
          </a:p>
          <a:p>
            <a:pPr lvl="2"/>
            <a:r>
              <a:rPr lang="en-US" dirty="0"/>
              <a:t>If dual link roaming with </a:t>
            </a:r>
            <a:r>
              <a:rPr lang="en-US" dirty="0" err="1"/>
              <a:t>eMLSR</a:t>
            </a:r>
            <a:r>
              <a:rPr lang="en-US" dirty="0"/>
              <a:t> on the same channel, coordination of same TID traffic transmissions is beneficial</a:t>
            </a:r>
          </a:p>
          <a:p>
            <a:r>
              <a:rPr lang="en-US" dirty="0"/>
              <a:t>TXOP Sharing provides a useful framework for such tasks</a:t>
            </a:r>
          </a:p>
          <a:p>
            <a:pPr lvl="1"/>
            <a:r>
              <a:rPr lang="en-US" dirty="0"/>
              <a:t>However, an unconditional or an AC-based TXOP sharing is not enough for such scenarios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95F4E3-9C86-5FE5-57A9-181D78215C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B7B247-3EAE-5F4E-DBD3-C075C7BF2E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3EC977-A6C8-88B8-99F9-840646F6EB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9860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E9177-E7D9-5D09-7908-6E60050D6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TXOP Sharing for Multi-AP Sounding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5F7F9-536F-794D-CC5E-C25020ECA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6" y="1348709"/>
            <a:ext cx="10711399" cy="2745089"/>
          </a:xfrm>
        </p:spPr>
        <p:txBody>
          <a:bodyPr/>
          <a:lstStyle/>
          <a:p>
            <a:r>
              <a:rPr lang="en-US" dirty="0"/>
              <a:t>Coordinated Sounding</a:t>
            </a:r>
          </a:p>
          <a:p>
            <a:pPr lvl="1"/>
            <a:r>
              <a:rPr lang="en-US" dirty="0"/>
              <a:t>An AP, capable of performing CSR or CBF, shares an obtained TXOP with APs from the cooperation group for STAs to obtain channel measurements</a:t>
            </a:r>
          </a:p>
          <a:p>
            <a:pPr lvl="2"/>
            <a:r>
              <a:rPr lang="en-US" dirty="0"/>
              <a:t>AP1 needs feedback from STAs associated with AP2. </a:t>
            </a:r>
          </a:p>
          <a:p>
            <a:pPr lvl="3"/>
            <a:r>
              <a:rPr lang="en-US" dirty="0"/>
              <a:t>AP1 needs AP2 cooperation for obtaining the feedback </a:t>
            </a:r>
          </a:p>
          <a:p>
            <a:pPr lvl="2"/>
            <a:r>
              <a:rPr lang="en-US" dirty="0"/>
              <a:t>AP1 gives the control to AP2 in the second part of the TXOP</a:t>
            </a:r>
          </a:p>
          <a:p>
            <a:pPr lvl="3"/>
            <a:r>
              <a:rPr lang="en-US" dirty="0"/>
              <a:t>AP2 exchanges control frames with STAs associated with itself</a:t>
            </a:r>
          </a:p>
          <a:p>
            <a:pPr lvl="3"/>
            <a:r>
              <a:rPr lang="en-US" dirty="0"/>
              <a:t>AP2 should however limit the exchanges to sounding related frames</a:t>
            </a:r>
          </a:p>
          <a:p>
            <a:pPr lvl="3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E83892-C113-9295-964C-E91CD7821B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59F59-7AB8-931A-3EFF-36FE1366C97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A0B38B2-393A-C388-0E0A-3484B67EA7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B91B66D-050A-D0E2-5940-7AB1A494E1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785" y="4265455"/>
            <a:ext cx="5587277" cy="181446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F771BF6-2548-48DE-3C38-99A551F056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7902" y="4437112"/>
            <a:ext cx="5217735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604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F13DD-A75E-47ED-F71F-B489B56D2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TXOP Sharing  for Seamless Roaming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CA3D4-A501-7D2A-64B0-06F86D2B2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6" y="1340768"/>
            <a:ext cx="11071440" cy="1723881"/>
          </a:xfrm>
        </p:spPr>
        <p:txBody>
          <a:bodyPr/>
          <a:lstStyle/>
          <a:p>
            <a:r>
              <a:rPr lang="en-US" dirty="0"/>
              <a:t>Speeding up the transmission of outstanding MPDUs during a roaming procedure</a:t>
            </a:r>
          </a:p>
          <a:p>
            <a:pPr lvl="1"/>
            <a:r>
              <a:rPr lang="en-US" dirty="0"/>
              <a:t>A target AP obtaining a TXOP while a roaming procedure is ongoing with a source AP operating over the same bandwidth may prioritize or restrict the use of part of its TXOP to allow the source AP to finalize the buffered data transmission</a:t>
            </a:r>
          </a:p>
          <a:p>
            <a:pPr lvl="2"/>
            <a:r>
              <a:rPr lang="en-US" dirty="0"/>
              <a:t>Allow any AC as long as corresponding to the respective </a:t>
            </a:r>
            <a:r>
              <a:rPr lang="en-US" dirty="0" err="1"/>
              <a:t>rSTA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r>
              <a:rPr lang="en-US" sz="2400" dirty="0"/>
              <a:t>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C2A760-8BB2-486D-3347-1B9D3C8F8F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FC2AB6-F68B-8D3E-2207-47FC6B6018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1E5C225-0F08-1E86-FAA2-70FA275161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065ACA2-E00B-258D-B71F-DBA76325DB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9302" y="3793352"/>
            <a:ext cx="7853396" cy="21364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5818E1B-FBBA-233B-18B3-E5B94D797841}"/>
              </a:ext>
            </a:extLst>
          </p:cNvPr>
          <p:cNvSpPr txBox="1"/>
          <p:nvPr/>
        </p:nvSpPr>
        <p:spPr>
          <a:xfrm>
            <a:off x="3428981" y="5679409"/>
            <a:ext cx="20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 should already have the data available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C0F152D-BC91-F819-773A-8D7065E17D57}"/>
              </a:ext>
            </a:extLst>
          </p:cNvPr>
          <p:cNvCxnSpPr>
            <a:cxnSpLocks/>
          </p:cNvCxnSpPr>
          <p:nvPr/>
        </p:nvCxnSpPr>
        <p:spPr bwMode="auto">
          <a:xfrm flipV="1">
            <a:off x="3863752" y="5557841"/>
            <a:ext cx="0" cy="1215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511631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F13DD-A75E-47ED-F71F-B489B56D2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TXOP Sharing  for Seamless Roaming (2/2)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C2A760-8BB2-486D-3347-1B9D3C8F8F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FC2AB6-F68B-8D3E-2207-47FC6B6018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1E5C225-0F08-1E86-FAA2-70FA275161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1350880-7CAA-9776-BFE2-C52ECF6509E1}"/>
              </a:ext>
            </a:extLst>
          </p:cNvPr>
          <p:cNvSpPr txBox="1">
            <a:spLocks/>
          </p:cNvSpPr>
          <p:nvPr/>
        </p:nvSpPr>
        <p:spPr bwMode="auto">
          <a:xfrm>
            <a:off x="871008" y="1449512"/>
            <a:ext cx="10449982" cy="17596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Further particular cases:</a:t>
            </a:r>
          </a:p>
          <a:p>
            <a:pPr lvl="1"/>
            <a:r>
              <a:rPr lang="en-US" kern="0" dirty="0"/>
              <a:t>If the source AP is ready for the transmission, the target AP as sharing AP may allow the source AP to transmit first: </a:t>
            </a:r>
          </a:p>
          <a:p>
            <a:pPr lvl="2"/>
            <a:r>
              <a:rPr lang="en-US" sz="1800" kern="0" dirty="0"/>
              <a:t>especially useful when the target AP already started having data for </a:t>
            </a:r>
            <a:r>
              <a:rPr lang="en-US" sz="1800" kern="0" dirty="0" err="1"/>
              <a:t>rSTA</a:t>
            </a:r>
            <a:r>
              <a:rPr lang="en-US" sz="1800" kern="0" dirty="0"/>
              <a:t> or for same TID transmissions</a:t>
            </a:r>
            <a:endParaRPr lang="en-US" sz="2000" kern="0" dirty="0"/>
          </a:p>
          <a:p>
            <a:pPr marL="457200" lvl="1" indent="0">
              <a:buNone/>
            </a:pPr>
            <a:endParaRPr lang="en-US" kern="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E032C13-AD27-D380-9B0A-B7A340CD99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8117" y="3209210"/>
            <a:ext cx="8130401" cy="2199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510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3F3F2-5E0C-B007-40E3-64868FF4B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TXOP Sharing for SCS Agreements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979F27-5EF6-163F-F0F5-C9239DA890F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29217" y="1420717"/>
                <a:ext cx="10449982" cy="2008283"/>
              </a:xfrm>
            </p:spPr>
            <p:txBody>
              <a:bodyPr/>
              <a:lstStyle/>
              <a:p>
                <a:r>
                  <a:rPr lang="en-US" dirty="0"/>
                  <a:t>Respecting established SCS agreements</a:t>
                </a:r>
              </a:p>
              <a:p>
                <a:pPr lvl="1"/>
                <a:r>
                  <a:rPr lang="en-US" dirty="0"/>
                  <a:t>A source AP may assist the target AP in respecting the SCS agreements for a time interval during or after the roaming procedure</a:t>
                </a:r>
              </a:p>
              <a:p>
                <a:pPr lvl="1"/>
                <a:r>
                  <a:rPr lang="en-US" dirty="0"/>
                  <a:t>If the roaming STA should be triggered within an interval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i="1" dirty="0" err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1" dirty="0" err="1" smtClean="0">
                            <a:latin typeface="Cambria Math" panose="02040503050406030204" pitchFamily="18" charset="0"/>
                          </a:rPr>
                          <m:t>min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 dirty="0" err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1" dirty="0" err="1" smtClean="0">
                            <a:latin typeface="Cambria Math" panose="02040503050406030204" pitchFamily="18" charset="0"/>
                          </a:rPr>
                          <m:t>max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], </m:t>
                    </m:r>
                  </m:oMath>
                </a14:m>
                <a:r>
                  <a:rPr lang="en-US" dirty="0"/>
                  <a:t>which corresponds to the time in which the source AP has obtained a TXOP, then it can “plan” the TXOP to allow the target AP to schedule the respective STA</a:t>
                </a:r>
              </a:p>
              <a:p>
                <a:pPr marL="457200" lvl="1" indent="0">
                  <a:buNone/>
                </a:pPr>
                <a:endParaRPr lang="en-US" dirty="0"/>
              </a:p>
              <a:p>
                <a:pPr lvl="2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979F27-5EF6-163F-F0F5-C9239DA890F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29217" y="1420717"/>
                <a:ext cx="10449982" cy="2008283"/>
              </a:xfrm>
              <a:blipFill>
                <a:blip r:embed="rId2"/>
                <a:stretch>
                  <a:fillRect l="-758" t="-2424" r="-700" b="-10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59EEBB-65F3-0057-E08F-4D40F51BCB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89338-EF7F-5988-1E67-E0EC180951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26D9F9-DC89-25AA-0A67-A34BF8823B3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9C9BF4C-5B6A-986B-8D78-D9B160C35B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3592" y="3604637"/>
            <a:ext cx="7715218" cy="2219558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45F1568-61C1-BEE2-516E-E1E8A033DD5A}"/>
              </a:ext>
            </a:extLst>
          </p:cNvPr>
          <p:cNvSpPr txBox="1">
            <a:spLocks/>
          </p:cNvSpPr>
          <p:nvPr/>
        </p:nvSpPr>
        <p:spPr bwMode="auto">
          <a:xfrm>
            <a:off x="920751" y="5924614"/>
            <a:ext cx="10449982" cy="81675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/>
            <a:r>
              <a:rPr lang="en-US" kern="0" dirty="0"/>
              <a:t>Established SCS Agreements may also be from OBSS and shared in Co-RTWT context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kern="0" dirty="0"/>
          </a:p>
          <a:p>
            <a:pPr lvl="2"/>
            <a:endParaRPr lang="en-US" sz="1800" kern="0" dirty="0"/>
          </a:p>
          <a:p>
            <a:pPr lvl="1"/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243285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9AD46-8E00-7308-5167-BF91C710F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4FB32-E437-8D65-A02E-21928480B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1009" y="1462705"/>
            <a:ext cx="10449982" cy="4361489"/>
          </a:xfrm>
        </p:spPr>
        <p:txBody>
          <a:bodyPr/>
          <a:lstStyle/>
          <a:p>
            <a:r>
              <a:rPr lang="en-US" dirty="0"/>
              <a:t>Simple extensions to the TXOP Sharing Framework defined for CTDMA</a:t>
            </a:r>
          </a:p>
          <a:p>
            <a:pPr lvl="1"/>
            <a:r>
              <a:rPr lang="en-US" sz="1800" dirty="0"/>
              <a:t>ICF/ICR frames defined as Poll/Announce frames</a:t>
            </a:r>
          </a:p>
          <a:p>
            <a:pPr lvl="1"/>
            <a:r>
              <a:rPr lang="en-US" sz="1800" dirty="0"/>
              <a:t>ICF design should indicate that a part of the obtained TXOP can be used by one or more APs only for a specific purpose or under specific conditions</a:t>
            </a:r>
          </a:p>
          <a:p>
            <a:pPr lvl="1"/>
            <a:r>
              <a:rPr lang="en-US" sz="1800" dirty="0"/>
              <a:t>BSRP based ICF as proposed in [4],[5] can be further used</a:t>
            </a:r>
          </a:p>
          <a:p>
            <a:pPr lvl="2"/>
            <a:r>
              <a:rPr lang="en-US" dirty="0"/>
              <a:t>Minimum additional signaling is a “sharing TXOP mode” indicating the conditions under which a shared AP can use the shared portion </a:t>
            </a:r>
          </a:p>
          <a:p>
            <a:pPr lvl="3"/>
            <a:r>
              <a:rPr lang="en-US" dirty="0"/>
              <a:t>For sounding purposes, measurement type and configuration should be either known (if scheduling periods for measurements are defined) or need to be exchanged e.g., sounding dimensions, feedback format</a:t>
            </a:r>
          </a:p>
          <a:p>
            <a:pPr lvl="3"/>
            <a:r>
              <a:rPr lang="en-US" dirty="0"/>
              <a:t>For roaming purposes, further conditions do not need an explicit signaling. Can be handled by behavior description</a:t>
            </a:r>
          </a:p>
          <a:p>
            <a:pPr lvl="3"/>
            <a:r>
              <a:rPr lang="en-US" dirty="0"/>
              <a:t>For respecting SCS agreements: the SCS ID (for operation in Slide 7) or TID (for operation in slide 6) and </a:t>
            </a:r>
            <a:r>
              <a:rPr lang="en-US" dirty="0" err="1"/>
              <a:t>rSTA</a:t>
            </a:r>
            <a:r>
              <a:rPr lang="en-US" dirty="0"/>
              <a:t> can be helpful </a:t>
            </a:r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C3174B-B45B-13FB-059F-AA0A03A0F5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DBD4F2-9934-4AE4-9123-EDCD92B966F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A3A422-C4BB-66D4-1759-5D87CBDF7A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69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37C72-14E0-A0B7-B87E-DBE5F22A6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A4D14-C39C-986B-F54E-D0E074F67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Several use cases have been shown, which require coordinated channel access between APs </a:t>
            </a:r>
          </a:p>
          <a:p>
            <a:pPr lvl="1"/>
            <a:r>
              <a:rPr lang="en-US" dirty="0"/>
              <a:t>Coordinated sounding</a:t>
            </a:r>
          </a:p>
          <a:p>
            <a:pPr lvl="1"/>
            <a:r>
              <a:rPr lang="en-US" dirty="0"/>
              <a:t>Multi-AP collaboration for buffered data transmission in case of roaming</a:t>
            </a:r>
          </a:p>
          <a:p>
            <a:pPr lvl="1"/>
            <a:r>
              <a:rPr lang="en-US" dirty="0"/>
              <a:t>Multi-AP collaboration for respecting SCS agreements </a:t>
            </a:r>
          </a:p>
          <a:p>
            <a:r>
              <a:rPr lang="en-US" dirty="0"/>
              <a:t>These cases require a more specific TXOP sharing, allowing a sharing AP to indicate a TXOP purpose</a:t>
            </a:r>
          </a:p>
          <a:p>
            <a:pPr lvl="1"/>
            <a:r>
              <a:rPr lang="en-US" dirty="0"/>
              <a:t>and restrict the TXOP usage to frame exchanges serving the respective purpose</a:t>
            </a:r>
          </a:p>
          <a:p>
            <a:r>
              <a:rPr lang="en-US" dirty="0"/>
              <a:t>We proposed an implementation, which can be easily integrated in the current framework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4D013D-FAA5-FA02-DB34-417589CE0E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B58D0-9E85-FB6F-7565-14025D5D8E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276470-16E9-29EB-B6D1-A8D0DA8962D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873652"/>
      </p:ext>
    </p:extLst>
  </p:cSld>
  <p:clrMapOvr>
    <a:masterClrMapping/>
  </p:clrMapOvr>
</p:sld>
</file>

<file path=ppt/theme/theme1.xml><?xml version="1.0" encoding="utf-8"?>
<a:theme xmlns:a="http://schemas.openxmlformats.org/drawingml/2006/main" name="IEEE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36000" rIns="36000" bIns="3600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16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template" id="{5C2A57D6-96D6-4B95-84D3-7C5521E8E681}" vid="{8AA07784-D56F-40CE-A568-892E1AC95C8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C04131D785E54BAD8E7F2BBC0D3A9B" ma:contentTypeVersion="16" ma:contentTypeDescription="Create a new document." ma:contentTypeScope="" ma:versionID="fc0ed276f3afa4c14f26ec5815444fb0">
  <xsd:schema xmlns:xsd="http://www.w3.org/2001/XMLSchema" xmlns:xs="http://www.w3.org/2001/XMLSchema" xmlns:p="http://schemas.microsoft.com/office/2006/metadata/properties" xmlns:ns2="7fd4e17a-388a-44c6-bd21-933d62697e68" xmlns:ns3="9f9165a0-2197-4ad8-a0aa-dc75c8979fda" targetNamespace="http://schemas.microsoft.com/office/2006/metadata/properties" ma:root="true" ma:fieldsID="c66462da6fa3661c49df7b70ba809aea" ns2:_="" ns3:_="">
    <xsd:import namespace="7fd4e17a-388a-44c6-bd21-933d62697e68"/>
    <xsd:import namespace="9f9165a0-2197-4ad8-a0aa-dc75c8979f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d4e17a-388a-44c6-bd21-933d62697e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b9d403-1823-4ec6-b2f2-250b7876d0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9165a0-2197-4ad8-a0aa-dc75c8979fd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e7ee57a3-c671-4e52-b16c-6e90845995cb}" ma:internalName="TaxCatchAll" ma:showField="CatchAllData" ma:web="9f9165a0-2197-4ad8-a0aa-dc75c8979f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f9165a0-2197-4ad8-a0aa-dc75c8979fda" xsi:nil="true"/>
    <lcf76f155ced4ddcb4097134ff3c332f xmlns="7fd4e17a-388a-44c6-bd21-933d62697e68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9678CB-712F-4B50-BED3-8AF4E873EA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d4e17a-388a-44c6-bd21-933d62697e68"/>
    <ds:schemaRef ds:uri="9f9165a0-2197-4ad8-a0aa-dc75c8979f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6823D55-7ABA-4154-8F56-E0ACD784A124}">
  <ds:schemaRefs>
    <ds:schemaRef ds:uri="http://schemas.microsoft.com/office/2006/metadata/properties"/>
    <ds:schemaRef ds:uri="http://schemas.microsoft.com/office/infopath/2007/PartnerControls"/>
    <ds:schemaRef ds:uri="9f9165a0-2197-4ad8-a0aa-dc75c8979fda"/>
    <ds:schemaRef ds:uri="7fd4e17a-388a-44c6-bd21-933d62697e68"/>
  </ds:schemaRefs>
</ds:datastoreItem>
</file>

<file path=customXml/itemProps3.xml><?xml version="1.0" encoding="utf-8"?>
<ds:datastoreItem xmlns:ds="http://schemas.openxmlformats.org/officeDocument/2006/customXml" ds:itemID="{FF201375-6C28-4524-813C-CD4752551F1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IEEE template</Template>
  <TotalTime>61687</TotalTime>
  <Words>1094</Words>
  <Application>Microsoft Office PowerPoint</Application>
  <PresentationFormat>Widescreen</PresentationFormat>
  <Paragraphs>134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 Unicode MS</vt:lpstr>
      <vt:lpstr>Arial</vt:lpstr>
      <vt:lpstr>Cambria Math</vt:lpstr>
      <vt:lpstr>Times New Roman</vt:lpstr>
      <vt:lpstr>IEEE template</vt:lpstr>
      <vt:lpstr>TXOP Sharing for Multi-AP Scenarios</vt:lpstr>
      <vt:lpstr>Introduction</vt:lpstr>
      <vt:lpstr>Motivation</vt:lpstr>
      <vt:lpstr>TXOP Sharing for Multi-AP Sounding</vt:lpstr>
      <vt:lpstr>TXOP Sharing  for Seamless Roaming (1/2)</vt:lpstr>
      <vt:lpstr>TXOP Sharing  for Seamless Roaming (2/2)</vt:lpstr>
      <vt:lpstr>TXOP Sharing for SCS Agreements</vt:lpstr>
      <vt:lpstr>Standard Support</vt:lpstr>
      <vt:lpstr>Summary</vt:lpstr>
      <vt:lpstr>SP</vt:lpstr>
      <vt:lpstr>References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TXOP rules to reduce worst-case latency</dc:title>
  <dc:creator>Handte, Thomas</dc:creator>
  <cp:lastModifiedBy>Ciochina-Kar, Dana</cp:lastModifiedBy>
  <cp:revision>345</cp:revision>
  <dcterms:created xsi:type="dcterms:W3CDTF">2020-09-11T12:20:12Z</dcterms:created>
  <dcterms:modified xsi:type="dcterms:W3CDTF">2024-11-11T19:19:34Z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0x01010088C04131D785E54BAD8E7F2BBC0D3A9B</vt:lpwstr>
  </property>
</Properties>
</file>