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293" r:id="rId21"/>
    <p:sldId id="304" r:id="rId22"/>
    <p:sldId id="2367"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78" d="100"/>
          <a:sy n="78" d="100"/>
        </p:scale>
        <p:origin x="48" y="4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24/11/11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802.11-24/1728r3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November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1763-00-0arc-arc-sc-28-october-2024-teleconference-minutes.docx" TargetMode="External"/><Relationship Id="rId2" Type="http://schemas.openxmlformats.org/officeDocument/2006/relationships/hyperlink" Target="https://mentor.ieee.org/802.11/dcn/24/11-24-1387-00-0arc-arc-sc-mixed-mode-minutes-september-2024-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0880-04-0arc-revised-annex-g-containing-example-frame-exchange-sequence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1922-00-0000-802revc-status-november-2024-update.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dcn/24/1-24-0034-00-Mntg-proposal-to-revise-bit-ordering-material-in-p802revc-d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0-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ARC-SC-agenda-September-2024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dirty="0"/>
              <a:t>12 Nov (Tues) 10:30, 12 Nov (Tues) 16:00</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both Tuesday: AM2 and PM2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19) – AM2</a:t>
            </a:r>
          </a:p>
          <a:p>
            <a:pPr marL="800100" lvl="1" indent="-342900">
              <a:spcBef>
                <a:spcPts val="0"/>
              </a:spcBef>
              <a:spcAft>
                <a:spcPts val="0"/>
              </a:spcAft>
              <a:buFont typeface="Arial" panose="020B0604020202020204" pitchFamily="34" charset="0"/>
              <a:buChar char="•"/>
              <a:defRPr/>
            </a:pPr>
            <a:r>
              <a:rPr lang="en-US" sz="2400" dirty="0"/>
              <a:t>IEEE Std 802 project and related internal work (slides 20 and 21) – AM2</a:t>
            </a:r>
          </a:p>
          <a:p>
            <a:pPr marL="800100" lvl="1" indent="-342900">
              <a:spcBef>
                <a:spcPts val="0"/>
              </a:spcBef>
              <a:spcAft>
                <a:spcPts val="0"/>
              </a:spcAft>
              <a:buFont typeface="Arial" panose="020B0604020202020204" pitchFamily="34" charset="0"/>
              <a:buChar char="•"/>
              <a:defRPr/>
            </a:pPr>
            <a:r>
              <a:rPr lang="en-US" sz="2400" dirty="0"/>
              <a:t>WBA liaison on QoS, and L4S (slide 22) – PM2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 – including plan for L4S discussion</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solidFill>
                  <a:srgbClr val="000000"/>
                </a:solidFill>
              </a:rPr>
              <a:t>Sept interim: </a:t>
            </a:r>
            <a:r>
              <a:rPr lang="en-US" sz="2800" b="1" dirty="0">
                <a:solidFill>
                  <a:srgbClr val="000000"/>
                </a:solidFill>
                <a:hlinkClick r:id="rId2"/>
              </a:rPr>
              <a:t>11-24/1387r0</a:t>
            </a:r>
            <a:r>
              <a:rPr lang="en-US" sz="2800" b="1" dirty="0">
                <a:solidFill>
                  <a:srgbClr val="000000"/>
                </a:solidFill>
              </a:rPr>
              <a:t> </a:t>
            </a:r>
          </a:p>
          <a:p>
            <a:pPr marL="400050" lvl="1" indent="0" eaLnBrk="1" hangingPunct="1">
              <a:lnSpc>
                <a:spcPct val="90000"/>
              </a:lnSpc>
              <a:spcBef>
                <a:spcPts val="300"/>
              </a:spcBef>
              <a:buNone/>
              <a:defRPr/>
            </a:pPr>
            <a:r>
              <a:rPr lang="en-US" sz="2800" b="1" dirty="0"/>
              <a:t>Oct 28 telecon: </a:t>
            </a:r>
            <a:r>
              <a:rPr lang="en-US" sz="2800" b="1" dirty="0">
                <a:hlinkClick r:id="rId3"/>
              </a:rPr>
              <a:t>11-24/1763r0</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11-23/0880r4</a:t>
            </a:r>
            <a:r>
              <a:rPr lang="en-US" sz="1800" dirty="0"/>
              <a:t> (Harry Bims)</a:t>
            </a:r>
          </a:p>
          <a:p>
            <a:pPr marL="628650" lvl="2" indent="-400050">
              <a:lnSpc>
                <a:spcPct val="90000"/>
              </a:lnSpc>
              <a:spcBef>
                <a:spcPts val="300"/>
              </a:spcBef>
              <a:buFont typeface="Arial" pitchFamily="34" charset="0"/>
              <a:buChar char="•"/>
              <a:defRPr/>
            </a:pPr>
            <a:r>
              <a:rPr lang="en-US" b="0" dirty="0"/>
              <a:t>Need help/support from volunteers to work on this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November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1">
              <a:buFont typeface="Arial" pitchFamily="34"/>
              <a:buChar char="•"/>
            </a:pPr>
            <a:r>
              <a:rPr lang="en-US" sz="2800" dirty="0">
                <a:hlinkClick r:id="rId3"/>
              </a:rPr>
              <a:t>11-24/1922r0</a:t>
            </a:r>
            <a:r>
              <a:rPr lang="en-US" sz="2800" dirty="0"/>
              <a:t> </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a:t>
            </a:r>
          </a:p>
          <a:p>
            <a:pPr lvl="1">
              <a:spcBef>
                <a:spcPts val="0"/>
              </a:spcBef>
              <a:spcAft>
                <a:spcPts val="600"/>
              </a:spcAft>
              <a:buFont typeface="Arial" panose="020B0604020202020204" pitchFamily="34" charset="0"/>
              <a:buChar char="•"/>
              <a:defRPr/>
            </a:pPr>
            <a:r>
              <a:rPr lang="en-US" sz="2200" dirty="0"/>
              <a:t>Currently undergoing SA recirculation ballot</a:t>
            </a:r>
          </a:p>
          <a:p>
            <a:pPr>
              <a:spcBef>
                <a:spcPts val="0"/>
              </a:spcBef>
              <a:spcAft>
                <a:spcPts val="600"/>
              </a:spcAft>
              <a:buFont typeface="Arial" panose="020B0604020202020204" pitchFamily="34" charset="0"/>
              <a:buChar char="•"/>
              <a:defRPr/>
            </a:pPr>
            <a:r>
              <a:rPr lang="en-US" sz="3200" dirty="0">
                <a:solidFill>
                  <a:srgbClr val="333333"/>
                </a:solidFill>
                <a:latin typeface="+mj-lt"/>
              </a:rPr>
              <a:t>Any comments/concerns?</a:t>
            </a:r>
            <a:endParaRPr lang="en-US" sz="3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Other 802.11 relevant (or perhaps unique) topics:</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3"/>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spcBef>
                <a:spcPts val="1200"/>
              </a:spcBef>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spcBef>
                <a:spcPts val="1200"/>
              </a:spcBef>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Proposed (interim) response: </a:t>
            </a:r>
            <a:r>
              <a:rPr lang="en-US" sz="2600" b="1" dirty="0">
                <a:hlinkClick r:id="rId5"/>
              </a:rPr>
              <a:t>11-24/1933r0</a:t>
            </a:r>
            <a:r>
              <a:rPr lang="en-US" sz="2600" b="1" dirty="0"/>
              <a:t> </a:t>
            </a:r>
            <a:endParaRPr lang="en-US" sz="26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Coordination/alignment with TGbn and REVmf</a:t>
            </a:r>
          </a:p>
          <a:p>
            <a:pPr marL="342900" lvl="1" indent="-400050">
              <a:lnSpc>
                <a:spcPct val="90000"/>
              </a:lnSpc>
              <a:spcBef>
                <a:spcPts val="300"/>
              </a:spcBef>
              <a:buFont typeface="Arial" pitchFamily="34" charset="0"/>
              <a:buChar char="•"/>
              <a:defRPr/>
            </a:pPr>
            <a:r>
              <a:rPr lang="en-US" sz="2600" b="1" dirty="0">
                <a:hlinkClick r:id="rId6"/>
              </a:rPr>
              <a:t>11-24/1931r0</a:t>
            </a:r>
            <a:r>
              <a:rPr lang="en-US" sz="2600" b="1" dirty="0"/>
              <a:t> </a:t>
            </a:r>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L4S discussion continued?  </a:t>
            </a:r>
            <a:endParaRPr lang="en-US" altLang="en-US" sz="2000" b="0" dirty="0"/>
          </a:p>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Anything on 802REV? </a:t>
            </a:r>
            <a:endParaRPr lang="en-US" altLang="en-US" sz="1800" dirty="0">
              <a:highlight>
                <a:srgbClr val="00FF00"/>
              </a:highlight>
            </a:endParaRPr>
          </a:p>
          <a:p>
            <a:pPr lvl="1" eaLnBrk="1" hangingPunct="1">
              <a:spcBef>
                <a:spcPts val="300"/>
              </a:spcBef>
            </a:pPr>
            <a:r>
              <a:rPr lang="en-US" altLang="en-US" sz="1800" dirty="0"/>
              <a:t>QoS/L4S topic</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a:t>
            </a:r>
          </a:p>
          <a:p>
            <a:pPr eaLnBrk="1" hangingPunct="1">
              <a:spcBef>
                <a:spcPts val="300"/>
              </a:spcBef>
            </a:pPr>
            <a:r>
              <a:rPr lang="en-US" altLang="en-US" sz="2000" dirty="0"/>
              <a:t>Jan session planning</a:t>
            </a:r>
          </a:p>
          <a:p>
            <a:pPr lvl="1" eaLnBrk="1" hangingPunct="1">
              <a:spcBef>
                <a:spcPts val="300"/>
              </a:spcBef>
            </a:pPr>
            <a:r>
              <a:rPr lang="en-US" altLang="en-US" sz="1800" dirty="0"/>
              <a:t>1 or 2 slots? 2</a:t>
            </a:r>
            <a:endParaRPr lang="en-US" altLang="en-US" sz="1800" dirty="0">
              <a:highlight>
                <a:srgbClr val="00FF00"/>
              </a:highlight>
            </a:endParaRPr>
          </a:p>
          <a:p>
            <a:pPr lvl="1" eaLnBrk="1" hangingPunct="1">
              <a:spcBef>
                <a:spcPts val="300"/>
              </a:spcBef>
            </a:pPr>
            <a:r>
              <a:rPr lang="en-US" altLang="en-US" sz="1800" dirty="0"/>
              <a:t>Topics? Annex G, 802REVc, WBA QoS/L4S liaison follow-up, “Other” (slides 20 &amp; 17)</a:t>
            </a:r>
          </a:p>
          <a:p>
            <a:pPr eaLnBrk="1" hangingPunct="1">
              <a:spcBef>
                <a:spcPts val="300"/>
              </a:spcBef>
            </a:pPr>
            <a:r>
              <a:rPr lang="en-US" altLang="en-US" sz="2000" dirty="0"/>
              <a:t>Next Teleconference(s):</a:t>
            </a:r>
          </a:p>
          <a:p>
            <a:pPr lvl="1" eaLnBrk="1" hangingPunct="1">
              <a:spcBef>
                <a:spcPts val="300"/>
              </a:spcBef>
            </a:pPr>
            <a:r>
              <a:rPr lang="en-US" altLang="en-US" sz="1800" dirty="0"/>
              <a:t>Sept to Nov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802REVc</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November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10359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37647</TotalTime>
  <Words>2513</Words>
  <Application>Microsoft Office PowerPoint</Application>
  <PresentationFormat>Widescreen</PresentationFormat>
  <Paragraphs>247</Paragraphs>
  <Slides>23</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ＭＳ Ｐゴシック</vt:lpstr>
      <vt:lpstr>Arial</vt:lpstr>
      <vt:lpstr>Calibri</vt:lpstr>
      <vt:lpstr>Helvetica</vt:lpstr>
      <vt:lpstr>Monotype Sorts</vt:lpstr>
      <vt:lpstr>Segoe UI</vt:lpstr>
      <vt:lpstr>Times New Roman</vt:lpstr>
      <vt:lpstr>Office Theme</vt:lpstr>
      <vt:lpstr>Document</vt:lpstr>
      <vt:lpstr>ARC-SC-agenda-September-2024</vt:lpstr>
      <vt:lpstr>Abstract</vt:lpstr>
      <vt:lpstr>IEEE 802.11   Architecture Standing Committee</vt:lpstr>
      <vt:lpstr>Registration for the November IEEE 802 interim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Nov (Tues) 10:30, 12 Nov (Tues) 16:00</vt:lpstr>
      <vt:lpstr>ARC (Architecture) – Other</vt:lpstr>
      <vt:lpstr>Prior meeting minutes</vt:lpstr>
      <vt:lpstr>Annex G way forward – Step 2</vt:lpstr>
      <vt:lpstr>IEEE Std 802 revision (P802REVc)</vt:lpstr>
      <vt:lpstr>P802REVc – Other ARC work</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196</cp:revision>
  <cp:lastPrinted>1601-01-01T00:00:00Z</cp:lastPrinted>
  <dcterms:created xsi:type="dcterms:W3CDTF">2021-01-26T19:12:38Z</dcterms:created>
  <dcterms:modified xsi:type="dcterms:W3CDTF">2024-11-12T21:41:20Z</dcterms:modified>
</cp:coreProperties>
</file>