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0" d="100"/>
          <a:sy n="70" d="100"/>
        </p:scale>
        <p:origin x="45" y="651"/>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2024-10-28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a:t>
            </a:r>
            <a:r>
              <a:rPr lang="en-US" sz="2400"/>
              <a:t>22) – PM2</a:t>
            </a:r>
            <a:endParaRPr lang="en-US" sz="2400" dirty="0"/>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085850" lvl="3" indent="-400050" eaLnBrk="1" hangingPunct="1">
              <a:lnSpc>
                <a:spcPct val="90000"/>
              </a:lnSpc>
              <a:spcBef>
                <a:spcPts val="300"/>
              </a:spcBef>
              <a:buFont typeface="Arial" pitchFamily="34" charset="0"/>
              <a:buChar char="•"/>
              <a:defRPr/>
            </a:pPr>
            <a:r>
              <a:rPr lang="en-US" sz="1800" dirty="0">
                <a:hlinkClick r:id="rId2"/>
              </a:rPr>
              <a:t>11-23/0880r2</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dirty="0"/>
              <a:t>&lt;</a:t>
            </a:r>
            <a:r>
              <a:rPr lang="en-US" sz="2600" dirty="0" err="1"/>
              <a:t>tbd</a:t>
            </a:r>
            <a:r>
              <a:rPr lang="en-US" sz="2600" dirty="0"/>
              <a:t>&gt;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a:t>
            </a:r>
          </a:p>
          <a:p>
            <a:pPr marL="342900" lvl="1" indent="-400050">
              <a:lnSpc>
                <a:spcPct val="90000"/>
              </a:lnSpc>
              <a:spcBef>
                <a:spcPts val="300"/>
              </a:spcBef>
              <a:buFont typeface="Arial" pitchFamily="34" charset="0"/>
              <a:buChar char="•"/>
              <a:defRPr/>
            </a:pPr>
            <a:r>
              <a:rPr lang="en-US" sz="2600" b="1" dirty="0"/>
              <a:t>&lt;</a:t>
            </a:r>
            <a:r>
              <a:rPr lang="en-US" sz="2600" b="1" dirty="0" err="1"/>
              <a:t>tbd</a:t>
            </a:r>
            <a:r>
              <a:rPr lang="en-US" sz="2600" b="1" dirty="0"/>
              <a:t>&gt;</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36206</TotalTime>
  <Words>2519</Words>
  <Application>Microsoft Office PowerPoint</Application>
  <PresentationFormat>Widescreen</PresentationFormat>
  <Paragraphs>248</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190</cp:revision>
  <cp:lastPrinted>1601-01-01T00:00:00Z</cp:lastPrinted>
  <dcterms:created xsi:type="dcterms:W3CDTF">2021-01-26T19:12:38Z</dcterms:created>
  <dcterms:modified xsi:type="dcterms:W3CDTF">2024-11-10T19:50:39Z</dcterms:modified>
</cp:coreProperties>
</file>