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293" r:id="rId21"/>
    <p:sldId id="304"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64" d="100"/>
          <a:sy n="64" d="100"/>
        </p:scale>
        <p:origin x="102"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24/10/28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802.11-24/1728r0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387-00-0arc-arc-sc-mixed-mode-minutes-september-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0880-02-0arc-revised-annex-g-containing-example-frame-exchange-sequenc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838-01-0000-wba-liaison-re-qo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2024-10-28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12 Nov (Tues) 10:30, 12 Nov (Tues) 16:00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both Tuesday: AM2 and PM2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19) – AM2</a:t>
            </a:r>
          </a:p>
          <a:p>
            <a:pPr marL="800100" lvl="1" indent="-342900">
              <a:spcBef>
                <a:spcPts val="0"/>
              </a:spcBef>
              <a:spcAft>
                <a:spcPts val="0"/>
              </a:spcAft>
              <a:buFont typeface="Arial" panose="020B0604020202020204" pitchFamily="34" charset="0"/>
              <a:buChar char="•"/>
              <a:defRPr/>
            </a:pPr>
            <a:r>
              <a:rPr lang="en-US" sz="2400" dirty="0"/>
              <a:t>IEEE Std 802 project and related internal work (slides 20 and 21) – AM2</a:t>
            </a:r>
          </a:p>
          <a:p>
            <a:pPr marL="800100" lvl="1" indent="-342900">
              <a:spcBef>
                <a:spcPts val="0"/>
              </a:spcBef>
              <a:spcAft>
                <a:spcPts val="0"/>
              </a:spcAft>
              <a:buFont typeface="Arial" panose="020B0604020202020204" pitchFamily="34" charset="0"/>
              <a:buChar char="•"/>
              <a:defRPr/>
            </a:pPr>
            <a:r>
              <a:rPr lang="en-US" sz="2400" dirty="0"/>
              <a:t>WBA liaison on QoS, and L4S (slide </a:t>
            </a:r>
            <a:r>
              <a:rPr lang="en-US" sz="2400"/>
              <a:t>22) – PM2</a:t>
            </a:r>
            <a:endParaRPr lang="en-US" sz="2400" dirty="0"/>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solidFill>
                  <a:srgbClr val="000000"/>
                </a:solidFill>
              </a:rPr>
              <a:t>Sept interim: </a:t>
            </a:r>
            <a:r>
              <a:rPr lang="en-US" sz="2800" b="1" dirty="0">
                <a:solidFill>
                  <a:srgbClr val="000000"/>
                </a:solidFill>
                <a:hlinkClick r:id="rId2"/>
              </a:rPr>
              <a:t>11-24/1387r0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085850" lvl="3" indent="-400050" eaLnBrk="1" hangingPunct="1">
              <a:lnSpc>
                <a:spcPct val="90000"/>
              </a:lnSpc>
              <a:spcBef>
                <a:spcPts val="300"/>
              </a:spcBef>
              <a:buFont typeface="Arial" pitchFamily="34" charset="0"/>
              <a:buChar char="•"/>
              <a:defRPr/>
            </a:pPr>
            <a:r>
              <a:rPr lang="en-US" sz="1800" dirty="0">
                <a:hlinkClick r:id="rId2"/>
              </a:rPr>
              <a:t>11-23/0880r2</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SA recirculation ballot</a:t>
            </a:r>
          </a:p>
          <a:p>
            <a:pPr>
              <a:spcBef>
                <a:spcPts val="0"/>
              </a:spcBef>
              <a:spcAft>
                <a:spcPts val="600"/>
              </a:spcAft>
              <a:buFont typeface="Arial" panose="020B0604020202020204" pitchFamily="34" charset="0"/>
              <a:buChar char="•"/>
              <a:defRPr/>
            </a:pPr>
            <a:r>
              <a:rPr lang="en-US" sz="3200" dirty="0">
                <a:solidFill>
                  <a:srgbClr val="333333"/>
                </a:solidFill>
                <a:latin typeface="+mj-lt"/>
              </a:rPr>
              <a:t>Any comments/concerns?</a:t>
            </a:r>
            <a:endParaRPr lang="en-US" sz="3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Proposed (interim) response: </a:t>
            </a:r>
            <a:r>
              <a:rPr lang="en-US" sz="2600" dirty="0"/>
              <a:t>&lt;</a:t>
            </a:r>
            <a:r>
              <a:rPr lang="en-US" sz="2600" dirty="0" err="1"/>
              <a:t>tbd</a:t>
            </a:r>
            <a:r>
              <a:rPr lang="en-US" sz="2600" dirty="0"/>
              <a:t>&gt;</a:t>
            </a:r>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Coordination/alignment with TGbn</a:t>
            </a:r>
          </a:p>
          <a:p>
            <a:pPr marL="342900" lvl="1" indent="-400050">
              <a:lnSpc>
                <a:spcPct val="90000"/>
              </a:lnSpc>
              <a:spcBef>
                <a:spcPts val="300"/>
              </a:spcBef>
              <a:buFont typeface="Arial" pitchFamily="34" charset="0"/>
              <a:buChar char="•"/>
              <a:defRPr/>
            </a:pPr>
            <a:r>
              <a:rPr lang="en-US" sz="2600" b="1" dirty="0"/>
              <a:t>&lt;</a:t>
            </a:r>
            <a:r>
              <a:rPr lang="en-US" sz="2600" b="1" dirty="0" err="1"/>
              <a:t>tbd</a:t>
            </a:r>
            <a:r>
              <a:rPr lang="en-US" sz="2600" b="1" dirty="0"/>
              <a:t>&gt;</a:t>
            </a:r>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continued?  </a:t>
            </a:r>
            <a:endParaRPr lang="en-US" altLang="en-US" sz="2000" b="0" dirty="0"/>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Anything on 802REV? </a:t>
            </a:r>
            <a:endParaRPr lang="en-US" altLang="en-US" sz="1800" dirty="0">
              <a:highlight>
                <a:srgbClr val="00FF00"/>
              </a:highlight>
            </a:endParaRP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a:t>
            </a:r>
          </a:p>
          <a:p>
            <a:pPr eaLnBrk="1" hangingPunct="1">
              <a:spcBef>
                <a:spcPts val="300"/>
              </a:spcBef>
            </a:pPr>
            <a:r>
              <a:rPr lang="en-US" altLang="en-US" sz="2000" dirty="0"/>
              <a:t>Jan session planning</a:t>
            </a:r>
          </a:p>
          <a:p>
            <a:pPr lvl="1" eaLnBrk="1" hangingPunct="1">
              <a:spcBef>
                <a:spcPts val="300"/>
              </a:spcBef>
            </a:pPr>
            <a:r>
              <a:rPr lang="en-US" altLang="en-US" sz="1800" dirty="0"/>
              <a:t>1 or 2 slots? 2</a:t>
            </a:r>
            <a:endParaRPr lang="en-US" altLang="en-US" sz="1800" dirty="0">
              <a:highlight>
                <a:srgbClr val="00FF00"/>
              </a:highlight>
            </a:endParaRPr>
          </a:p>
          <a:p>
            <a:pPr lvl="1" eaLnBrk="1" hangingPunct="1">
              <a:spcBef>
                <a:spcPts val="300"/>
              </a:spcBef>
            </a:pPr>
            <a:r>
              <a:rPr lang="en-US" altLang="en-US" sz="1800" dirty="0"/>
              <a:t>Topics? Annex G, 802REVc, WBA QoS/L4S liaison follow-up, “Other” (slides 20 &amp; 17)</a:t>
            </a:r>
          </a:p>
          <a:p>
            <a:pPr eaLnBrk="1" hangingPunct="1">
              <a:spcBef>
                <a:spcPts val="300"/>
              </a:spcBef>
            </a:pPr>
            <a:r>
              <a:rPr lang="en-US" altLang="en-US" sz="2000" dirty="0"/>
              <a:t>Next Teleconference(s):</a:t>
            </a:r>
          </a:p>
          <a:p>
            <a:pPr lvl="1" eaLnBrk="1" hangingPunct="1">
              <a:spcBef>
                <a:spcPts val="300"/>
              </a:spcBef>
            </a:pPr>
            <a:r>
              <a:rPr lang="en-US" altLang="en-US" sz="1800" dirty="0"/>
              <a:t>Sept to Nov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802REVc</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36175</TotalTime>
  <Words>2514</Words>
  <Application>Microsoft Office PowerPoint</Application>
  <PresentationFormat>Widescreen</PresentationFormat>
  <Paragraphs>247</Paragraphs>
  <Slides>23</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ＭＳ Ｐゴシック</vt: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November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Nov (Tues) 10:30, 12 Nov (Tues) 16:00</vt:lpstr>
      <vt:lpstr>ARC (Architecture) – Other</vt:lpstr>
      <vt:lpstr>Prior meeting minutes</vt:lpstr>
      <vt:lpstr>Annex G way forward – Step 2</vt:lpstr>
      <vt:lpstr>IEEE Std 802 revision (P802REVc)</vt:lpstr>
      <vt:lpstr>P802REVc – Other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188</cp:revision>
  <cp:lastPrinted>1601-01-01T00:00:00Z</cp:lastPrinted>
  <dcterms:created xsi:type="dcterms:W3CDTF">2021-01-26T19:12:38Z</dcterms:created>
  <dcterms:modified xsi:type="dcterms:W3CDTF">2024-10-28T23:02:42Z</dcterms:modified>
</cp:coreProperties>
</file>