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8" r:id="rId4"/>
    <p:sldId id="302" r:id="rId5"/>
    <p:sldId id="269" r:id="rId6"/>
    <p:sldId id="260" r:id="rId7"/>
    <p:sldId id="261" r:id="rId8"/>
    <p:sldId id="262" r:id="rId9"/>
    <p:sldId id="263" r:id="rId10"/>
    <p:sldId id="283" r:id="rId11"/>
    <p:sldId id="284" r:id="rId12"/>
    <p:sldId id="287" r:id="rId13"/>
    <p:sldId id="288" r:id="rId14"/>
    <p:sldId id="289" r:id="rId15"/>
    <p:sldId id="29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69" d="100"/>
          <a:sy n="69" d="100"/>
        </p:scale>
        <p:origin x="72" y="20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October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1569-00-0000-liaison-from-wba-guidelines-for-l4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617-00-0arc-overview-of-wba-l4s-implementation-guideline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ARC-SC-agenda-October-28-2024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28 October 2024</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L4S continuing discussion</a:t>
            </a:r>
          </a:p>
          <a:p>
            <a:pPr marL="857250" lvl="1" indent="-457200">
              <a:lnSpc>
                <a:spcPct val="90000"/>
              </a:lnSpc>
              <a:spcBef>
                <a:spcPts val="300"/>
              </a:spcBef>
              <a:spcAft>
                <a:spcPts val="0"/>
              </a:spcAft>
              <a:buFont typeface="Arial" panose="020B0604020202020204" pitchFamily="34" charset="0"/>
              <a:buChar char="•"/>
              <a:defRPr/>
            </a:pPr>
            <a:r>
              <a:rPr lang="en-US" sz="2400" dirty="0"/>
              <a:t>Prior contributions:</a:t>
            </a:r>
          </a:p>
          <a:p>
            <a:pPr marL="1257300" lvl="2" indent="-457200">
              <a:lnSpc>
                <a:spcPct val="90000"/>
              </a:lnSpc>
              <a:spcBef>
                <a:spcPts val="1200"/>
              </a:spcBef>
              <a:buFont typeface="Arial" panose="020B0604020202020204" pitchFamily="34" charset="0"/>
              <a:buChar char="•"/>
              <a:defRPr/>
            </a:pPr>
            <a:r>
              <a:rPr lang="en-US" sz="2400" dirty="0">
                <a:solidFill>
                  <a:srgbClr val="000000"/>
                </a:solidFill>
                <a:hlinkClick r:id="rId3"/>
              </a:rPr>
              <a:t>11-24/1569r0</a:t>
            </a:r>
            <a:r>
              <a:rPr lang="en-US" sz="2400" dirty="0"/>
              <a:t> Liaison letter</a:t>
            </a:r>
          </a:p>
          <a:p>
            <a:pPr marL="1257300" lvl="2" indent="-457200">
              <a:lnSpc>
                <a:spcPct val="90000"/>
              </a:lnSpc>
              <a:spcBef>
                <a:spcPts val="1200"/>
              </a:spcBef>
              <a:buFont typeface="Arial" panose="020B0604020202020204" pitchFamily="34" charset="0"/>
              <a:buChar char="•"/>
              <a:defRPr/>
            </a:pPr>
            <a:r>
              <a:rPr lang="en-US" sz="2400" dirty="0">
                <a:hlinkClick r:id="rId4"/>
              </a:rPr>
              <a:t>11-24/1617r0</a:t>
            </a:r>
            <a:r>
              <a:rPr lang="en-US" sz="2400" dirty="0"/>
              <a:t> L4S overview and summary of WBA paper (presented by Greg White)</a:t>
            </a:r>
            <a:endParaRPr lang="en-US" sz="2400" dirty="0">
              <a:solidFill>
                <a:srgbClr val="000000"/>
              </a:solidFill>
            </a:endParaRPr>
          </a:p>
          <a:p>
            <a:pPr marL="857250" lvl="1" indent="-457200">
              <a:lnSpc>
                <a:spcPct val="90000"/>
              </a:lnSpc>
              <a:spcBef>
                <a:spcPts val="300"/>
              </a:spcBef>
              <a:spcAft>
                <a:spcPts val="0"/>
              </a:spcAft>
              <a:buFont typeface="Arial" panose="020B0604020202020204" pitchFamily="34" charset="0"/>
              <a:buChar char="•"/>
              <a:defRPr/>
            </a:pPr>
            <a:r>
              <a:rPr lang="en-US" sz="2400" dirty="0"/>
              <a:t>Continue discussion from September session:</a:t>
            </a:r>
          </a:p>
          <a:p>
            <a:pPr marL="1257300" lvl="2" indent="-457200">
              <a:lnSpc>
                <a:spcPct val="90000"/>
              </a:lnSpc>
              <a:spcBef>
                <a:spcPts val="300"/>
              </a:spcBef>
              <a:spcAft>
                <a:spcPts val="0"/>
              </a:spcAft>
              <a:buFont typeface="Arial" panose="020B0604020202020204" pitchFamily="34" charset="0"/>
              <a:buChar char="•"/>
              <a:defRPr/>
            </a:pPr>
            <a:r>
              <a:rPr lang="en-US" sz="2400" dirty="0"/>
              <a:t>EDCA parameters or other optimization (and OBSS impacts)</a:t>
            </a:r>
          </a:p>
          <a:p>
            <a:pPr marL="1257300" lvl="2" indent="-457200">
              <a:lnSpc>
                <a:spcPct val="90000"/>
              </a:lnSpc>
              <a:spcBef>
                <a:spcPts val="300"/>
              </a:spcBef>
              <a:spcAft>
                <a:spcPts val="0"/>
              </a:spcAft>
              <a:buFont typeface="Arial" panose="020B0604020202020204" pitchFamily="34" charset="0"/>
              <a:buChar char="•"/>
              <a:defRPr/>
            </a:pPr>
            <a:r>
              <a:rPr lang="en-US" sz="2400" dirty="0"/>
              <a:t>TXOP limits/aggregation limits?</a:t>
            </a:r>
          </a:p>
          <a:p>
            <a:pPr marL="1257300" lvl="2" indent="-457200">
              <a:lnSpc>
                <a:spcPct val="90000"/>
              </a:lnSpc>
              <a:spcBef>
                <a:spcPts val="300"/>
              </a:spcBef>
              <a:spcAft>
                <a:spcPts val="0"/>
              </a:spcAft>
              <a:buFont typeface="Arial" panose="020B0604020202020204" pitchFamily="34" charset="0"/>
              <a:buChar char="•"/>
              <a:defRPr/>
            </a:pPr>
            <a:r>
              <a:rPr lang="en-US" sz="2400" dirty="0"/>
              <a:t>What is in 802.11 scope?  What is suggested for TGbn contribution?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28 October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28 October 2024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23360</TotalTime>
  <Words>1576</Words>
  <Application>Microsoft Office PowerPoint</Application>
  <PresentationFormat>Widescreen</PresentationFormat>
  <Paragraphs>145</Paragraphs>
  <Slides>15</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Helvetica</vt:lpstr>
      <vt:lpstr>Monotype Sorts</vt:lpstr>
      <vt:lpstr>Times New Roman</vt:lpstr>
      <vt:lpstr>Office Theme</vt:lpstr>
      <vt:lpstr>Document</vt:lpstr>
      <vt:lpstr>ARC-SC-agenda-October-28-2024</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28 October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139</cp:revision>
  <cp:lastPrinted>1601-01-01T00:00:00Z</cp:lastPrinted>
  <dcterms:created xsi:type="dcterms:W3CDTF">2021-01-26T19:12:38Z</dcterms:created>
  <dcterms:modified xsi:type="dcterms:W3CDTF">2024-10-25T19:02:35Z</dcterms:modified>
</cp:coreProperties>
</file>