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2" r:id="rId18"/>
    <p:sldId id="2401" r:id="rId19"/>
    <p:sldId id="240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4" d="100"/>
          <a:sy n="104" d="100"/>
        </p:scale>
        <p:origin x="642"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10/30/2024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4/1708r3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October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t>:</a:t>
            </a:r>
            <a:r>
              <a:rPr b="0"/>
              <a:t> </a:t>
            </a:r>
            <a:r>
              <a:rPr lang="en-US"/>
              <a:t>2024-10-29</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October 30,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Meeting Structure Wednesday: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8:00-10:00 – working – Po-Kai Huang (straw polls), Jerome Henry</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10:30-12:00 – </a:t>
            </a:r>
            <a:r>
              <a:rPr lang="en-US" sz="1400" spc="-1">
                <a:latin typeface="Times New Roman" panose="02020603050405020304" pitchFamily="18" charset="0"/>
                <a:cs typeface="Times New Roman" panose="02020603050405020304" pitchFamily="18" charset="0"/>
                <a:sym typeface="Arial"/>
              </a:rPr>
              <a:t>working –Jerome </a:t>
            </a:r>
            <a:r>
              <a:rPr lang="en-US" sz="1400" spc="-1" dirty="0">
                <a:latin typeface="Times New Roman" panose="02020603050405020304" pitchFamily="18" charset="0"/>
                <a:cs typeface="Times New Roman" panose="02020603050405020304" pitchFamily="18" charset="0"/>
                <a:sym typeface="Arial"/>
              </a:rPr>
              <a:t>Henry</a:t>
            </a: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Huang (straw polls), Jerome Henry (1737, 1738, 1739), Philip Hawkes (1741), others?</a:t>
            </a:r>
          </a:p>
          <a:p>
            <a:pPr lvl="2">
              <a:buNone/>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20308418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29,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Meeting Structure Tuesday:</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8:00-10:00 – working –24/1727r0, 24/1714r0</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10:30-12:30 – working –  24/1576r5, 24/1579r5</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1:30-3:30 – working – 24/1724r2, 24/1720r0, 1094r6, reviewed CIDs without submissions</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Carol Ansley (submission), Phil Hawkes (submission), Jerome Henry (submission), Po-Kai Huang (submission), Domenico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Ficara</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367354909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lumMod val="50000"/>
                    <a:lumOff val="50000"/>
                  </a:schemeClr>
                </a:solidFill>
              </a:rPr>
              <a:t>TGbi Agenda – October 28, 2024</a:t>
            </a:r>
            <a:br>
              <a:rPr lang="en-US" dirty="0">
                <a:solidFill>
                  <a:schemeClr val="tx1">
                    <a:lumMod val="50000"/>
                    <a:lumOff val="50000"/>
                  </a:schemeClr>
                </a:solidFill>
              </a:rPr>
            </a:br>
            <a:endParaRPr lang="en-US" dirty="0">
              <a:solidFill>
                <a:schemeClr val="tx1">
                  <a:lumMod val="50000"/>
                  <a:lumOff val="50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1"/>
            <a:ext cx="8058150" cy="5140859"/>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tx1">
                  <a:lumMod val="50000"/>
                  <a:lumOff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Meeting Structure Monday:</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8:30-10:00 – working – 24/1304r5 - presented</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10:00-10:30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10:30-12:30 – working – 24/1717r0, 24/1719r0, 24/1724r0 - presented</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12:30-1:30 – lunch</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1:30-3:30 – working – 24/1710r0, 24/1414r1, 24/1440r1</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3:30-4:00 – break</a:t>
            </a:r>
          </a:p>
          <a:p>
            <a:pPr marL="971550" lvl="2" indent="-342900">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4:00-5:00 - working</a:t>
            </a:r>
          </a:p>
          <a:p>
            <a:pPr lvl="2">
              <a:buClr>
                <a:srgbClr val="000000"/>
              </a:buClr>
              <a:buSzPct val="100000"/>
              <a:buFont typeface="Arial"/>
              <a:buChar char="•"/>
            </a:pPr>
            <a:endParaRPr lang="en-US" sz="14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lumMod val="50000"/>
                    <a:lumOff val="50000"/>
                  </a:schemeClr>
                </a:solidFill>
                <a:latin typeface="Times New Roman"/>
                <a:cs typeface="Times New Roman"/>
                <a:sym typeface="Times New Roman"/>
              </a:rPr>
              <a:t>Discussion</a:t>
            </a: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Submissions:</a:t>
            </a:r>
          </a:p>
          <a:p>
            <a:pPr lvl="2">
              <a:buNone/>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Carol Ansley (submission), Phil Hawkes (submission), Julien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Sevin</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(submission), Jerome Henry (submission), Po-Kai Huang (submission)</a:t>
            </a: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tx1">
                  <a:lumMod val="50000"/>
                  <a:lumOff val="50000"/>
                </a:schemeClr>
              </a:solidFill>
            </a:endParaRPr>
          </a:p>
        </p:txBody>
      </p:sp>
    </p:spTree>
    <p:extLst>
      <p:ext uri="{BB962C8B-B14F-4D97-AF65-F5344CB8AC3E}">
        <p14:creationId xmlns:p14="http://schemas.microsoft.com/office/powerpoint/2010/main" val="203317341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October Ad Hoc Meeting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23199</TotalTime>
  <Words>2117</Words>
  <Application>Microsoft Office PowerPoint</Application>
  <PresentationFormat>On-screen Show (4:3)</PresentationFormat>
  <Paragraphs>196</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October 30, 2024 </vt:lpstr>
      <vt:lpstr>TGbi Agenda – October 29, 2024 </vt:lpstr>
      <vt:lpstr>TGbi Agenda – October 28,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288</cp:revision>
  <dcterms:modified xsi:type="dcterms:W3CDTF">2024-10-30T20:43:41Z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