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4"/>
  </p:notesMasterIdLst>
  <p:handoutMasterIdLst>
    <p:handoutMasterId r:id="rId25"/>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2" r:id="rId18"/>
    <p:sldId id="2401" r:id="rId19"/>
    <p:sldId id="2400" r:id="rId20"/>
    <p:sldId id="2374"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104" d="100"/>
          <a:sy n="104" d="100"/>
        </p:scale>
        <p:origin x="642" y="108"/>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E8A3773-4888-4502-AE26-ED78F0F20072}"/>
    <pc:docChg chg="addSld modSld modMainMaster">
      <pc:chgData name="Ansley, Carol (CCI-Atlanta)" userId="cbcdc21a-90c4-4b2f-81f7-da4165205229" providerId="ADAL" clId="{EE8A3773-4888-4502-AE26-ED78F0F20072}" dt="2024-10-29T19:05:10.126" v="102" actId="20577"/>
      <pc:docMkLst>
        <pc:docMk/>
      </pc:docMkLst>
      <pc:sldChg chg="modSp mod">
        <pc:chgData name="Ansley, Carol (CCI-Atlanta)" userId="cbcdc21a-90c4-4b2f-81f7-da4165205229" providerId="ADAL" clId="{EE8A3773-4888-4502-AE26-ED78F0F20072}" dt="2024-10-29T19:05:10.126" v="102" actId="20577"/>
        <pc:sldMkLst>
          <pc:docMk/>
          <pc:sldMk cId="0" sldId="256"/>
        </pc:sldMkLst>
        <pc:spChg chg="mod">
          <ac:chgData name="Ansley, Carol (CCI-Atlanta)" userId="cbcdc21a-90c4-4b2f-81f7-da4165205229" providerId="ADAL" clId="{EE8A3773-4888-4502-AE26-ED78F0F20072}" dt="2024-10-29T19:05:10.126" v="102" actId="20577"/>
          <ac:spMkLst>
            <pc:docMk/>
            <pc:sldMk cId="0" sldId="256"/>
            <ac:spMk id="54" creationId="{00000000-0000-0000-0000-000000000000}"/>
          </ac:spMkLst>
        </pc:spChg>
      </pc:sldChg>
      <pc:sldChg chg="modSp mod">
        <pc:chgData name="Ansley, Carol (CCI-Atlanta)" userId="cbcdc21a-90c4-4b2f-81f7-da4165205229" providerId="ADAL" clId="{EE8A3773-4888-4502-AE26-ED78F0F20072}" dt="2024-10-29T19:05:00.139" v="100" actId="207"/>
        <pc:sldMkLst>
          <pc:docMk/>
          <pc:sldMk cId="3673549098" sldId="2401"/>
        </pc:sldMkLst>
        <pc:spChg chg="mod">
          <ac:chgData name="Ansley, Carol (CCI-Atlanta)" userId="cbcdc21a-90c4-4b2f-81f7-da4165205229" providerId="ADAL" clId="{EE8A3773-4888-4502-AE26-ED78F0F20072}" dt="2024-10-29T19:05:00.139" v="100" actId="207"/>
          <ac:spMkLst>
            <pc:docMk/>
            <pc:sldMk cId="3673549098" sldId="2401"/>
            <ac:spMk id="2" creationId="{F3220D77-4B90-B742-B74B-6BD78C0D50E7}"/>
          </ac:spMkLst>
        </pc:spChg>
        <pc:spChg chg="mod">
          <ac:chgData name="Ansley, Carol (CCI-Atlanta)" userId="cbcdc21a-90c4-4b2f-81f7-da4165205229" providerId="ADAL" clId="{EE8A3773-4888-4502-AE26-ED78F0F20072}" dt="2024-10-29T19:05:00.139" v="100" actId="207"/>
          <ac:spMkLst>
            <pc:docMk/>
            <pc:sldMk cId="3673549098" sldId="2401"/>
            <ac:spMk id="3" creationId="{D9119F4E-FC06-F646-87EB-EF12912A7052}"/>
          </ac:spMkLst>
        </pc:spChg>
      </pc:sldChg>
      <pc:sldChg chg="modSp add mod">
        <pc:chgData name="Ansley, Carol (CCI-Atlanta)" userId="cbcdc21a-90c4-4b2f-81f7-da4165205229" providerId="ADAL" clId="{EE8A3773-4888-4502-AE26-ED78F0F20072}" dt="2024-10-29T19:04:47.589" v="99" actId="20577"/>
        <pc:sldMkLst>
          <pc:docMk/>
          <pc:sldMk cId="1203084185" sldId="2402"/>
        </pc:sldMkLst>
        <pc:spChg chg="mod">
          <ac:chgData name="Ansley, Carol (CCI-Atlanta)" userId="cbcdc21a-90c4-4b2f-81f7-da4165205229" providerId="ADAL" clId="{EE8A3773-4888-4502-AE26-ED78F0F20072}" dt="2024-10-29T19:03:52.467" v="53" actId="20577"/>
          <ac:spMkLst>
            <pc:docMk/>
            <pc:sldMk cId="1203084185" sldId="2402"/>
            <ac:spMk id="2" creationId="{F3220D77-4B90-B742-B74B-6BD78C0D50E7}"/>
          </ac:spMkLst>
        </pc:spChg>
        <pc:spChg chg="mod">
          <ac:chgData name="Ansley, Carol (CCI-Atlanta)" userId="cbcdc21a-90c4-4b2f-81f7-da4165205229" providerId="ADAL" clId="{EE8A3773-4888-4502-AE26-ED78F0F20072}" dt="2024-10-29T19:04:47.589" v="99" actId="20577"/>
          <ac:spMkLst>
            <pc:docMk/>
            <pc:sldMk cId="1203084185" sldId="2402"/>
            <ac:spMk id="3" creationId="{D9119F4E-FC06-F646-87EB-EF12912A7052}"/>
          </ac:spMkLst>
        </pc:spChg>
      </pc:sldChg>
      <pc:sldMasterChg chg="modSp mod">
        <pc:chgData name="Ansley, Carol (CCI-Atlanta)" userId="cbcdc21a-90c4-4b2f-81f7-da4165205229" providerId="ADAL" clId="{EE8A3773-4888-4502-AE26-ED78F0F20072}" dt="2024-10-29T19:03:37.154" v="48" actId="20577"/>
        <pc:sldMasterMkLst>
          <pc:docMk/>
          <pc:sldMasterMk cId="0" sldId="2147483648"/>
        </pc:sldMasterMkLst>
        <pc:spChg chg="mod">
          <ac:chgData name="Ansley, Carol (CCI-Atlanta)" userId="cbcdc21a-90c4-4b2f-81f7-da4165205229" providerId="ADAL" clId="{EE8A3773-4888-4502-AE26-ED78F0F20072}" dt="2024-10-29T19:03:37.154" v="48"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10/29/2024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4/1708r2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October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a:t>2024-10-29</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October 30,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Meeting Structure Tuesday:</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8:00-10:00 – working –</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10:00-10:30 – break</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10:30-12:00 – working –  </a:t>
            </a: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 (straw polls), others?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120308418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lumMod val="50000"/>
                    <a:lumOff val="50000"/>
                  </a:schemeClr>
                </a:solidFill>
              </a:rPr>
              <a:t>TGbi Agenda – October 29, 2024</a:t>
            </a:r>
            <a:br>
              <a:rPr lang="en-US" dirty="0">
                <a:solidFill>
                  <a:schemeClr val="tx1">
                    <a:lumMod val="50000"/>
                    <a:lumOff val="50000"/>
                  </a:schemeClr>
                </a:solidFill>
              </a:rPr>
            </a:br>
            <a:endParaRPr lang="en-US" dirty="0">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tx1">
                  <a:lumMod val="50000"/>
                  <a:lumOff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(12 participants)</a:t>
            </a: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Meeting Structure Tuesday:</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8:00-10:00 – working –24/1727r0, 24/1714r0</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10:00-10:30 – break</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10:30-12:30 – working –  24/1576r5, 24/1579r5</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12:30-1:30 – lunch</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1:30-3:30 – working – 24/1724r2, 24/1720r0, 1094r6, reviewed CIDs without submissions</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3:30-4:00 – break</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4:00-5:00 - working</a:t>
            </a:r>
          </a:p>
          <a:p>
            <a:pPr lvl="2">
              <a:buClr>
                <a:srgbClr val="000000"/>
              </a:buClr>
              <a:buSzPct val="100000"/>
              <a:buFont typeface="Arial"/>
              <a:buChar char="•"/>
            </a:pPr>
            <a:endParaRPr lang="en-US" sz="14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lumMod val="50000"/>
                    <a:lumOff val="50000"/>
                  </a:schemeClr>
                </a:solidFill>
                <a:latin typeface="Times New Roman"/>
                <a:cs typeface="Times New Roman"/>
                <a:sym typeface="Times New Roman"/>
              </a:rPr>
              <a:t>Discussion</a:t>
            </a: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Submissions:</a:t>
            </a:r>
          </a:p>
          <a:p>
            <a:pPr lvl="2">
              <a:buNone/>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Carol Ansley (submission), Phil Hawkes (submission), Jerome Henry (submission), Po-Kai Huang (submission), Domenico </a:t>
            </a:r>
            <a:r>
              <a:rPr lang="en-US" sz="14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Ficara</a:t>
            </a: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tx1">
                  <a:lumMod val="50000"/>
                  <a:lumOff val="50000"/>
                </a:schemeClr>
              </a:solidFill>
            </a:endParaRPr>
          </a:p>
        </p:txBody>
      </p:sp>
    </p:spTree>
    <p:extLst>
      <p:ext uri="{BB962C8B-B14F-4D97-AF65-F5344CB8AC3E}">
        <p14:creationId xmlns:p14="http://schemas.microsoft.com/office/powerpoint/2010/main" val="367354909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lumMod val="50000"/>
                    <a:lumOff val="50000"/>
                  </a:schemeClr>
                </a:solidFill>
              </a:rPr>
              <a:t>TGbi Agenda – October 28, 2024</a:t>
            </a:r>
            <a:br>
              <a:rPr lang="en-US" dirty="0">
                <a:solidFill>
                  <a:schemeClr val="tx1">
                    <a:lumMod val="50000"/>
                    <a:lumOff val="50000"/>
                  </a:schemeClr>
                </a:solidFill>
              </a:rPr>
            </a:br>
            <a:endParaRPr lang="en-US" dirty="0">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tx1">
                  <a:lumMod val="50000"/>
                  <a:lumOff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(12 participants)</a:t>
            </a: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Meeting Structure Monday:</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8:30-10:00 – working – 24/1304r5 - presented</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10:00-10:30 – break</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10:30-12:30 – working – 24/1717r0, 24/1719r0, 24/1724r0 - presented</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12:30-1:30 – lunch</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1:30-3:30 – working – 24/1710r0, 24/1414r1, 24/1440r1</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3:30-4:00 – break</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4:00-5:00 - working</a:t>
            </a:r>
          </a:p>
          <a:p>
            <a:pPr lvl="2">
              <a:buClr>
                <a:srgbClr val="000000"/>
              </a:buClr>
              <a:buSzPct val="100000"/>
              <a:buFont typeface="Arial"/>
              <a:buChar char="•"/>
            </a:pPr>
            <a:endParaRPr lang="en-US" sz="14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lumMod val="50000"/>
                    <a:lumOff val="50000"/>
                  </a:schemeClr>
                </a:solidFill>
                <a:latin typeface="Times New Roman"/>
                <a:cs typeface="Times New Roman"/>
                <a:sym typeface="Times New Roman"/>
              </a:rPr>
              <a:t>Discussion</a:t>
            </a: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Submissions:</a:t>
            </a:r>
          </a:p>
          <a:p>
            <a:pPr lvl="2">
              <a:buNone/>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Carol Ansley (submission), Phil Hawkes (submission), Julien </a:t>
            </a:r>
            <a:r>
              <a:rPr lang="en-US" sz="14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Sevin</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(submission), Jerome Henry (submission), Po-Kai Huang (submission)</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tx1">
                  <a:lumMod val="50000"/>
                  <a:lumOff val="50000"/>
                </a:schemeClr>
              </a:solidFill>
            </a:endParaRPr>
          </a:p>
        </p:txBody>
      </p:sp>
    </p:spTree>
    <p:extLst>
      <p:ext uri="{BB962C8B-B14F-4D97-AF65-F5344CB8AC3E}">
        <p14:creationId xmlns:p14="http://schemas.microsoft.com/office/powerpoint/2010/main" val="203317341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October Ad Hoc Meeting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22691</TotalTime>
  <Words>2093</Words>
  <Application>Microsoft Office PowerPoint</Application>
  <PresentationFormat>On-screen Show (4:3)</PresentationFormat>
  <Paragraphs>196</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October 30, 2024 </vt:lpstr>
      <vt:lpstr>TGbi Agenda – October 29, 2024 </vt:lpstr>
      <vt:lpstr>TGbi Agenda – October 28,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287</cp:revision>
  <dcterms:modified xsi:type="dcterms:W3CDTF">2024-10-29T19:05:14Z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