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3"/>
  </p:notesMasterIdLst>
  <p:handoutMasterIdLst>
    <p:handoutMasterId r:id="rId24"/>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1" r:id="rId18"/>
    <p:sldId id="2400" r:id="rId19"/>
    <p:sldId id="2374"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24" d="100"/>
          <a:sy n="124" d="100"/>
        </p:scale>
        <p:origin x="1056"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10/28/2024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4/1708r1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2024-10-28</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29,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Meeting Structure Tuesday: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8:00-10:00 – working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10:00-10:30 – break</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10:30-12:30 – working –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12:30-1:30 – lunch</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1:30-3:30 – working –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3:30-4:00 – break</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4:00-5:00 - working</a:t>
            </a: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Carol Ansley (submission), Phil Hawkes (submission), Jerome Henry (</a:t>
            </a:r>
            <a:r>
              <a:rPr lang="en-US" sz="1400" spc="-1">
                <a:latin typeface="Times New Roman" panose="02020603050405020304" pitchFamily="18" charset="0"/>
                <a:cs typeface="Times New Roman" panose="02020603050405020304" pitchFamily="18" charset="0"/>
                <a:sym typeface="Arial"/>
              </a:rPr>
              <a:t>submission) </a:t>
            </a:r>
          </a:p>
          <a:p>
            <a:pPr lvl="2">
              <a:buNone/>
              <a:defRPr sz="1500" spc="-1">
                <a:latin typeface="Arial"/>
                <a:ea typeface="Arial"/>
                <a:cs typeface="Arial"/>
                <a:sym typeface="Arial"/>
              </a:defRPr>
            </a:pPr>
            <a:r>
              <a:rPr lang="en-US" sz="1400" spc="-1">
                <a:latin typeface="Times New Roman" panose="02020603050405020304" pitchFamily="18" charset="0"/>
                <a:cs typeface="Times New Roman" panose="02020603050405020304" pitchFamily="18" charset="0"/>
                <a:sym typeface="Arial"/>
              </a:rPr>
              <a:t>Any </a:t>
            </a:r>
            <a:r>
              <a:rPr lang="en-US" sz="1400" spc="-1" dirty="0">
                <a:latin typeface="Times New Roman" panose="02020603050405020304" pitchFamily="18" charset="0"/>
                <a:cs typeface="Times New Roman" panose="02020603050405020304" pitchFamily="18" charset="0"/>
                <a:sym typeface="Arial"/>
              </a:rPr>
              <a:t>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367354909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lumMod val="50000"/>
                    <a:lumOff val="50000"/>
                  </a:schemeClr>
                </a:solidFill>
              </a:rPr>
              <a:t>TGbi Agenda – October 28, 2024</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tx1">
                  <a:lumMod val="50000"/>
                  <a:lumOff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Meeting Structure Monday:</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8:30-10:00 – working – 24/1304r5 - presented</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10:00-10:30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10:30-12:30 – working – 24/1717r0, 24/1719r0, 24/1724r0 - presented</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12:30-1:30 – lunch</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1:30-3:30 – working – 24/1710r0, 24/1414r1, 24/1440r1</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3:30-4:00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4:00-5:00 - working</a:t>
            </a:r>
          </a:p>
          <a:p>
            <a:pPr lvl="2">
              <a:buClr>
                <a:srgbClr val="000000"/>
              </a:buClr>
              <a:buSzPct val="100000"/>
              <a:buFont typeface="Arial"/>
              <a:buChar char="•"/>
            </a:pPr>
            <a:endParaRPr lang="en-US" sz="14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lumMod val="50000"/>
                    <a:lumOff val="50000"/>
                  </a:schemeClr>
                </a:solidFill>
                <a:latin typeface="Times New Roman"/>
                <a:cs typeface="Times New Roman"/>
                <a:sym typeface="Times New Roman"/>
              </a:rPr>
              <a:t>Discussion</a:t>
            </a: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Submissions:</a:t>
            </a:r>
          </a:p>
          <a:p>
            <a:pPr lvl="2">
              <a:buNone/>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Carol Ansley (submission), Phil Hawkes (submission), Julien </a:t>
            </a:r>
            <a:r>
              <a:rPr lang="en-US" sz="14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Sevin</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(submission), Jerome Henry (submission), Po-Kai Huang (submission)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203317341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Ad Hoc Meeting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22269</TotalTime>
  <Words>2019</Words>
  <Application>Microsoft Office PowerPoint</Application>
  <PresentationFormat>On-screen Show (4:3)</PresentationFormat>
  <Paragraphs>180</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October 29, 2024 </vt:lpstr>
      <vt:lpstr>TGbi Agenda – October 28,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286</cp:revision>
  <dcterms:modified xsi:type="dcterms:W3CDTF">2024-10-29T11:46:36Z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