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2"/>
  </p:notesMasterIdLst>
  <p:handoutMasterIdLst>
    <p:handoutMasterId r:id="rId23"/>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0" r:id="rId18"/>
    <p:sldId id="2374"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102" d="100"/>
          <a:sy n="102" d="100"/>
        </p:scale>
        <p:origin x="1464" y="108"/>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89FA3C2E-2E03-4D6C-AF89-CE3C05D1F4AB}"/>
    <pc:docChg chg="custSel delSld modSld modMainMaster">
      <pc:chgData name="Ansley, Carol (CCI-Atlanta)" userId="cbcdc21a-90c4-4b2f-81f7-da4165205229" providerId="ADAL" clId="{89FA3C2E-2E03-4D6C-AF89-CE3C05D1F4AB}" dt="2024-10-24T13:59:57.597" v="325" actId="20577"/>
      <pc:docMkLst>
        <pc:docMk/>
      </pc:docMkLst>
      <pc:sldChg chg="modSp mod">
        <pc:chgData name="Ansley, Carol (CCI-Atlanta)" userId="cbcdc21a-90c4-4b2f-81f7-da4165205229" providerId="ADAL" clId="{89FA3C2E-2E03-4D6C-AF89-CE3C05D1F4AB}" dt="2024-10-23T15:13:53.449" v="11" actId="20577"/>
        <pc:sldMkLst>
          <pc:docMk/>
          <pc:sldMk cId="0" sldId="256"/>
        </pc:sldMkLst>
        <pc:spChg chg="mod">
          <ac:chgData name="Ansley, Carol (CCI-Atlanta)" userId="cbcdc21a-90c4-4b2f-81f7-da4165205229" providerId="ADAL" clId="{89FA3C2E-2E03-4D6C-AF89-CE3C05D1F4AB}" dt="2024-10-23T15:13:53.449" v="11" actId="20577"/>
          <ac:spMkLst>
            <pc:docMk/>
            <pc:sldMk cId="0" sldId="256"/>
            <ac:spMk id="54" creationId="{00000000-0000-0000-0000-000000000000}"/>
          </ac:spMkLst>
        </pc:spChg>
      </pc:sldChg>
      <pc:sldChg chg="modSp mod">
        <pc:chgData name="Ansley, Carol (CCI-Atlanta)" userId="cbcdc21a-90c4-4b2f-81f7-da4165205229" providerId="ADAL" clId="{89FA3C2E-2E03-4D6C-AF89-CE3C05D1F4AB}" dt="2024-10-23T15:14:05.270" v="25" actId="20577"/>
        <pc:sldMkLst>
          <pc:docMk/>
          <pc:sldMk cId="0" sldId="257"/>
        </pc:sldMkLst>
        <pc:spChg chg="mod">
          <ac:chgData name="Ansley, Carol (CCI-Atlanta)" userId="cbcdc21a-90c4-4b2f-81f7-da4165205229" providerId="ADAL" clId="{89FA3C2E-2E03-4D6C-AF89-CE3C05D1F4AB}" dt="2024-10-23T15:14:05.270" v="25" actId="20577"/>
          <ac:spMkLst>
            <pc:docMk/>
            <pc:sldMk cId="0" sldId="257"/>
            <ac:spMk id="59" creationId="{00000000-0000-0000-0000-000000000000}"/>
          </ac:spMkLst>
        </pc:spChg>
      </pc:sldChg>
      <pc:sldChg chg="del">
        <pc:chgData name="Ansley, Carol (CCI-Atlanta)" userId="cbcdc21a-90c4-4b2f-81f7-da4165205229" providerId="ADAL" clId="{89FA3C2E-2E03-4D6C-AF89-CE3C05D1F4AB}" dt="2024-10-23T15:26:33.849" v="43" actId="47"/>
        <pc:sldMkLst>
          <pc:docMk/>
          <pc:sldMk cId="4240815209" sldId="2399"/>
        </pc:sldMkLst>
      </pc:sldChg>
      <pc:sldChg chg="modSp mod">
        <pc:chgData name="Ansley, Carol (CCI-Atlanta)" userId="cbcdc21a-90c4-4b2f-81f7-da4165205229" providerId="ADAL" clId="{89FA3C2E-2E03-4D6C-AF89-CE3C05D1F4AB}" dt="2024-10-24T13:59:57.597" v="325" actId="20577"/>
        <pc:sldMkLst>
          <pc:docMk/>
          <pc:sldMk cId="2033173410" sldId="2400"/>
        </pc:sldMkLst>
        <pc:spChg chg="mod">
          <ac:chgData name="Ansley, Carol (CCI-Atlanta)" userId="cbcdc21a-90c4-4b2f-81f7-da4165205229" providerId="ADAL" clId="{89FA3C2E-2E03-4D6C-AF89-CE3C05D1F4AB}" dt="2024-10-23T15:25:50.761" v="31" actId="20577"/>
          <ac:spMkLst>
            <pc:docMk/>
            <pc:sldMk cId="2033173410" sldId="2400"/>
            <ac:spMk id="2" creationId="{F3220D77-4B90-B742-B74B-6BD78C0D50E7}"/>
          </ac:spMkLst>
        </pc:spChg>
        <pc:spChg chg="mod">
          <ac:chgData name="Ansley, Carol (CCI-Atlanta)" userId="cbcdc21a-90c4-4b2f-81f7-da4165205229" providerId="ADAL" clId="{89FA3C2E-2E03-4D6C-AF89-CE3C05D1F4AB}" dt="2024-10-24T13:59:57.597" v="325" actId="20577"/>
          <ac:spMkLst>
            <pc:docMk/>
            <pc:sldMk cId="2033173410" sldId="2400"/>
            <ac:spMk id="3" creationId="{D9119F4E-FC06-F646-87EB-EF12912A7052}"/>
          </ac:spMkLst>
        </pc:spChg>
      </pc:sldChg>
      <pc:sldMasterChg chg="modSp mod">
        <pc:chgData name="Ansley, Carol (CCI-Atlanta)" userId="cbcdc21a-90c4-4b2f-81f7-da4165205229" providerId="ADAL" clId="{89FA3C2E-2E03-4D6C-AF89-CE3C05D1F4AB}" dt="2024-10-23T15:13:41.339" v="7" actId="20577"/>
        <pc:sldMasterMkLst>
          <pc:docMk/>
          <pc:sldMasterMk cId="0" sldId="2147483648"/>
        </pc:sldMasterMkLst>
        <pc:spChg chg="mod">
          <ac:chgData name="Ansley, Carol (CCI-Atlanta)" userId="cbcdc21a-90c4-4b2f-81f7-da4165205229" providerId="ADAL" clId="{89FA3C2E-2E03-4D6C-AF89-CE3C05D1F4AB}" dt="2024-10-23T15:13:41.339" v="7"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10/23/2024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4/1708r0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October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2024-10-28</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October 28,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Meeting Structure Monday:</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8:30-10:00 – working</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10:00-10:30 – break</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10:30-12:30 – working</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12:30-1:30 – lunch</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1:30-3:30 – working</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3:30-4:00 – break</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4:00-5:00 - working</a:t>
            </a: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Carol Ansley </a:t>
            </a:r>
            <a:r>
              <a:rPr lang="en-US" sz="1400" spc="-1">
                <a:latin typeface="Times New Roman" panose="02020603050405020304" pitchFamily="18" charset="0"/>
                <a:cs typeface="Times New Roman" panose="02020603050405020304" pitchFamily="18" charset="0"/>
                <a:sym typeface="Arial"/>
              </a:rPr>
              <a:t>(submission), </a:t>
            </a:r>
            <a:r>
              <a:rPr lang="en-US" sz="1400" spc="-1" dirty="0">
                <a:latin typeface="Times New Roman" panose="02020603050405020304" pitchFamily="18" charset="0"/>
                <a:cs typeface="Times New Roman" panose="02020603050405020304" pitchFamily="18" charset="0"/>
                <a:sym typeface="Arial"/>
              </a:rPr>
              <a:t>Phil Hawkes (submission), Julien </a:t>
            </a:r>
            <a:r>
              <a:rPr lang="en-US" sz="1400" spc="-1" dirty="0" err="1">
                <a:latin typeface="Times New Roman" panose="02020603050405020304" pitchFamily="18" charset="0"/>
                <a:cs typeface="Times New Roman" panose="02020603050405020304" pitchFamily="18" charset="0"/>
                <a:sym typeface="Arial"/>
              </a:rPr>
              <a:t>Sevin</a:t>
            </a:r>
            <a:r>
              <a:rPr lang="en-US" sz="1400" spc="-1" dirty="0">
                <a:latin typeface="Times New Roman" panose="02020603050405020304" pitchFamily="18" charset="0"/>
                <a:cs typeface="Times New Roman" panose="02020603050405020304" pitchFamily="18" charset="0"/>
                <a:sym typeface="Arial"/>
              </a:rPr>
              <a:t> (submission), Jerome Henry (submission), Po-Kai Huang (submission)</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203317341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October Ad Hoc Meeting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20865</TotalTime>
  <Words>1930</Words>
  <Application>Microsoft Office PowerPoint</Application>
  <PresentationFormat>On-screen Show (4:3)</PresentationFormat>
  <Paragraphs>159</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October 28,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285</cp:revision>
  <dcterms:modified xsi:type="dcterms:W3CDTF">2024-10-24T14:00:08Z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