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56" r:id="rId3"/>
    <p:sldId id="257" r:id="rId4"/>
    <p:sldId id="262" r:id="rId5"/>
    <p:sldId id="267" r:id="rId6"/>
    <p:sldId id="268" r:id="rId7"/>
    <p:sldId id="265" r:id="rId8"/>
    <p:sldId id="269" r:id="rId9"/>
    <p:sldId id="270"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98" autoAdjust="0"/>
    <p:restoredTop sz="94660"/>
  </p:normalViewPr>
  <p:slideViewPr>
    <p:cSldViewPr>
      <p:cViewPr>
        <p:scale>
          <a:sx n="170" d="100"/>
          <a:sy n="170" d="100"/>
        </p:scale>
        <p:origin x="160" y="1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802.11-24/1705r0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October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Donald Eastlake, Indepdent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802.11-24/1705r0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October 2024</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Donald Eastlake, Indepdent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802.11-24/1705r0</a:t>
            </a:r>
          </a:p>
        </p:txBody>
      </p:sp>
      <p:sp>
        <p:nvSpPr>
          <p:cNvPr id="5" name="Rectangle 3"/>
          <p:cNvSpPr>
            <a:spLocks noGrp="1" noChangeArrowheads="1"/>
          </p:cNvSpPr>
          <p:nvPr>
            <p:ph type="dt"/>
          </p:nvPr>
        </p:nvSpPr>
        <p:spPr>
          <a:ln/>
        </p:spPr>
        <p:txBody>
          <a:bodyPr/>
          <a:lstStyle/>
          <a:p>
            <a:r>
              <a:rPr lang="en-US"/>
              <a:t>October 2024</a:t>
            </a:r>
          </a:p>
        </p:txBody>
      </p:sp>
      <p:sp>
        <p:nvSpPr>
          <p:cNvPr id="6" name="Rectangle 6"/>
          <p:cNvSpPr>
            <a:spLocks noGrp="1" noChangeArrowheads="1"/>
          </p:cNvSpPr>
          <p:nvPr>
            <p:ph type="ftr"/>
          </p:nvPr>
        </p:nvSpPr>
        <p:spPr>
          <a:ln/>
        </p:spPr>
        <p:txBody>
          <a:bodyPr/>
          <a:lstStyle/>
          <a:p>
            <a:r>
              <a:rPr lang="en-US"/>
              <a:t>Donald Eastlake, Indepdent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802.11-24/1705r0</a:t>
            </a:r>
          </a:p>
        </p:txBody>
      </p:sp>
      <p:sp>
        <p:nvSpPr>
          <p:cNvPr id="5" name="Rectangle 3"/>
          <p:cNvSpPr>
            <a:spLocks noGrp="1" noChangeArrowheads="1"/>
          </p:cNvSpPr>
          <p:nvPr>
            <p:ph type="dt"/>
          </p:nvPr>
        </p:nvSpPr>
        <p:spPr>
          <a:ln/>
        </p:spPr>
        <p:txBody>
          <a:bodyPr/>
          <a:lstStyle/>
          <a:p>
            <a:r>
              <a:rPr lang="en-US"/>
              <a:t>October 2024</a:t>
            </a:r>
          </a:p>
        </p:txBody>
      </p:sp>
      <p:sp>
        <p:nvSpPr>
          <p:cNvPr id="6" name="Rectangle 6"/>
          <p:cNvSpPr>
            <a:spLocks noGrp="1" noChangeArrowheads="1"/>
          </p:cNvSpPr>
          <p:nvPr>
            <p:ph type="ftr"/>
          </p:nvPr>
        </p:nvSpPr>
        <p:spPr>
          <a:ln/>
        </p:spPr>
        <p:txBody>
          <a:bodyPr/>
          <a:lstStyle/>
          <a:p>
            <a:r>
              <a:rPr lang="en-US"/>
              <a:t>Donald Eastlake, Indepdent</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802.11-24/1705r0</a:t>
            </a:r>
          </a:p>
        </p:txBody>
      </p:sp>
      <p:sp>
        <p:nvSpPr>
          <p:cNvPr id="5" name="Rectangle 3"/>
          <p:cNvSpPr>
            <a:spLocks noGrp="1" noChangeArrowheads="1"/>
          </p:cNvSpPr>
          <p:nvPr>
            <p:ph type="dt"/>
          </p:nvPr>
        </p:nvSpPr>
        <p:spPr>
          <a:ln/>
        </p:spPr>
        <p:txBody>
          <a:bodyPr/>
          <a:lstStyle/>
          <a:p>
            <a:r>
              <a:rPr lang="en-US"/>
              <a:t>October 2024</a:t>
            </a:r>
          </a:p>
        </p:txBody>
      </p:sp>
      <p:sp>
        <p:nvSpPr>
          <p:cNvPr id="6" name="Rectangle 6"/>
          <p:cNvSpPr>
            <a:spLocks noGrp="1" noChangeArrowheads="1"/>
          </p:cNvSpPr>
          <p:nvPr>
            <p:ph type="ftr"/>
          </p:nvPr>
        </p:nvSpPr>
        <p:spPr>
          <a:ln/>
        </p:spPr>
        <p:txBody>
          <a:bodyPr/>
          <a:lstStyle/>
          <a:p>
            <a:r>
              <a:rPr lang="en-US"/>
              <a:t>Donald Eastlake, Indepdent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0B10329-3818-6EE9-8AA5-41603140BD8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712511D-74A4-3C77-E062-3AD307476DB4}"/>
              </a:ext>
            </a:extLst>
          </p:cNvPr>
          <p:cNvSpPr>
            <a:spLocks noGrp="1" noChangeArrowheads="1"/>
          </p:cNvSpPr>
          <p:nvPr>
            <p:ph type="hdr"/>
          </p:nvPr>
        </p:nvSpPr>
        <p:spPr>
          <a:ln/>
        </p:spPr>
        <p:txBody>
          <a:bodyPr/>
          <a:lstStyle/>
          <a:p>
            <a:r>
              <a:rPr lang="en-US"/>
              <a:t>doc.: IEEE 802.11-24/1705r0</a:t>
            </a:r>
          </a:p>
        </p:txBody>
      </p:sp>
      <p:sp>
        <p:nvSpPr>
          <p:cNvPr id="5" name="Rectangle 3">
            <a:extLst>
              <a:ext uri="{FF2B5EF4-FFF2-40B4-BE49-F238E27FC236}">
                <a16:creationId xmlns:a16="http://schemas.microsoft.com/office/drawing/2014/main" id="{1FD13A1B-9F4E-AF8F-03BB-702D33453BF2}"/>
              </a:ext>
            </a:extLst>
          </p:cNvPr>
          <p:cNvSpPr>
            <a:spLocks noGrp="1" noChangeArrowheads="1"/>
          </p:cNvSpPr>
          <p:nvPr>
            <p:ph type="dt"/>
          </p:nvPr>
        </p:nvSpPr>
        <p:spPr>
          <a:ln/>
        </p:spPr>
        <p:txBody>
          <a:bodyPr/>
          <a:lstStyle/>
          <a:p>
            <a:r>
              <a:rPr lang="en-US"/>
              <a:t>October 2024</a:t>
            </a:r>
          </a:p>
        </p:txBody>
      </p:sp>
      <p:sp>
        <p:nvSpPr>
          <p:cNvPr id="6" name="Rectangle 6">
            <a:extLst>
              <a:ext uri="{FF2B5EF4-FFF2-40B4-BE49-F238E27FC236}">
                <a16:creationId xmlns:a16="http://schemas.microsoft.com/office/drawing/2014/main" id="{29FEE472-9535-1C8B-3630-F7D7081D93D6}"/>
              </a:ext>
            </a:extLst>
          </p:cNvPr>
          <p:cNvSpPr>
            <a:spLocks noGrp="1" noChangeArrowheads="1"/>
          </p:cNvSpPr>
          <p:nvPr>
            <p:ph type="ftr"/>
          </p:nvPr>
        </p:nvSpPr>
        <p:spPr>
          <a:ln/>
        </p:spPr>
        <p:txBody>
          <a:bodyPr/>
          <a:lstStyle/>
          <a:p>
            <a:r>
              <a:rPr lang="en-US"/>
              <a:t>Donald Eastlake, Indepdent</a:t>
            </a:r>
          </a:p>
        </p:txBody>
      </p:sp>
      <p:sp>
        <p:nvSpPr>
          <p:cNvPr id="7" name="Rectangle 7">
            <a:extLst>
              <a:ext uri="{FF2B5EF4-FFF2-40B4-BE49-F238E27FC236}">
                <a16:creationId xmlns:a16="http://schemas.microsoft.com/office/drawing/2014/main" id="{1F55E7A5-700F-29B5-21AF-548CFE08DD06}"/>
              </a:ext>
            </a:extLst>
          </p:cNvPr>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a:extLst>
              <a:ext uri="{FF2B5EF4-FFF2-40B4-BE49-F238E27FC236}">
                <a16:creationId xmlns:a16="http://schemas.microsoft.com/office/drawing/2014/main" id="{EA421BD8-1D82-8346-D79D-17DBB1302012}"/>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3F0B94B-E9FE-36DD-7056-2A8576AA10F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1639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9852F3B-34AD-DA72-D5DC-284E694D301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D8B4B67-B3F0-E19C-E3D1-ADC2B094CC45}"/>
              </a:ext>
            </a:extLst>
          </p:cNvPr>
          <p:cNvSpPr>
            <a:spLocks noGrp="1" noChangeArrowheads="1"/>
          </p:cNvSpPr>
          <p:nvPr>
            <p:ph type="hdr"/>
          </p:nvPr>
        </p:nvSpPr>
        <p:spPr>
          <a:ln/>
        </p:spPr>
        <p:txBody>
          <a:bodyPr/>
          <a:lstStyle/>
          <a:p>
            <a:r>
              <a:rPr lang="en-US"/>
              <a:t>doc.: IEEE 802.11-24/1705r0</a:t>
            </a:r>
          </a:p>
        </p:txBody>
      </p:sp>
      <p:sp>
        <p:nvSpPr>
          <p:cNvPr id="5" name="Rectangle 3">
            <a:extLst>
              <a:ext uri="{FF2B5EF4-FFF2-40B4-BE49-F238E27FC236}">
                <a16:creationId xmlns:a16="http://schemas.microsoft.com/office/drawing/2014/main" id="{0E7B4F37-C5A5-002B-72F2-2A136A90F43E}"/>
              </a:ext>
            </a:extLst>
          </p:cNvPr>
          <p:cNvSpPr>
            <a:spLocks noGrp="1" noChangeArrowheads="1"/>
          </p:cNvSpPr>
          <p:nvPr>
            <p:ph type="dt"/>
          </p:nvPr>
        </p:nvSpPr>
        <p:spPr>
          <a:ln/>
        </p:spPr>
        <p:txBody>
          <a:bodyPr/>
          <a:lstStyle/>
          <a:p>
            <a:r>
              <a:rPr lang="en-US"/>
              <a:t>October 2024</a:t>
            </a:r>
          </a:p>
        </p:txBody>
      </p:sp>
      <p:sp>
        <p:nvSpPr>
          <p:cNvPr id="6" name="Rectangle 6">
            <a:extLst>
              <a:ext uri="{FF2B5EF4-FFF2-40B4-BE49-F238E27FC236}">
                <a16:creationId xmlns:a16="http://schemas.microsoft.com/office/drawing/2014/main" id="{9390D275-CEBD-698B-FEDA-C3B06516058E}"/>
              </a:ext>
            </a:extLst>
          </p:cNvPr>
          <p:cNvSpPr>
            <a:spLocks noGrp="1" noChangeArrowheads="1"/>
          </p:cNvSpPr>
          <p:nvPr>
            <p:ph type="ftr"/>
          </p:nvPr>
        </p:nvSpPr>
        <p:spPr>
          <a:ln/>
        </p:spPr>
        <p:txBody>
          <a:bodyPr/>
          <a:lstStyle/>
          <a:p>
            <a:r>
              <a:rPr lang="en-US"/>
              <a:t>Donald Eastlake, Indepdent</a:t>
            </a:r>
          </a:p>
        </p:txBody>
      </p:sp>
      <p:sp>
        <p:nvSpPr>
          <p:cNvPr id="7" name="Rectangle 7">
            <a:extLst>
              <a:ext uri="{FF2B5EF4-FFF2-40B4-BE49-F238E27FC236}">
                <a16:creationId xmlns:a16="http://schemas.microsoft.com/office/drawing/2014/main" id="{24670AB5-A906-DF06-64CA-2086BA4223B1}"/>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C8A85BE6-1EC4-FE14-4AC9-82E13FA0BE4E}"/>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F8E78DB-9A1C-2587-7A8F-160B2548163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0512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3E94155-FDDB-E77F-83BF-2E5476A6708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CF76F2-45CE-B709-5F4D-38316AA49410}"/>
              </a:ext>
            </a:extLst>
          </p:cNvPr>
          <p:cNvSpPr>
            <a:spLocks noGrp="1" noChangeArrowheads="1"/>
          </p:cNvSpPr>
          <p:nvPr>
            <p:ph type="hdr"/>
          </p:nvPr>
        </p:nvSpPr>
        <p:spPr>
          <a:ln/>
        </p:spPr>
        <p:txBody>
          <a:bodyPr/>
          <a:lstStyle/>
          <a:p>
            <a:r>
              <a:rPr lang="en-US"/>
              <a:t>doc.: IEEE 802.11-24/1705r0</a:t>
            </a:r>
          </a:p>
        </p:txBody>
      </p:sp>
      <p:sp>
        <p:nvSpPr>
          <p:cNvPr id="5" name="Rectangle 3">
            <a:extLst>
              <a:ext uri="{FF2B5EF4-FFF2-40B4-BE49-F238E27FC236}">
                <a16:creationId xmlns:a16="http://schemas.microsoft.com/office/drawing/2014/main" id="{0429A1B8-4D52-0584-7736-8AC347292882}"/>
              </a:ext>
            </a:extLst>
          </p:cNvPr>
          <p:cNvSpPr>
            <a:spLocks noGrp="1" noChangeArrowheads="1"/>
          </p:cNvSpPr>
          <p:nvPr>
            <p:ph type="dt"/>
          </p:nvPr>
        </p:nvSpPr>
        <p:spPr>
          <a:ln/>
        </p:spPr>
        <p:txBody>
          <a:bodyPr/>
          <a:lstStyle/>
          <a:p>
            <a:r>
              <a:rPr lang="en-US"/>
              <a:t>October 2024</a:t>
            </a:r>
          </a:p>
        </p:txBody>
      </p:sp>
      <p:sp>
        <p:nvSpPr>
          <p:cNvPr id="6" name="Rectangle 6">
            <a:extLst>
              <a:ext uri="{FF2B5EF4-FFF2-40B4-BE49-F238E27FC236}">
                <a16:creationId xmlns:a16="http://schemas.microsoft.com/office/drawing/2014/main" id="{1A7EC866-9D7B-B1C4-9BEC-E8156F0AD048}"/>
              </a:ext>
            </a:extLst>
          </p:cNvPr>
          <p:cNvSpPr>
            <a:spLocks noGrp="1" noChangeArrowheads="1"/>
          </p:cNvSpPr>
          <p:nvPr>
            <p:ph type="ftr"/>
          </p:nvPr>
        </p:nvSpPr>
        <p:spPr>
          <a:ln/>
        </p:spPr>
        <p:txBody>
          <a:bodyPr/>
          <a:lstStyle/>
          <a:p>
            <a:r>
              <a:rPr lang="en-US"/>
              <a:t>Donald Eastlake, Indepdent</a:t>
            </a:r>
          </a:p>
        </p:txBody>
      </p:sp>
      <p:sp>
        <p:nvSpPr>
          <p:cNvPr id="7" name="Rectangle 7">
            <a:extLst>
              <a:ext uri="{FF2B5EF4-FFF2-40B4-BE49-F238E27FC236}">
                <a16:creationId xmlns:a16="http://schemas.microsoft.com/office/drawing/2014/main" id="{6D30FC94-950E-0D24-BDC0-8577547BFD02}"/>
              </a:ext>
            </a:extLst>
          </p:cNvPr>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a:extLst>
              <a:ext uri="{FF2B5EF4-FFF2-40B4-BE49-F238E27FC236}">
                <a16:creationId xmlns:a16="http://schemas.microsoft.com/office/drawing/2014/main" id="{DA19187E-9B71-158A-07AB-2652C91CF80B}"/>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A54BDA8-E0E9-C103-71D1-DD7FA91A2E5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58329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0257AA8-D1D5-73C7-FA2C-FD72F98B3CF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27B31BD-A025-F6B3-BB3E-E389076E9855}"/>
              </a:ext>
            </a:extLst>
          </p:cNvPr>
          <p:cNvSpPr>
            <a:spLocks noGrp="1" noChangeArrowheads="1"/>
          </p:cNvSpPr>
          <p:nvPr>
            <p:ph type="hdr"/>
          </p:nvPr>
        </p:nvSpPr>
        <p:spPr>
          <a:ln/>
        </p:spPr>
        <p:txBody>
          <a:bodyPr/>
          <a:lstStyle/>
          <a:p>
            <a:r>
              <a:rPr lang="en-US"/>
              <a:t>doc.: IEEE 802.11-24/1705r0</a:t>
            </a:r>
          </a:p>
        </p:txBody>
      </p:sp>
      <p:sp>
        <p:nvSpPr>
          <p:cNvPr id="5" name="Rectangle 3">
            <a:extLst>
              <a:ext uri="{FF2B5EF4-FFF2-40B4-BE49-F238E27FC236}">
                <a16:creationId xmlns:a16="http://schemas.microsoft.com/office/drawing/2014/main" id="{AB31E27C-B2E6-1E30-7792-7F15B1C36961}"/>
              </a:ext>
            </a:extLst>
          </p:cNvPr>
          <p:cNvSpPr>
            <a:spLocks noGrp="1" noChangeArrowheads="1"/>
          </p:cNvSpPr>
          <p:nvPr>
            <p:ph type="dt"/>
          </p:nvPr>
        </p:nvSpPr>
        <p:spPr>
          <a:ln/>
        </p:spPr>
        <p:txBody>
          <a:bodyPr/>
          <a:lstStyle/>
          <a:p>
            <a:r>
              <a:rPr lang="en-US"/>
              <a:t>October 2024</a:t>
            </a:r>
          </a:p>
        </p:txBody>
      </p:sp>
      <p:sp>
        <p:nvSpPr>
          <p:cNvPr id="6" name="Rectangle 6">
            <a:extLst>
              <a:ext uri="{FF2B5EF4-FFF2-40B4-BE49-F238E27FC236}">
                <a16:creationId xmlns:a16="http://schemas.microsoft.com/office/drawing/2014/main" id="{8E1154EE-BA32-444A-2E06-DA3C3C7F4E29}"/>
              </a:ext>
            </a:extLst>
          </p:cNvPr>
          <p:cNvSpPr>
            <a:spLocks noGrp="1" noChangeArrowheads="1"/>
          </p:cNvSpPr>
          <p:nvPr>
            <p:ph type="ftr"/>
          </p:nvPr>
        </p:nvSpPr>
        <p:spPr>
          <a:ln/>
        </p:spPr>
        <p:txBody>
          <a:bodyPr/>
          <a:lstStyle/>
          <a:p>
            <a:r>
              <a:rPr lang="en-US"/>
              <a:t>Donald Eastlake, Indepdent</a:t>
            </a:r>
          </a:p>
        </p:txBody>
      </p:sp>
      <p:sp>
        <p:nvSpPr>
          <p:cNvPr id="7" name="Rectangle 7">
            <a:extLst>
              <a:ext uri="{FF2B5EF4-FFF2-40B4-BE49-F238E27FC236}">
                <a16:creationId xmlns:a16="http://schemas.microsoft.com/office/drawing/2014/main" id="{C7BA6C43-6839-5708-D2C4-FD80450D0017}"/>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7ADE9CBB-7CC2-1185-1F16-E806D99318C0}"/>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7610229-746F-2760-E226-55A77A87649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1335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7D5C846-7A70-172E-912A-DF2830CAF3C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0E98FC3-6333-92F9-E91F-AF4DB0404B67}"/>
              </a:ext>
            </a:extLst>
          </p:cNvPr>
          <p:cNvSpPr>
            <a:spLocks noGrp="1" noChangeArrowheads="1"/>
          </p:cNvSpPr>
          <p:nvPr>
            <p:ph type="hdr"/>
          </p:nvPr>
        </p:nvSpPr>
        <p:spPr>
          <a:ln/>
        </p:spPr>
        <p:txBody>
          <a:bodyPr/>
          <a:lstStyle/>
          <a:p>
            <a:r>
              <a:rPr lang="en-US"/>
              <a:t>doc.: IEEE 802.11-24/1705r0</a:t>
            </a:r>
          </a:p>
        </p:txBody>
      </p:sp>
      <p:sp>
        <p:nvSpPr>
          <p:cNvPr id="5" name="Rectangle 3">
            <a:extLst>
              <a:ext uri="{FF2B5EF4-FFF2-40B4-BE49-F238E27FC236}">
                <a16:creationId xmlns:a16="http://schemas.microsoft.com/office/drawing/2014/main" id="{B601E519-F7A9-F740-610E-2979B1B9A955}"/>
              </a:ext>
            </a:extLst>
          </p:cNvPr>
          <p:cNvSpPr>
            <a:spLocks noGrp="1" noChangeArrowheads="1"/>
          </p:cNvSpPr>
          <p:nvPr>
            <p:ph type="dt"/>
          </p:nvPr>
        </p:nvSpPr>
        <p:spPr>
          <a:ln/>
        </p:spPr>
        <p:txBody>
          <a:bodyPr/>
          <a:lstStyle/>
          <a:p>
            <a:r>
              <a:rPr lang="en-US"/>
              <a:t>October 2024</a:t>
            </a:r>
          </a:p>
        </p:txBody>
      </p:sp>
      <p:sp>
        <p:nvSpPr>
          <p:cNvPr id="6" name="Rectangle 6">
            <a:extLst>
              <a:ext uri="{FF2B5EF4-FFF2-40B4-BE49-F238E27FC236}">
                <a16:creationId xmlns:a16="http://schemas.microsoft.com/office/drawing/2014/main" id="{78D8BC3D-0931-CA9E-2BEC-71F8EFD1406C}"/>
              </a:ext>
            </a:extLst>
          </p:cNvPr>
          <p:cNvSpPr>
            <a:spLocks noGrp="1" noChangeArrowheads="1"/>
          </p:cNvSpPr>
          <p:nvPr>
            <p:ph type="ftr"/>
          </p:nvPr>
        </p:nvSpPr>
        <p:spPr>
          <a:ln/>
        </p:spPr>
        <p:txBody>
          <a:bodyPr/>
          <a:lstStyle/>
          <a:p>
            <a:r>
              <a:rPr lang="en-US"/>
              <a:t>Donald Eastlake, Indepdent</a:t>
            </a:r>
          </a:p>
        </p:txBody>
      </p:sp>
      <p:sp>
        <p:nvSpPr>
          <p:cNvPr id="7" name="Rectangle 7">
            <a:extLst>
              <a:ext uri="{FF2B5EF4-FFF2-40B4-BE49-F238E27FC236}">
                <a16:creationId xmlns:a16="http://schemas.microsoft.com/office/drawing/2014/main" id="{15B15CFB-8670-0EBA-F91E-65A3ECD7D74A}"/>
              </a:ext>
            </a:extLst>
          </p:cNvPr>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a:extLst>
              <a:ext uri="{FF2B5EF4-FFF2-40B4-BE49-F238E27FC236}">
                <a16:creationId xmlns:a16="http://schemas.microsoft.com/office/drawing/2014/main" id="{2FD64293-8E5D-D07F-62AA-D0A17A7E96BD}"/>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60333F7-8470-4E4E-E3AF-DC5E7F80AC6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1186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802.11-24/1705r0</a:t>
            </a:r>
          </a:p>
        </p:txBody>
      </p:sp>
      <p:sp>
        <p:nvSpPr>
          <p:cNvPr id="5" name="Rectangle 3"/>
          <p:cNvSpPr>
            <a:spLocks noGrp="1" noChangeArrowheads="1"/>
          </p:cNvSpPr>
          <p:nvPr>
            <p:ph type="dt"/>
          </p:nvPr>
        </p:nvSpPr>
        <p:spPr>
          <a:ln/>
        </p:spPr>
        <p:txBody>
          <a:bodyPr/>
          <a:lstStyle/>
          <a:p>
            <a:r>
              <a:rPr lang="en-US"/>
              <a:t>October 2024</a:t>
            </a:r>
          </a:p>
        </p:txBody>
      </p:sp>
      <p:sp>
        <p:nvSpPr>
          <p:cNvPr id="6" name="Rectangle 6"/>
          <p:cNvSpPr>
            <a:spLocks noGrp="1" noChangeArrowheads="1"/>
          </p:cNvSpPr>
          <p:nvPr>
            <p:ph type="ftr"/>
          </p:nvPr>
        </p:nvSpPr>
        <p:spPr>
          <a:ln/>
        </p:spPr>
        <p:txBody>
          <a:bodyPr/>
          <a:lstStyle/>
          <a:p>
            <a:r>
              <a:rPr lang="en-US"/>
              <a:t>Donald Eastlake, Indepdent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2024</a:t>
            </a:r>
            <a:endParaRPr lang="en-GB" dirty="0"/>
          </a:p>
        </p:txBody>
      </p:sp>
      <p:sp>
        <p:nvSpPr>
          <p:cNvPr id="5" name="Footer Placeholder 4"/>
          <p:cNvSpPr>
            <a:spLocks noGrp="1"/>
          </p:cNvSpPr>
          <p:nvPr>
            <p:ph type="ftr" idx="11"/>
          </p:nvPr>
        </p:nvSpPr>
        <p:spPr/>
        <p:txBody>
          <a:bodyPr/>
          <a:lstStyle>
            <a:lvl1pPr>
              <a:defRPr/>
            </a:lvl1pPr>
          </a:lstStyle>
          <a:p>
            <a:r>
              <a:rPr lang="en-GB"/>
              <a:t>Donald Eastlake 3rd, Independent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15903-76F5-D8F2-539C-190FCEA5C39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8DC6A4-4D01-25F7-7611-56A4A1BA88F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1D9605-CEB6-A2B9-AD2F-2CCE59470F5D}"/>
              </a:ext>
            </a:extLst>
          </p:cNvPr>
          <p:cNvSpPr>
            <a:spLocks noGrp="1"/>
          </p:cNvSpPr>
          <p:nvPr>
            <p:ph type="dt" sz="half" idx="10"/>
          </p:nvPr>
        </p:nvSpPr>
        <p:spPr/>
        <p:txBody>
          <a:bodyPr/>
          <a:lstStyle/>
          <a:p>
            <a:r>
              <a:rPr lang="en-US"/>
              <a:t>October 2024</a:t>
            </a:r>
          </a:p>
        </p:txBody>
      </p:sp>
      <p:sp>
        <p:nvSpPr>
          <p:cNvPr id="5" name="Footer Placeholder 4">
            <a:extLst>
              <a:ext uri="{FF2B5EF4-FFF2-40B4-BE49-F238E27FC236}">
                <a16:creationId xmlns:a16="http://schemas.microsoft.com/office/drawing/2014/main" id="{6F25C2A8-FFA0-85C3-9039-BD1401C55386}"/>
              </a:ext>
            </a:extLst>
          </p:cNvPr>
          <p:cNvSpPr>
            <a:spLocks noGrp="1"/>
          </p:cNvSpPr>
          <p:nvPr>
            <p:ph type="ftr" sz="quarter" idx="11"/>
          </p:nvPr>
        </p:nvSpPr>
        <p:spPr/>
        <p:txBody>
          <a:bodyPr/>
          <a:lstStyle/>
          <a:p>
            <a:r>
              <a:rPr lang="en-US"/>
              <a:t>Donald Eastlake 3rd, Independent</a:t>
            </a:r>
          </a:p>
        </p:txBody>
      </p:sp>
      <p:sp>
        <p:nvSpPr>
          <p:cNvPr id="6" name="Slide Number Placeholder 5">
            <a:extLst>
              <a:ext uri="{FF2B5EF4-FFF2-40B4-BE49-F238E27FC236}">
                <a16:creationId xmlns:a16="http://schemas.microsoft.com/office/drawing/2014/main" id="{93922C9C-A7A7-D143-29E8-9167B286298D}"/>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30632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D882D-160E-9535-D024-046F40C70A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57B4E6-22FA-E25A-34DB-F87B7FD444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EA9D39-F367-F4B2-EE3E-C986BCD855EF}"/>
              </a:ext>
            </a:extLst>
          </p:cNvPr>
          <p:cNvSpPr>
            <a:spLocks noGrp="1"/>
          </p:cNvSpPr>
          <p:nvPr>
            <p:ph type="dt" sz="half" idx="10"/>
          </p:nvPr>
        </p:nvSpPr>
        <p:spPr/>
        <p:txBody>
          <a:bodyPr/>
          <a:lstStyle/>
          <a:p>
            <a:r>
              <a:rPr lang="en-US"/>
              <a:t>October 2024</a:t>
            </a:r>
          </a:p>
        </p:txBody>
      </p:sp>
      <p:sp>
        <p:nvSpPr>
          <p:cNvPr id="5" name="Footer Placeholder 4">
            <a:extLst>
              <a:ext uri="{FF2B5EF4-FFF2-40B4-BE49-F238E27FC236}">
                <a16:creationId xmlns:a16="http://schemas.microsoft.com/office/drawing/2014/main" id="{5AD1C661-D5B0-8E24-5B22-38173D673194}"/>
              </a:ext>
            </a:extLst>
          </p:cNvPr>
          <p:cNvSpPr>
            <a:spLocks noGrp="1"/>
          </p:cNvSpPr>
          <p:nvPr>
            <p:ph type="ftr" sz="quarter" idx="11"/>
          </p:nvPr>
        </p:nvSpPr>
        <p:spPr/>
        <p:txBody>
          <a:bodyPr/>
          <a:lstStyle/>
          <a:p>
            <a:r>
              <a:rPr lang="en-US"/>
              <a:t>Donald Eastlake 3rd, Independent</a:t>
            </a:r>
          </a:p>
        </p:txBody>
      </p:sp>
      <p:sp>
        <p:nvSpPr>
          <p:cNvPr id="6" name="Slide Number Placeholder 5">
            <a:extLst>
              <a:ext uri="{FF2B5EF4-FFF2-40B4-BE49-F238E27FC236}">
                <a16:creationId xmlns:a16="http://schemas.microsoft.com/office/drawing/2014/main" id="{2EF6F4B9-374D-DF28-25B2-6FED05EDA103}"/>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3414335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B394-C2EB-5B4A-C316-99EDA9CE084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6E6CF8-4A92-B124-51E5-DC448C38238C}"/>
              </a:ext>
            </a:extLst>
          </p:cNvPr>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CB569F-D9A6-0BA8-B11A-6A7F5D17C91C}"/>
              </a:ext>
            </a:extLst>
          </p:cNvPr>
          <p:cNvSpPr>
            <a:spLocks noGrp="1"/>
          </p:cNvSpPr>
          <p:nvPr>
            <p:ph type="dt" sz="half" idx="10"/>
          </p:nvPr>
        </p:nvSpPr>
        <p:spPr/>
        <p:txBody>
          <a:bodyPr/>
          <a:lstStyle/>
          <a:p>
            <a:r>
              <a:rPr lang="en-US"/>
              <a:t>October 2024</a:t>
            </a:r>
          </a:p>
        </p:txBody>
      </p:sp>
      <p:sp>
        <p:nvSpPr>
          <p:cNvPr id="5" name="Footer Placeholder 4">
            <a:extLst>
              <a:ext uri="{FF2B5EF4-FFF2-40B4-BE49-F238E27FC236}">
                <a16:creationId xmlns:a16="http://schemas.microsoft.com/office/drawing/2014/main" id="{28AB6237-C939-F11C-179D-96399B246FBF}"/>
              </a:ext>
            </a:extLst>
          </p:cNvPr>
          <p:cNvSpPr>
            <a:spLocks noGrp="1"/>
          </p:cNvSpPr>
          <p:nvPr>
            <p:ph type="ftr" sz="quarter" idx="11"/>
          </p:nvPr>
        </p:nvSpPr>
        <p:spPr/>
        <p:txBody>
          <a:bodyPr/>
          <a:lstStyle/>
          <a:p>
            <a:r>
              <a:rPr lang="en-US"/>
              <a:t>Donald Eastlake 3rd, Independent</a:t>
            </a:r>
          </a:p>
        </p:txBody>
      </p:sp>
      <p:sp>
        <p:nvSpPr>
          <p:cNvPr id="6" name="Slide Number Placeholder 5">
            <a:extLst>
              <a:ext uri="{FF2B5EF4-FFF2-40B4-BE49-F238E27FC236}">
                <a16:creationId xmlns:a16="http://schemas.microsoft.com/office/drawing/2014/main" id="{8DB5098D-0C66-C04A-F004-DF00B5ECA42E}"/>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51332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1384F-3044-54CF-A144-479B062AFC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299463-8D34-5EA2-D427-37EF64D1F6C0}"/>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9F400C-69A2-503E-6007-2299D92BD38F}"/>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DD588F-08BB-24D3-7BE1-86DB4C975165}"/>
              </a:ext>
            </a:extLst>
          </p:cNvPr>
          <p:cNvSpPr>
            <a:spLocks noGrp="1"/>
          </p:cNvSpPr>
          <p:nvPr>
            <p:ph type="dt" sz="half" idx="10"/>
          </p:nvPr>
        </p:nvSpPr>
        <p:spPr/>
        <p:txBody>
          <a:bodyPr/>
          <a:lstStyle/>
          <a:p>
            <a:r>
              <a:rPr lang="en-US"/>
              <a:t>October 2024</a:t>
            </a:r>
          </a:p>
        </p:txBody>
      </p:sp>
      <p:sp>
        <p:nvSpPr>
          <p:cNvPr id="6" name="Footer Placeholder 5">
            <a:extLst>
              <a:ext uri="{FF2B5EF4-FFF2-40B4-BE49-F238E27FC236}">
                <a16:creationId xmlns:a16="http://schemas.microsoft.com/office/drawing/2014/main" id="{03130630-39D5-F968-4152-D7E3688C75F0}"/>
              </a:ext>
            </a:extLst>
          </p:cNvPr>
          <p:cNvSpPr>
            <a:spLocks noGrp="1"/>
          </p:cNvSpPr>
          <p:nvPr>
            <p:ph type="ftr" sz="quarter" idx="11"/>
          </p:nvPr>
        </p:nvSpPr>
        <p:spPr/>
        <p:txBody>
          <a:bodyPr/>
          <a:lstStyle/>
          <a:p>
            <a:r>
              <a:rPr lang="en-US"/>
              <a:t>Donald Eastlake 3rd, Independent</a:t>
            </a:r>
          </a:p>
        </p:txBody>
      </p:sp>
      <p:sp>
        <p:nvSpPr>
          <p:cNvPr id="7" name="Slide Number Placeholder 6">
            <a:extLst>
              <a:ext uri="{FF2B5EF4-FFF2-40B4-BE49-F238E27FC236}">
                <a16:creationId xmlns:a16="http://schemas.microsoft.com/office/drawing/2014/main" id="{477357E0-B24D-9916-69C7-75EBD4A56F35}"/>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1966769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754F3-100C-25BF-A785-E7FFE68714F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5DEAC5-130E-0FA5-69DF-407EB118BB8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7C2495-178F-A0E2-43D9-0E8E5181A39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6D6936-B2D5-DA06-B9DD-87396E8B89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BE99E7-232F-6AEE-AB93-941973AE053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F412E2-3475-4D34-0827-6FC00968D454}"/>
              </a:ext>
            </a:extLst>
          </p:cNvPr>
          <p:cNvSpPr>
            <a:spLocks noGrp="1"/>
          </p:cNvSpPr>
          <p:nvPr>
            <p:ph type="dt" sz="half" idx="10"/>
          </p:nvPr>
        </p:nvSpPr>
        <p:spPr/>
        <p:txBody>
          <a:bodyPr/>
          <a:lstStyle/>
          <a:p>
            <a:r>
              <a:rPr lang="en-US"/>
              <a:t>October 2024</a:t>
            </a:r>
          </a:p>
        </p:txBody>
      </p:sp>
      <p:sp>
        <p:nvSpPr>
          <p:cNvPr id="8" name="Footer Placeholder 7">
            <a:extLst>
              <a:ext uri="{FF2B5EF4-FFF2-40B4-BE49-F238E27FC236}">
                <a16:creationId xmlns:a16="http://schemas.microsoft.com/office/drawing/2014/main" id="{04952ACB-00D0-86FC-8B6E-3E2196EB4930}"/>
              </a:ext>
            </a:extLst>
          </p:cNvPr>
          <p:cNvSpPr>
            <a:spLocks noGrp="1"/>
          </p:cNvSpPr>
          <p:nvPr>
            <p:ph type="ftr" sz="quarter" idx="11"/>
          </p:nvPr>
        </p:nvSpPr>
        <p:spPr/>
        <p:txBody>
          <a:bodyPr/>
          <a:lstStyle/>
          <a:p>
            <a:r>
              <a:rPr lang="en-US"/>
              <a:t>Donald Eastlake 3rd, Independent</a:t>
            </a:r>
          </a:p>
        </p:txBody>
      </p:sp>
      <p:sp>
        <p:nvSpPr>
          <p:cNvPr id="9" name="Slide Number Placeholder 8">
            <a:extLst>
              <a:ext uri="{FF2B5EF4-FFF2-40B4-BE49-F238E27FC236}">
                <a16:creationId xmlns:a16="http://schemas.microsoft.com/office/drawing/2014/main" id="{99C7AE3B-B635-11D0-91D3-FAEAD7B88708}"/>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679362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D0BA2-208C-DB2E-3156-B4F121AC11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E3B794-EEE4-D562-2FA3-D3663B5BDD77}"/>
              </a:ext>
            </a:extLst>
          </p:cNvPr>
          <p:cNvSpPr>
            <a:spLocks noGrp="1"/>
          </p:cNvSpPr>
          <p:nvPr>
            <p:ph type="dt" sz="half" idx="10"/>
          </p:nvPr>
        </p:nvSpPr>
        <p:spPr/>
        <p:txBody>
          <a:bodyPr/>
          <a:lstStyle/>
          <a:p>
            <a:r>
              <a:rPr lang="en-US"/>
              <a:t>October 2024</a:t>
            </a:r>
          </a:p>
        </p:txBody>
      </p:sp>
      <p:sp>
        <p:nvSpPr>
          <p:cNvPr id="4" name="Footer Placeholder 3">
            <a:extLst>
              <a:ext uri="{FF2B5EF4-FFF2-40B4-BE49-F238E27FC236}">
                <a16:creationId xmlns:a16="http://schemas.microsoft.com/office/drawing/2014/main" id="{AE72583A-DC85-D7D5-C60F-DA2407F28760}"/>
              </a:ext>
            </a:extLst>
          </p:cNvPr>
          <p:cNvSpPr>
            <a:spLocks noGrp="1"/>
          </p:cNvSpPr>
          <p:nvPr>
            <p:ph type="ftr" sz="quarter" idx="11"/>
          </p:nvPr>
        </p:nvSpPr>
        <p:spPr/>
        <p:txBody>
          <a:bodyPr/>
          <a:lstStyle/>
          <a:p>
            <a:r>
              <a:rPr lang="en-US"/>
              <a:t>Donald Eastlake 3rd, Independent</a:t>
            </a:r>
          </a:p>
        </p:txBody>
      </p:sp>
      <p:sp>
        <p:nvSpPr>
          <p:cNvPr id="5" name="Slide Number Placeholder 4">
            <a:extLst>
              <a:ext uri="{FF2B5EF4-FFF2-40B4-BE49-F238E27FC236}">
                <a16:creationId xmlns:a16="http://schemas.microsoft.com/office/drawing/2014/main" id="{7D25236B-D649-0799-4C90-CF626C0B3B4A}"/>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1004708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CE1761-8489-01E8-DA28-3D25A94AE5B4}"/>
              </a:ext>
            </a:extLst>
          </p:cNvPr>
          <p:cNvSpPr>
            <a:spLocks noGrp="1"/>
          </p:cNvSpPr>
          <p:nvPr>
            <p:ph type="dt" sz="half" idx="10"/>
          </p:nvPr>
        </p:nvSpPr>
        <p:spPr/>
        <p:txBody>
          <a:bodyPr/>
          <a:lstStyle/>
          <a:p>
            <a:r>
              <a:rPr lang="en-US"/>
              <a:t>October 2024</a:t>
            </a:r>
          </a:p>
        </p:txBody>
      </p:sp>
      <p:sp>
        <p:nvSpPr>
          <p:cNvPr id="3" name="Footer Placeholder 2">
            <a:extLst>
              <a:ext uri="{FF2B5EF4-FFF2-40B4-BE49-F238E27FC236}">
                <a16:creationId xmlns:a16="http://schemas.microsoft.com/office/drawing/2014/main" id="{649F3696-D94E-162A-46F0-BB22F4AEB815}"/>
              </a:ext>
            </a:extLst>
          </p:cNvPr>
          <p:cNvSpPr>
            <a:spLocks noGrp="1"/>
          </p:cNvSpPr>
          <p:nvPr>
            <p:ph type="ftr" sz="quarter" idx="11"/>
          </p:nvPr>
        </p:nvSpPr>
        <p:spPr/>
        <p:txBody>
          <a:bodyPr/>
          <a:lstStyle/>
          <a:p>
            <a:r>
              <a:rPr lang="en-US"/>
              <a:t>Donald Eastlake 3rd, Independent</a:t>
            </a:r>
          </a:p>
        </p:txBody>
      </p:sp>
      <p:sp>
        <p:nvSpPr>
          <p:cNvPr id="4" name="Slide Number Placeholder 3">
            <a:extLst>
              <a:ext uri="{FF2B5EF4-FFF2-40B4-BE49-F238E27FC236}">
                <a16:creationId xmlns:a16="http://schemas.microsoft.com/office/drawing/2014/main" id="{7943B61A-3A14-E11C-B39E-9C69CD5A4126}"/>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635545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9F4B7-881E-C4D4-C114-47102E757D9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B6224B-86B1-9DD7-4E0C-70B8F80661E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56151B-D8D8-9F5C-3D0D-E33A83A0043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3A9347-0E3F-97CE-05D7-C71EED5E40C5}"/>
              </a:ext>
            </a:extLst>
          </p:cNvPr>
          <p:cNvSpPr>
            <a:spLocks noGrp="1"/>
          </p:cNvSpPr>
          <p:nvPr>
            <p:ph type="dt" sz="half" idx="10"/>
          </p:nvPr>
        </p:nvSpPr>
        <p:spPr/>
        <p:txBody>
          <a:bodyPr/>
          <a:lstStyle/>
          <a:p>
            <a:r>
              <a:rPr lang="en-US"/>
              <a:t>October 2024</a:t>
            </a:r>
          </a:p>
        </p:txBody>
      </p:sp>
      <p:sp>
        <p:nvSpPr>
          <p:cNvPr id="6" name="Footer Placeholder 5">
            <a:extLst>
              <a:ext uri="{FF2B5EF4-FFF2-40B4-BE49-F238E27FC236}">
                <a16:creationId xmlns:a16="http://schemas.microsoft.com/office/drawing/2014/main" id="{EF963769-F74B-1F65-98D0-1F5F0D7796A4}"/>
              </a:ext>
            </a:extLst>
          </p:cNvPr>
          <p:cNvSpPr>
            <a:spLocks noGrp="1"/>
          </p:cNvSpPr>
          <p:nvPr>
            <p:ph type="ftr" sz="quarter" idx="11"/>
          </p:nvPr>
        </p:nvSpPr>
        <p:spPr/>
        <p:txBody>
          <a:bodyPr/>
          <a:lstStyle/>
          <a:p>
            <a:r>
              <a:rPr lang="en-US"/>
              <a:t>Donald Eastlake 3rd, Independent</a:t>
            </a:r>
          </a:p>
        </p:txBody>
      </p:sp>
      <p:sp>
        <p:nvSpPr>
          <p:cNvPr id="7" name="Slide Number Placeholder 6">
            <a:extLst>
              <a:ext uri="{FF2B5EF4-FFF2-40B4-BE49-F238E27FC236}">
                <a16:creationId xmlns:a16="http://schemas.microsoft.com/office/drawing/2014/main" id="{B9459849-411B-FEA4-230D-165175FEEB7C}"/>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1426673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7916E-826F-3F06-268B-2C203406B9F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637DB6-8E5B-DFD9-C9E5-FF3C0A38EBB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5F1D59-030A-E7E0-EB85-8CD75D3C433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04A894-5F40-A24C-8DEC-8B6202074840}"/>
              </a:ext>
            </a:extLst>
          </p:cNvPr>
          <p:cNvSpPr>
            <a:spLocks noGrp="1"/>
          </p:cNvSpPr>
          <p:nvPr>
            <p:ph type="dt" sz="half" idx="10"/>
          </p:nvPr>
        </p:nvSpPr>
        <p:spPr/>
        <p:txBody>
          <a:bodyPr/>
          <a:lstStyle/>
          <a:p>
            <a:r>
              <a:rPr lang="en-US"/>
              <a:t>October 2024</a:t>
            </a:r>
          </a:p>
        </p:txBody>
      </p:sp>
      <p:sp>
        <p:nvSpPr>
          <p:cNvPr id="6" name="Footer Placeholder 5">
            <a:extLst>
              <a:ext uri="{FF2B5EF4-FFF2-40B4-BE49-F238E27FC236}">
                <a16:creationId xmlns:a16="http://schemas.microsoft.com/office/drawing/2014/main" id="{1D21112A-51FA-630B-81BB-5DF840E08689}"/>
              </a:ext>
            </a:extLst>
          </p:cNvPr>
          <p:cNvSpPr>
            <a:spLocks noGrp="1"/>
          </p:cNvSpPr>
          <p:nvPr>
            <p:ph type="ftr" sz="quarter" idx="11"/>
          </p:nvPr>
        </p:nvSpPr>
        <p:spPr/>
        <p:txBody>
          <a:bodyPr/>
          <a:lstStyle/>
          <a:p>
            <a:r>
              <a:rPr lang="en-US"/>
              <a:t>Donald Eastlake 3rd, Independent</a:t>
            </a:r>
          </a:p>
        </p:txBody>
      </p:sp>
      <p:sp>
        <p:nvSpPr>
          <p:cNvPr id="7" name="Slide Number Placeholder 6">
            <a:extLst>
              <a:ext uri="{FF2B5EF4-FFF2-40B4-BE49-F238E27FC236}">
                <a16:creationId xmlns:a16="http://schemas.microsoft.com/office/drawing/2014/main" id="{26BA83DA-223E-46F5-66AA-7D7948B708E5}"/>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3940502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9478-E8B1-4653-711A-D62870FDB2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8EDBD6-BC1C-BBA7-C641-08D7C3729A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CFE771-3BBF-1928-E946-46B5FB1B9D4B}"/>
              </a:ext>
            </a:extLst>
          </p:cNvPr>
          <p:cNvSpPr>
            <a:spLocks noGrp="1"/>
          </p:cNvSpPr>
          <p:nvPr>
            <p:ph type="dt" sz="half" idx="10"/>
          </p:nvPr>
        </p:nvSpPr>
        <p:spPr/>
        <p:txBody>
          <a:bodyPr/>
          <a:lstStyle/>
          <a:p>
            <a:r>
              <a:rPr lang="en-US"/>
              <a:t>October 2024</a:t>
            </a:r>
          </a:p>
        </p:txBody>
      </p:sp>
      <p:sp>
        <p:nvSpPr>
          <p:cNvPr id="5" name="Footer Placeholder 4">
            <a:extLst>
              <a:ext uri="{FF2B5EF4-FFF2-40B4-BE49-F238E27FC236}">
                <a16:creationId xmlns:a16="http://schemas.microsoft.com/office/drawing/2014/main" id="{AEBEF4BB-D69F-6865-FC72-5BD4CCB05F4F}"/>
              </a:ext>
            </a:extLst>
          </p:cNvPr>
          <p:cNvSpPr>
            <a:spLocks noGrp="1"/>
          </p:cNvSpPr>
          <p:nvPr>
            <p:ph type="ftr" sz="quarter" idx="11"/>
          </p:nvPr>
        </p:nvSpPr>
        <p:spPr/>
        <p:txBody>
          <a:bodyPr/>
          <a:lstStyle/>
          <a:p>
            <a:r>
              <a:rPr lang="en-US"/>
              <a:t>Donald Eastlake 3rd, Independent</a:t>
            </a:r>
          </a:p>
        </p:txBody>
      </p:sp>
      <p:sp>
        <p:nvSpPr>
          <p:cNvPr id="6" name="Slide Number Placeholder 5">
            <a:extLst>
              <a:ext uri="{FF2B5EF4-FFF2-40B4-BE49-F238E27FC236}">
                <a16:creationId xmlns:a16="http://schemas.microsoft.com/office/drawing/2014/main" id="{F7869879-FAD4-0E27-FEAD-FDA75858ACF8}"/>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274116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Donald Eastlake 3rd, Independent</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October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0A8E58-8CCA-B868-7F34-4AE75D91BE6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94FA94-AB9A-8B77-B318-87860F465901}"/>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3A254A-96F7-420F-5BF5-7C10BD46517F}"/>
              </a:ext>
            </a:extLst>
          </p:cNvPr>
          <p:cNvSpPr>
            <a:spLocks noGrp="1"/>
          </p:cNvSpPr>
          <p:nvPr>
            <p:ph type="dt" sz="half" idx="10"/>
          </p:nvPr>
        </p:nvSpPr>
        <p:spPr/>
        <p:txBody>
          <a:bodyPr/>
          <a:lstStyle/>
          <a:p>
            <a:r>
              <a:rPr lang="en-US"/>
              <a:t>October 2024</a:t>
            </a:r>
          </a:p>
        </p:txBody>
      </p:sp>
      <p:sp>
        <p:nvSpPr>
          <p:cNvPr id="5" name="Footer Placeholder 4">
            <a:extLst>
              <a:ext uri="{FF2B5EF4-FFF2-40B4-BE49-F238E27FC236}">
                <a16:creationId xmlns:a16="http://schemas.microsoft.com/office/drawing/2014/main" id="{CCA6E6F4-AAAC-5D9B-6D6A-C77F352BFC7A}"/>
              </a:ext>
            </a:extLst>
          </p:cNvPr>
          <p:cNvSpPr>
            <a:spLocks noGrp="1"/>
          </p:cNvSpPr>
          <p:nvPr>
            <p:ph type="ftr" sz="quarter" idx="11"/>
          </p:nvPr>
        </p:nvSpPr>
        <p:spPr/>
        <p:txBody>
          <a:bodyPr/>
          <a:lstStyle/>
          <a:p>
            <a:r>
              <a:rPr lang="en-US"/>
              <a:t>Donald Eastlake 3rd, Independent</a:t>
            </a:r>
          </a:p>
        </p:txBody>
      </p:sp>
      <p:sp>
        <p:nvSpPr>
          <p:cNvPr id="6" name="Slide Number Placeholder 5">
            <a:extLst>
              <a:ext uri="{FF2B5EF4-FFF2-40B4-BE49-F238E27FC236}">
                <a16:creationId xmlns:a16="http://schemas.microsoft.com/office/drawing/2014/main" id="{8485C787-A67F-CCC3-2177-CC86C8C2E437}"/>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338734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C4C1F-270D-C4FA-B574-BE7514BD00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3B7E21-8A01-2354-64C3-CE8F78C0C152}"/>
              </a:ext>
            </a:extLst>
          </p:cNvPr>
          <p:cNvSpPr>
            <a:spLocks noGrp="1"/>
          </p:cNvSpPr>
          <p:nvPr>
            <p:ph type="dt" sz="half" idx="10"/>
          </p:nvPr>
        </p:nvSpPr>
        <p:spPr/>
        <p:txBody>
          <a:bodyPr/>
          <a:lstStyle/>
          <a:p>
            <a:r>
              <a:rPr lang="en-US"/>
              <a:t>October 2024</a:t>
            </a:r>
          </a:p>
        </p:txBody>
      </p:sp>
      <p:sp>
        <p:nvSpPr>
          <p:cNvPr id="4" name="Footer Placeholder 3">
            <a:extLst>
              <a:ext uri="{FF2B5EF4-FFF2-40B4-BE49-F238E27FC236}">
                <a16:creationId xmlns:a16="http://schemas.microsoft.com/office/drawing/2014/main" id="{E72E80BC-BC12-A3E5-35A3-86D0D16049E6}"/>
              </a:ext>
            </a:extLst>
          </p:cNvPr>
          <p:cNvSpPr>
            <a:spLocks noGrp="1"/>
          </p:cNvSpPr>
          <p:nvPr>
            <p:ph type="ftr" sz="quarter" idx="11"/>
          </p:nvPr>
        </p:nvSpPr>
        <p:spPr/>
        <p:txBody>
          <a:bodyPr/>
          <a:lstStyle/>
          <a:p>
            <a:r>
              <a:rPr lang="en-US"/>
              <a:t>Donald Eastlake 3rd, Independent</a:t>
            </a:r>
          </a:p>
        </p:txBody>
      </p:sp>
      <p:sp>
        <p:nvSpPr>
          <p:cNvPr id="5" name="Slide Number Placeholder 4">
            <a:extLst>
              <a:ext uri="{FF2B5EF4-FFF2-40B4-BE49-F238E27FC236}">
                <a16:creationId xmlns:a16="http://schemas.microsoft.com/office/drawing/2014/main" id="{F0BF0880-5293-4F85-4726-DE514AA4EA09}"/>
              </a:ext>
            </a:extLst>
          </p:cNvPr>
          <p:cNvSpPr>
            <a:spLocks noGrp="1"/>
          </p:cNvSpPr>
          <p:nvPr>
            <p:ph type="sldNum" sz="quarter" idx="12"/>
          </p:nvPr>
        </p:nvSpPr>
        <p:spPr/>
        <p:txBody>
          <a:bodyPr/>
          <a:lstStyle/>
          <a:p>
            <a:fld id="{0DC9C5B5-10C3-C548-9417-D52DEAE8F2A8}" type="slidenum">
              <a:rPr lang="en-US" smtClean="0"/>
              <a:t>‹#›</a:t>
            </a:fld>
            <a:endParaRPr lang="en-US"/>
          </a:p>
        </p:txBody>
      </p:sp>
    </p:spTree>
    <p:extLst>
      <p:ext uri="{BB962C8B-B14F-4D97-AF65-F5344CB8AC3E}">
        <p14:creationId xmlns:p14="http://schemas.microsoft.com/office/powerpoint/2010/main" val="2614948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2024</a:t>
            </a:r>
            <a:endParaRPr lang="en-GB"/>
          </a:p>
        </p:txBody>
      </p:sp>
      <p:sp>
        <p:nvSpPr>
          <p:cNvPr id="5" name="Footer Placeholder 4"/>
          <p:cNvSpPr>
            <a:spLocks noGrp="1"/>
          </p:cNvSpPr>
          <p:nvPr>
            <p:ph type="ftr" idx="11"/>
          </p:nvPr>
        </p:nvSpPr>
        <p:spPr/>
        <p:txBody>
          <a:bodyPr/>
          <a:lstStyle>
            <a:lvl1pPr>
              <a:defRPr/>
            </a:lvl1pPr>
          </a:lstStyle>
          <a:p>
            <a:r>
              <a:rPr lang="en-GB"/>
              <a:t>Donald Eastlake 3rd, Independent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2024</a:t>
            </a:r>
            <a:endParaRPr lang="en-GB"/>
          </a:p>
        </p:txBody>
      </p:sp>
      <p:sp>
        <p:nvSpPr>
          <p:cNvPr id="6" name="Footer Placeholder 5"/>
          <p:cNvSpPr>
            <a:spLocks noGrp="1"/>
          </p:cNvSpPr>
          <p:nvPr>
            <p:ph type="ftr" idx="11"/>
          </p:nvPr>
        </p:nvSpPr>
        <p:spPr/>
        <p:txBody>
          <a:bodyPr/>
          <a:lstStyle>
            <a:lvl1pPr>
              <a:defRPr/>
            </a:lvl1pPr>
          </a:lstStyle>
          <a:p>
            <a:r>
              <a:rPr lang="en-GB"/>
              <a:t>Donald Eastlake 3rd, Independent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Donald Eastlake 3rd, Independent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2024</a:t>
            </a:r>
            <a:endParaRPr lang="en-GB"/>
          </a:p>
        </p:txBody>
      </p:sp>
      <p:sp>
        <p:nvSpPr>
          <p:cNvPr id="4" name="Footer Placeholder 3"/>
          <p:cNvSpPr>
            <a:spLocks noGrp="1"/>
          </p:cNvSpPr>
          <p:nvPr>
            <p:ph type="ftr" idx="11"/>
          </p:nvPr>
        </p:nvSpPr>
        <p:spPr/>
        <p:txBody>
          <a:bodyPr/>
          <a:lstStyle>
            <a:lvl1pPr>
              <a:defRPr/>
            </a:lvl1pPr>
          </a:lstStyle>
          <a:p>
            <a:r>
              <a:rPr lang="en-GB"/>
              <a:t>Donald Eastlake 3rd, Independent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2024</a:t>
            </a:r>
            <a:endParaRPr lang="en-GB"/>
          </a:p>
        </p:txBody>
      </p:sp>
      <p:sp>
        <p:nvSpPr>
          <p:cNvPr id="3" name="Footer Placeholder 2"/>
          <p:cNvSpPr>
            <a:spLocks noGrp="1"/>
          </p:cNvSpPr>
          <p:nvPr>
            <p:ph type="ftr" idx="11"/>
          </p:nvPr>
        </p:nvSpPr>
        <p:spPr/>
        <p:txBody>
          <a:bodyPr/>
          <a:lstStyle>
            <a:lvl1pPr>
              <a:defRPr/>
            </a:lvl1pPr>
          </a:lstStyle>
          <a:p>
            <a:r>
              <a:rPr lang="en-GB"/>
              <a:t>Donald Eastlake 3rd, Independent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2024</a:t>
            </a:r>
            <a:endParaRPr lang="en-GB"/>
          </a:p>
        </p:txBody>
      </p:sp>
      <p:sp>
        <p:nvSpPr>
          <p:cNvPr id="5" name="Footer Placeholder 4"/>
          <p:cNvSpPr>
            <a:spLocks noGrp="1"/>
          </p:cNvSpPr>
          <p:nvPr>
            <p:ph type="ftr" idx="11"/>
          </p:nvPr>
        </p:nvSpPr>
        <p:spPr/>
        <p:txBody>
          <a:bodyPr/>
          <a:lstStyle>
            <a:lvl1pPr>
              <a:defRPr/>
            </a:lvl1pPr>
          </a:lstStyle>
          <a:p>
            <a:r>
              <a:rPr lang="en-GB"/>
              <a:t>Donald Eastlake 3rd, Independent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2024</a:t>
            </a:r>
            <a:endParaRPr lang="en-GB"/>
          </a:p>
        </p:txBody>
      </p:sp>
      <p:sp>
        <p:nvSpPr>
          <p:cNvPr id="5" name="Footer Placeholder 4"/>
          <p:cNvSpPr>
            <a:spLocks noGrp="1"/>
          </p:cNvSpPr>
          <p:nvPr>
            <p:ph type="ftr" idx="11"/>
          </p:nvPr>
        </p:nvSpPr>
        <p:spPr/>
        <p:txBody>
          <a:bodyPr/>
          <a:lstStyle>
            <a:lvl1pPr>
              <a:defRPr/>
            </a:lvl1pPr>
          </a:lstStyle>
          <a:p>
            <a:r>
              <a:rPr lang="en-GB"/>
              <a:t>Donald Eastlake 3rd, Independent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October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Donald Eastlake 3rd, Independent</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15FAB4-BCC0-5C98-FF4D-A44CC7699DEB}"/>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33F126-2629-9324-82F9-FF26974C71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6B3B4-9D5E-8C25-FCF0-38E109C3EDD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October 2024</a:t>
            </a:r>
          </a:p>
        </p:txBody>
      </p:sp>
      <p:sp>
        <p:nvSpPr>
          <p:cNvPr id="5" name="Footer Placeholder 4">
            <a:extLst>
              <a:ext uri="{FF2B5EF4-FFF2-40B4-BE49-F238E27FC236}">
                <a16:creationId xmlns:a16="http://schemas.microsoft.com/office/drawing/2014/main" id="{7AAE0312-1287-693F-2CB6-D8BC51D092D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Donald Eastlake 3rd, Independent</a:t>
            </a:r>
          </a:p>
        </p:txBody>
      </p:sp>
      <p:sp>
        <p:nvSpPr>
          <p:cNvPr id="6" name="Slide Number Placeholder 5">
            <a:extLst>
              <a:ext uri="{FF2B5EF4-FFF2-40B4-BE49-F238E27FC236}">
                <a16:creationId xmlns:a16="http://schemas.microsoft.com/office/drawing/2014/main" id="{FF81B981-B6CA-493B-7ACD-CB847088C8F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DC9C5B5-10C3-C548-9417-D52DEAE8F2A8}" type="slidenum">
              <a:rPr lang="en-US" smtClean="0"/>
              <a:t>‹#›</a:t>
            </a:fld>
            <a:endParaRPr lang="en-US"/>
          </a:p>
        </p:txBody>
      </p:sp>
    </p:spTree>
    <p:extLst>
      <p:ext uri="{BB962C8B-B14F-4D97-AF65-F5344CB8AC3E}">
        <p14:creationId xmlns:p14="http://schemas.microsoft.com/office/powerpoint/2010/main" val="673693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2800" dirty="0">
                <a:solidFill>
                  <a:srgbClr val="0070C0"/>
                </a:solidFill>
                <a:latin typeface="Arial" panose="020B0604020202020204" pitchFamily="34" charset="0"/>
                <a:cs typeface="Arial" panose="020B0604020202020204" pitchFamily="34" charset="0"/>
              </a:rPr>
              <a:t>FRER for 802.11bn</a:t>
            </a:r>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2024-10-22</a:t>
            </a:r>
          </a:p>
        </p:txBody>
      </p:sp>
      <p:sp>
        <p:nvSpPr>
          <p:cNvPr id="6" name="Date Placeholder 3"/>
          <p:cNvSpPr>
            <a:spLocks noGrp="1"/>
          </p:cNvSpPr>
          <p:nvPr>
            <p:ph type="dt" idx="10"/>
          </p:nvPr>
        </p:nvSpPr>
        <p:spPr/>
        <p:txBody>
          <a:bodyPr/>
          <a:lstStyle/>
          <a:p>
            <a:r>
              <a:rPr lang="en-US"/>
              <a:t>October 2024</a:t>
            </a:r>
            <a:endParaRPr lang="en-GB" dirty="0"/>
          </a:p>
        </p:txBody>
      </p:sp>
      <p:sp>
        <p:nvSpPr>
          <p:cNvPr id="7" name="Footer Placeholder 4"/>
          <p:cNvSpPr>
            <a:spLocks noGrp="1"/>
          </p:cNvSpPr>
          <p:nvPr>
            <p:ph type="ftr" idx="11"/>
          </p:nvPr>
        </p:nvSpPr>
        <p:spPr/>
        <p:txBody>
          <a:bodyPr/>
          <a:lstStyle/>
          <a:p>
            <a:r>
              <a:rPr lang="en-GB"/>
              <a:t>Donald Eastlake 3rd, Independent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83116595"/>
              </p:ext>
            </p:extLst>
          </p:nvPr>
        </p:nvGraphicFramePr>
        <p:xfrm>
          <a:off x="746125" y="2678113"/>
          <a:ext cx="7704138" cy="1846262"/>
        </p:xfrm>
        <a:graphic>
          <a:graphicData uri="http://schemas.openxmlformats.org/presentationml/2006/ole">
            <mc:AlternateContent xmlns:mc="http://schemas.openxmlformats.org/markup-compatibility/2006">
              <mc:Choice xmlns:v="urn:schemas-microsoft-com:vml" Requires="v">
                <p:oleObj name="Document" r:id="rId3" imgW="10439400" imgH="2514600" progId="Word.Document.8">
                  <p:embed/>
                </p:oleObj>
              </mc:Choice>
              <mc:Fallback>
                <p:oleObj name="Document" r:id="rId3" imgW="10439400" imgH="2514600" progId="Word.Document.8">
                  <p:embed/>
                  <p:pic>
                    <p:nvPicPr>
                      <p:cNvPr id="0" name="Picture 3"/>
                      <p:cNvPicPr>
                        <a:picLocks noChangeAspect="1" noChangeArrowheads="1"/>
                      </p:cNvPicPr>
                      <p:nvPr/>
                    </p:nvPicPr>
                    <p:blipFill>
                      <a:blip r:embed="rId4"/>
                      <a:srcRect/>
                      <a:stretch>
                        <a:fillRect/>
                      </a:stretch>
                    </p:blipFill>
                    <p:spPr bwMode="auto">
                      <a:xfrm>
                        <a:off x="746125" y="2678113"/>
                        <a:ext cx="7704138" cy="1846262"/>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idx="1"/>
          </p:nvPr>
        </p:nvSpPr>
        <p:spPr>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2000" dirty="0"/>
              <a:t>Transmission of replicated frames between MLDs on multiple links in a way somewhat analogous to IEEE Std 802.1CB can improve reliability in 802.11bn.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Donald Eastlake 3rd, Independent</a:t>
            </a:r>
            <a:endParaRPr lang="en-GB" dirty="0"/>
          </a:p>
        </p:txBody>
      </p:sp>
      <p:sp>
        <p:nvSpPr>
          <p:cNvPr id="4" name="Date Placeholder 3"/>
          <p:cNvSpPr>
            <a:spLocks noGrp="1"/>
          </p:cNvSpPr>
          <p:nvPr>
            <p:ph type="dt" idx="15"/>
          </p:nvPr>
        </p:nvSpPr>
        <p:spPr/>
        <p:txBody>
          <a:bodyPr/>
          <a:lstStyle/>
          <a:p>
            <a:r>
              <a:rPr lang="en-US"/>
              <a:t>October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0070C0"/>
                </a:solidFill>
                <a:latin typeface="Arial" panose="020B0604020202020204" pitchFamily="34" charset="0"/>
                <a:cs typeface="Arial" panose="020B0604020202020204" pitchFamily="34" charset="0"/>
              </a:rPr>
              <a:t>IEEE Std 802.1CB</a:t>
            </a:r>
            <a:br>
              <a:rPr lang="en-GB" dirty="0">
                <a:solidFill>
                  <a:srgbClr val="0070C0"/>
                </a:solidFill>
                <a:latin typeface="Arial" panose="020B0604020202020204" pitchFamily="34" charset="0"/>
                <a:cs typeface="Arial" panose="020B0604020202020204" pitchFamily="34" charset="0"/>
              </a:rPr>
            </a:br>
            <a:r>
              <a:rPr lang="en-GB" dirty="0">
                <a:solidFill>
                  <a:srgbClr val="0070C0"/>
                </a:solidFill>
                <a:latin typeface="Arial" panose="020B0604020202020204" pitchFamily="34" charset="0"/>
                <a:cs typeface="Arial" panose="020B0604020202020204" pitchFamily="34" charset="0"/>
              </a:rPr>
              <a:t>(</a:t>
            </a:r>
            <a:r>
              <a:rPr lang="en-US" b="1" dirty="0">
                <a:solidFill>
                  <a:srgbClr val="0070C0"/>
                </a:solidFill>
                <a:effectLst/>
                <a:latin typeface="Arial" panose="020B0604020202020204" pitchFamily="34" charset="0"/>
              </a:rPr>
              <a:t>Frame Replication and Elimination for Reliability</a:t>
            </a:r>
            <a:r>
              <a:rPr lang="en-GB" dirty="0">
                <a:solidFill>
                  <a:srgbClr val="0070C0"/>
                </a:solidFill>
                <a:latin typeface="Arial" panose="020B0604020202020204" pitchFamily="34" charset="0"/>
                <a:cs typeface="Arial" panose="020B0604020202020204" pitchFamily="34" charset="0"/>
              </a:rPr>
              <a:t>)</a:t>
            </a:r>
          </a:p>
        </p:txBody>
      </p:sp>
      <p:sp>
        <p:nvSpPr>
          <p:cNvPr id="9218" name="Rectangle 2"/>
          <p:cNvSpPr>
            <a:spLocks noGrp="1" noChangeArrowheads="1"/>
          </p:cNvSpPr>
          <p:nvPr>
            <p:ph idx="1"/>
          </p:nvPr>
        </p:nvSpPr>
        <p:spPr>
          <a:xfrm>
            <a:off x="685801" y="1830392"/>
            <a:ext cx="7770813" cy="4341805"/>
          </a:xfrm>
          <a:ln/>
        </p:spPr>
        <p:txBody>
          <a:bodyPr/>
          <a:lstStyle/>
          <a:p>
            <a:pPr>
              <a:buFont typeface="Times New Roman" pitchFamily="16" charset="0"/>
              <a:buChar char="•"/>
            </a:pPr>
            <a:r>
              <a:rPr lang="en-GB" sz="2000" dirty="0"/>
              <a:t>TSN:</a:t>
            </a:r>
            <a:br>
              <a:rPr lang="en-GB" sz="2000" dirty="0"/>
            </a:br>
            <a:r>
              <a:rPr lang="en-GB" sz="2000" b="0" dirty="0"/>
              <a:t>802.1CB is part of 802.1’s Time Sensitive Networking (TSN). TSN’s goals are extremely low packet loss and finite, low, and stable end-to-end latencies. (The parallel IETF effort is called DETNET (Deterministic Networking).</a:t>
            </a:r>
          </a:p>
          <a:p>
            <a:pPr>
              <a:buFont typeface="Times New Roman" pitchFamily="16" charset="0"/>
              <a:buChar char="•"/>
            </a:pPr>
            <a:r>
              <a:rPr lang="en-GB" sz="2000" dirty="0"/>
              <a:t>FRER:</a:t>
            </a:r>
            <a:br>
              <a:rPr lang="en-GB" sz="2000" dirty="0"/>
            </a:br>
            <a:r>
              <a:rPr lang="en-GB" sz="2000" b="0" dirty="0"/>
              <a:t>802.1CB Frame Replication and Elimination for Reliability (FRER)  is a part of TSN that duplicates packets in a Stream changing it into a Compound Stream with two or more Member Streams.</a:t>
            </a:r>
          </a:p>
          <a:p>
            <a:pPr>
              <a:buFont typeface="Times New Roman" pitchFamily="16" charset="0"/>
              <a:buChar char="•"/>
            </a:pPr>
            <a:r>
              <a:rPr lang="en-GB" sz="2000" dirty="0"/>
              <a:t>At some points, packets in a Stream are (1) assigned a sequence number with an R-TAG (Redundancy Tag), (2) replicated and sent of different paths. At some points extra copies are dropped and packet may be reordered in sequence.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Donald Eastlake 3rd, Independent</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1190BF-0AAA-169F-C3F7-CDDFA82ACE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1BC052-3919-5139-71B0-5585666F2154}"/>
              </a:ext>
            </a:extLst>
          </p:cNvPr>
          <p:cNvSpPr>
            <a:spLocks noGrp="1"/>
          </p:cNvSpPr>
          <p:nvPr>
            <p:ph type="title"/>
          </p:nvPr>
        </p:nvSpPr>
        <p:spPr/>
        <p:txBody>
          <a:bodyPr/>
          <a:lstStyle/>
          <a:p>
            <a:r>
              <a:rPr lang="en-GB" sz="3200" dirty="0">
                <a:solidFill>
                  <a:srgbClr val="0070C0"/>
                </a:solidFill>
                <a:latin typeface="Arial" panose="020B0604020202020204" pitchFamily="34" charset="0"/>
                <a:cs typeface="Arial" panose="020B0604020202020204" pitchFamily="34" charset="0"/>
              </a:rPr>
              <a:t>IEEE Std 802.1CB</a:t>
            </a:r>
            <a:br>
              <a:rPr lang="en-GB" dirty="0">
                <a:solidFill>
                  <a:srgbClr val="0070C0"/>
                </a:solidFill>
                <a:latin typeface="Arial" panose="020B0604020202020204" pitchFamily="34" charset="0"/>
                <a:cs typeface="Arial" panose="020B0604020202020204" pitchFamily="34" charset="0"/>
              </a:rPr>
            </a:br>
            <a:r>
              <a:rPr lang="en-GB" dirty="0">
                <a:solidFill>
                  <a:srgbClr val="0070C0"/>
                </a:solidFill>
                <a:latin typeface="Arial" panose="020B0604020202020204" pitchFamily="34" charset="0"/>
                <a:cs typeface="Arial" panose="020B0604020202020204" pitchFamily="34" charset="0"/>
              </a:rPr>
              <a:t>(</a:t>
            </a:r>
            <a:r>
              <a:rPr lang="en-US" b="1" dirty="0">
                <a:solidFill>
                  <a:srgbClr val="0070C0"/>
                </a:solidFill>
                <a:effectLst/>
                <a:latin typeface="Arial" panose="020B0604020202020204" pitchFamily="34" charset="0"/>
              </a:rPr>
              <a:t>Frame Replication and Elimination for Reliability</a:t>
            </a:r>
            <a:r>
              <a:rPr lang="en-GB" dirty="0">
                <a:solidFill>
                  <a:srgbClr val="0070C0"/>
                </a:solidFill>
                <a:latin typeface="Arial" panose="020B0604020202020204" pitchFamily="34" charset="0"/>
                <a:cs typeface="Arial" panose="020B0604020202020204" pitchFamily="34" charset="0"/>
              </a:rPr>
              <a:t>)</a:t>
            </a:r>
          </a:p>
        </p:txBody>
      </p:sp>
      <p:sp>
        <p:nvSpPr>
          <p:cNvPr id="9218" name="Rectangle 2">
            <a:extLst>
              <a:ext uri="{FF2B5EF4-FFF2-40B4-BE49-F238E27FC236}">
                <a16:creationId xmlns:a16="http://schemas.microsoft.com/office/drawing/2014/main" id="{7E463986-2873-5DB6-D5A6-C464669D2359}"/>
              </a:ext>
            </a:extLst>
          </p:cNvPr>
          <p:cNvSpPr>
            <a:spLocks noGrp="1" noChangeArrowheads="1"/>
          </p:cNvSpPr>
          <p:nvPr>
            <p:ph idx="1"/>
          </p:nvPr>
        </p:nvSpPr>
        <p:spPr>
          <a:xfrm>
            <a:off x="685801" y="1830392"/>
            <a:ext cx="1885935" cy="4341805"/>
          </a:xfrm>
          <a:ln/>
        </p:spPr>
        <p:txBody>
          <a:bodyPr/>
          <a:lstStyle/>
          <a:p>
            <a:pPr marL="0" indent="0"/>
            <a:endParaRPr lang="en-GB" sz="2000" dirty="0"/>
          </a:p>
          <a:p>
            <a:pPr>
              <a:buFont typeface="Times New Roman" pitchFamily="16" charset="0"/>
              <a:buChar char="•"/>
            </a:pPr>
            <a:r>
              <a:rPr lang="en-GB" sz="2000" dirty="0"/>
              <a:t>Examples:</a:t>
            </a:r>
          </a:p>
        </p:txBody>
      </p:sp>
      <p:sp>
        <p:nvSpPr>
          <p:cNvPr id="6" name="Slide Number Placeholder 5">
            <a:extLst>
              <a:ext uri="{FF2B5EF4-FFF2-40B4-BE49-F238E27FC236}">
                <a16:creationId xmlns:a16="http://schemas.microsoft.com/office/drawing/2014/main" id="{04F9D185-9256-3E0E-5E54-189519D3D18E}"/>
              </a:ext>
            </a:extLst>
          </p:cNvPr>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a:extLst>
              <a:ext uri="{FF2B5EF4-FFF2-40B4-BE49-F238E27FC236}">
                <a16:creationId xmlns:a16="http://schemas.microsoft.com/office/drawing/2014/main" id="{B048B7BA-8090-46EB-EEBD-2C9F33688508}"/>
              </a:ext>
            </a:extLst>
          </p:cNvPr>
          <p:cNvSpPr>
            <a:spLocks noGrp="1"/>
          </p:cNvSpPr>
          <p:nvPr>
            <p:ph type="ftr" idx="14"/>
          </p:nvPr>
        </p:nvSpPr>
        <p:spPr/>
        <p:txBody>
          <a:bodyPr/>
          <a:lstStyle/>
          <a:p>
            <a:r>
              <a:rPr lang="en-GB"/>
              <a:t>Donald Eastlake 3rd, Independent</a:t>
            </a:r>
            <a:endParaRPr lang="en-GB" dirty="0"/>
          </a:p>
        </p:txBody>
      </p:sp>
      <p:sp>
        <p:nvSpPr>
          <p:cNvPr id="4" name="Date Placeholder 3">
            <a:extLst>
              <a:ext uri="{FF2B5EF4-FFF2-40B4-BE49-F238E27FC236}">
                <a16:creationId xmlns:a16="http://schemas.microsoft.com/office/drawing/2014/main" id="{4D11025C-7C86-EE32-A72A-491632CAF524}"/>
              </a:ext>
            </a:extLst>
          </p:cNvPr>
          <p:cNvSpPr>
            <a:spLocks noGrp="1"/>
          </p:cNvSpPr>
          <p:nvPr>
            <p:ph type="dt" idx="15"/>
          </p:nvPr>
        </p:nvSpPr>
        <p:spPr/>
        <p:txBody>
          <a:bodyPr/>
          <a:lstStyle/>
          <a:p>
            <a:r>
              <a:rPr lang="en-US"/>
              <a:t>October 2024</a:t>
            </a:r>
            <a:endParaRPr lang="en-GB"/>
          </a:p>
        </p:txBody>
      </p:sp>
      <p:grpSp>
        <p:nvGrpSpPr>
          <p:cNvPr id="10" name="Group 9">
            <a:extLst>
              <a:ext uri="{FF2B5EF4-FFF2-40B4-BE49-F238E27FC236}">
                <a16:creationId xmlns:a16="http://schemas.microsoft.com/office/drawing/2014/main" id="{6A201550-EBD0-7DA7-D922-1B06EDB9B231}"/>
              </a:ext>
            </a:extLst>
          </p:cNvPr>
          <p:cNvGrpSpPr/>
          <p:nvPr/>
        </p:nvGrpSpPr>
        <p:grpSpPr>
          <a:xfrm>
            <a:off x="685801" y="2667000"/>
            <a:ext cx="8036383" cy="3275014"/>
            <a:chOff x="1245556" y="3733801"/>
            <a:chExt cx="6727501" cy="2741614"/>
          </a:xfrm>
        </p:grpSpPr>
        <p:pic>
          <p:nvPicPr>
            <p:cNvPr id="7" name="Picture 6" descr="A diagram of a sequence of sequence&#10;&#10;Description automatically generated">
              <a:extLst>
                <a:ext uri="{FF2B5EF4-FFF2-40B4-BE49-F238E27FC236}">
                  <a16:creationId xmlns:a16="http://schemas.microsoft.com/office/drawing/2014/main" id="{9F9CA74F-8BCC-FBDA-E286-7A211FDFB5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5556" y="3733801"/>
              <a:ext cx="6727501" cy="2741614"/>
            </a:xfrm>
            <a:prstGeom prst="rect">
              <a:avLst/>
            </a:prstGeom>
          </p:spPr>
        </p:pic>
        <p:sp>
          <p:nvSpPr>
            <p:cNvPr id="3" name="Rectangle 2">
              <a:extLst>
                <a:ext uri="{FF2B5EF4-FFF2-40B4-BE49-F238E27FC236}">
                  <a16:creationId xmlns:a16="http://schemas.microsoft.com/office/drawing/2014/main" id="{A375660E-F40A-B0CF-C68E-7CDA29B82DFB}"/>
                </a:ext>
              </a:extLst>
            </p:cNvPr>
            <p:cNvSpPr/>
            <p:nvPr/>
          </p:nvSpPr>
          <p:spPr bwMode="auto">
            <a:xfrm>
              <a:off x="2667000" y="4572000"/>
              <a:ext cx="685800" cy="609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569D78F-670A-EC99-7E1E-8797E6BC03B6}"/>
                </a:ext>
              </a:extLst>
            </p:cNvPr>
            <p:cNvSpPr/>
            <p:nvPr/>
          </p:nvSpPr>
          <p:spPr bwMode="auto">
            <a:xfrm>
              <a:off x="6019800" y="4572000"/>
              <a:ext cx="685800" cy="609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413218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E86AB-B37F-BD8F-97E6-1550C92734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5EB9C-2453-3806-5B01-E3E3230DF360}"/>
              </a:ext>
            </a:extLst>
          </p:cNvPr>
          <p:cNvSpPr>
            <a:spLocks noGrp="1"/>
          </p:cNvSpPr>
          <p:nvPr>
            <p:ph type="title"/>
          </p:nvPr>
        </p:nvSpPr>
        <p:spPr/>
        <p:txBody>
          <a:bodyPr/>
          <a:lstStyle/>
          <a:p>
            <a:r>
              <a:rPr lang="en-GB" sz="3200" dirty="0">
                <a:solidFill>
                  <a:srgbClr val="0070C0"/>
                </a:solidFill>
                <a:latin typeface="Arial" panose="020B0604020202020204" pitchFamily="34" charset="0"/>
                <a:cs typeface="Arial" panose="020B0604020202020204" pitchFamily="34" charset="0"/>
              </a:rPr>
              <a:t>IEEE Std 802.1CB</a:t>
            </a:r>
            <a:br>
              <a:rPr lang="en-GB" dirty="0">
                <a:solidFill>
                  <a:srgbClr val="0070C0"/>
                </a:solidFill>
                <a:latin typeface="Arial" panose="020B0604020202020204" pitchFamily="34" charset="0"/>
                <a:cs typeface="Arial" panose="020B0604020202020204" pitchFamily="34" charset="0"/>
              </a:rPr>
            </a:br>
            <a:r>
              <a:rPr lang="en-GB" dirty="0">
                <a:solidFill>
                  <a:srgbClr val="0070C0"/>
                </a:solidFill>
                <a:latin typeface="Arial" panose="020B0604020202020204" pitchFamily="34" charset="0"/>
                <a:cs typeface="Arial" panose="020B0604020202020204" pitchFamily="34" charset="0"/>
              </a:rPr>
              <a:t>(</a:t>
            </a:r>
            <a:r>
              <a:rPr lang="en-US" b="1" dirty="0">
                <a:solidFill>
                  <a:srgbClr val="0070C0"/>
                </a:solidFill>
                <a:effectLst/>
                <a:latin typeface="Arial" panose="020B0604020202020204" pitchFamily="34" charset="0"/>
              </a:rPr>
              <a:t>Frame Replication and Elimination for Reliability</a:t>
            </a:r>
            <a:r>
              <a:rPr lang="en-GB" dirty="0">
                <a:solidFill>
                  <a:srgbClr val="0070C0"/>
                </a:solidFill>
                <a:latin typeface="Arial" panose="020B0604020202020204" pitchFamily="34" charset="0"/>
                <a:cs typeface="Arial" panose="020B0604020202020204" pitchFamily="34" charset="0"/>
              </a:rPr>
              <a:t>)</a:t>
            </a:r>
          </a:p>
        </p:txBody>
      </p:sp>
      <p:sp>
        <p:nvSpPr>
          <p:cNvPr id="9218" name="Rectangle 2">
            <a:extLst>
              <a:ext uri="{FF2B5EF4-FFF2-40B4-BE49-F238E27FC236}">
                <a16:creationId xmlns:a16="http://schemas.microsoft.com/office/drawing/2014/main" id="{18F9A4B6-B8CD-9B64-220E-9F40461FF5D6}"/>
              </a:ext>
            </a:extLst>
          </p:cNvPr>
          <p:cNvSpPr>
            <a:spLocks noGrp="1" noChangeArrowheads="1"/>
          </p:cNvSpPr>
          <p:nvPr>
            <p:ph idx="1"/>
          </p:nvPr>
        </p:nvSpPr>
        <p:spPr>
          <a:xfrm>
            <a:off x="685800" y="1830392"/>
            <a:ext cx="6705599" cy="4341805"/>
          </a:xfrm>
          <a:ln/>
        </p:spPr>
        <p:txBody>
          <a:bodyPr/>
          <a:lstStyle/>
          <a:p>
            <a:pPr>
              <a:buFont typeface="Times New Roman" pitchFamily="16" charset="0"/>
              <a:buChar char="•"/>
            </a:pPr>
            <a:r>
              <a:rPr lang="en-GB" sz="2000" dirty="0"/>
              <a:t>R-TAG:</a:t>
            </a:r>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r>
              <a:rPr lang="en-GB" sz="2000" dirty="0"/>
              <a:t>Simplified 802.1 Placement:</a:t>
            </a:r>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r>
              <a:rPr lang="en-GB" sz="2000" dirty="0"/>
              <a:t>802.1 is working on a revision PAR for 802.1CB-2017</a:t>
            </a:r>
          </a:p>
        </p:txBody>
      </p:sp>
      <p:sp>
        <p:nvSpPr>
          <p:cNvPr id="6" name="Slide Number Placeholder 5">
            <a:extLst>
              <a:ext uri="{FF2B5EF4-FFF2-40B4-BE49-F238E27FC236}">
                <a16:creationId xmlns:a16="http://schemas.microsoft.com/office/drawing/2014/main" id="{55094010-1457-E899-F7C0-F35BD83A576D}"/>
              </a:ext>
            </a:extLst>
          </p:cNvPr>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D661EA4F-EE48-EC7B-624B-A13AA372C875}"/>
              </a:ext>
            </a:extLst>
          </p:cNvPr>
          <p:cNvSpPr>
            <a:spLocks noGrp="1"/>
          </p:cNvSpPr>
          <p:nvPr>
            <p:ph type="ftr" idx="14"/>
          </p:nvPr>
        </p:nvSpPr>
        <p:spPr/>
        <p:txBody>
          <a:bodyPr/>
          <a:lstStyle/>
          <a:p>
            <a:r>
              <a:rPr lang="en-GB"/>
              <a:t>Donald Eastlake 3rd, Independent</a:t>
            </a:r>
            <a:endParaRPr lang="en-GB" dirty="0"/>
          </a:p>
        </p:txBody>
      </p:sp>
      <p:sp>
        <p:nvSpPr>
          <p:cNvPr id="4" name="Date Placeholder 3">
            <a:extLst>
              <a:ext uri="{FF2B5EF4-FFF2-40B4-BE49-F238E27FC236}">
                <a16:creationId xmlns:a16="http://schemas.microsoft.com/office/drawing/2014/main" id="{7295A1BD-4063-AE25-8096-B9E5C97F56F0}"/>
              </a:ext>
            </a:extLst>
          </p:cNvPr>
          <p:cNvSpPr>
            <a:spLocks noGrp="1"/>
          </p:cNvSpPr>
          <p:nvPr>
            <p:ph type="dt" idx="15"/>
          </p:nvPr>
        </p:nvSpPr>
        <p:spPr/>
        <p:txBody>
          <a:bodyPr/>
          <a:lstStyle/>
          <a:p>
            <a:r>
              <a:rPr lang="en-US"/>
              <a:t>October 2024</a:t>
            </a:r>
            <a:endParaRPr lang="en-GB"/>
          </a:p>
        </p:txBody>
      </p:sp>
      <p:grpSp>
        <p:nvGrpSpPr>
          <p:cNvPr id="22" name="Group 21">
            <a:extLst>
              <a:ext uri="{FF2B5EF4-FFF2-40B4-BE49-F238E27FC236}">
                <a16:creationId xmlns:a16="http://schemas.microsoft.com/office/drawing/2014/main" id="{95D7ECAC-45F9-EAAC-81EF-4A734DF38367}"/>
              </a:ext>
            </a:extLst>
          </p:cNvPr>
          <p:cNvGrpSpPr/>
          <p:nvPr/>
        </p:nvGrpSpPr>
        <p:grpSpPr>
          <a:xfrm>
            <a:off x="2600846" y="2038870"/>
            <a:ext cx="4572000" cy="964183"/>
            <a:chOff x="2819400" y="1830392"/>
            <a:chExt cx="4572000" cy="964183"/>
          </a:xfrm>
        </p:grpSpPr>
        <p:sp>
          <p:nvSpPr>
            <p:cNvPr id="8" name="TextBox 7">
              <a:extLst>
                <a:ext uri="{FF2B5EF4-FFF2-40B4-BE49-F238E27FC236}">
                  <a16:creationId xmlns:a16="http://schemas.microsoft.com/office/drawing/2014/main" id="{DB8F48B3-F974-E153-3AA0-6DFD573CC7C4}"/>
                </a:ext>
              </a:extLst>
            </p:cNvPr>
            <p:cNvSpPr txBox="1"/>
            <p:nvPr/>
          </p:nvSpPr>
          <p:spPr>
            <a:xfrm>
              <a:off x="3352800" y="2209800"/>
              <a:ext cx="1295400" cy="584775"/>
            </a:xfrm>
            <a:prstGeom prst="rect">
              <a:avLst/>
            </a:prstGeom>
            <a:noFill/>
            <a:ln w="28575">
              <a:solidFill>
                <a:schemeClr val="tx1"/>
              </a:solidFill>
            </a:ln>
          </p:spPr>
          <p:txBody>
            <a:bodyPr wrap="square" rtlCol="0">
              <a:spAutoFit/>
            </a:bodyPr>
            <a:lstStyle/>
            <a:p>
              <a:pPr algn="ctr"/>
              <a:r>
                <a:rPr lang="en-US" sz="1600" dirty="0" err="1">
                  <a:solidFill>
                    <a:schemeClr val="tx1"/>
                  </a:solidFill>
                  <a:latin typeface="Arial" panose="020B0604020202020204" pitchFamily="34" charset="0"/>
                  <a:cs typeface="Arial" panose="020B0604020202020204" pitchFamily="34" charset="0"/>
                </a:rPr>
                <a:t>Ethertype</a:t>
              </a:r>
              <a:r>
                <a:rPr lang="en-US" sz="1600" dirty="0">
                  <a:solidFill>
                    <a:schemeClr val="tx1"/>
                  </a:solidFill>
                  <a:latin typeface="Arial" panose="020B0604020202020204" pitchFamily="34" charset="0"/>
                  <a:cs typeface="Arial" panose="020B0604020202020204" pitchFamily="34" charset="0"/>
                </a:rPr>
                <a:t> 0xF1C1</a:t>
              </a:r>
            </a:p>
          </p:txBody>
        </p:sp>
        <p:sp>
          <p:nvSpPr>
            <p:cNvPr id="11" name="TextBox 10">
              <a:extLst>
                <a:ext uri="{FF2B5EF4-FFF2-40B4-BE49-F238E27FC236}">
                  <a16:creationId xmlns:a16="http://schemas.microsoft.com/office/drawing/2014/main" id="{B12CE0CA-CDEB-8E93-E544-872A5C7D1377}"/>
                </a:ext>
              </a:extLst>
            </p:cNvPr>
            <p:cNvSpPr txBox="1"/>
            <p:nvPr/>
          </p:nvSpPr>
          <p:spPr>
            <a:xfrm>
              <a:off x="4648200" y="2209800"/>
              <a:ext cx="1295400" cy="584775"/>
            </a:xfrm>
            <a:prstGeom prst="rect">
              <a:avLst/>
            </a:prstGeom>
            <a:noFill/>
            <a:ln w="28575">
              <a:solidFill>
                <a:schemeClr val="tx1"/>
              </a:solidFill>
            </a:ln>
          </p:spPr>
          <p:txBody>
            <a:bodyPr wrap="square" rtlCol="0">
              <a:spAutoFit/>
            </a:bodyPr>
            <a:lstStyle/>
            <a:p>
              <a:pPr algn="ctr"/>
              <a:r>
                <a:rPr lang="en-US" sz="1600" dirty="0">
                  <a:solidFill>
                    <a:schemeClr val="tx1"/>
                  </a:solidFill>
                  <a:latin typeface="Arial" panose="020B0604020202020204" pitchFamily="34" charset="0"/>
                  <a:cs typeface="Arial" panose="020B0604020202020204" pitchFamily="34" charset="0"/>
                </a:rPr>
                <a:t>Reserved</a:t>
              </a:r>
            </a:p>
            <a:p>
              <a:pPr algn="ctr"/>
              <a:endParaRPr lang="en-US" sz="1600" dirty="0">
                <a:solidFill>
                  <a:schemeClr val="tx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B8E986F-FB0D-FB5B-55C7-B07AA43475A4}"/>
                </a:ext>
              </a:extLst>
            </p:cNvPr>
            <p:cNvSpPr txBox="1"/>
            <p:nvPr/>
          </p:nvSpPr>
          <p:spPr>
            <a:xfrm>
              <a:off x="5943600" y="2209800"/>
              <a:ext cx="1295400" cy="584775"/>
            </a:xfrm>
            <a:prstGeom prst="rect">
              <a:avLst/>
            </a:prstGeom>
            <a:noFill/>
            <a:ln w="28575">
              <a:solidFill>
                <a:schemeClr val="tx1"/>
              </a:solidFill>
            </a:ln>
          </p:spPr>
          <p:txBody>
            <a:bodyPr wrap="square" rtlCol="0">
              <a:spAutoFit/>
            </a:bodyPr>
            <a:lstStyle/>
            <a:p>
              <a:pPr algn="ctr"/>
              <a:r>
                <a:rPr lang="en-US" sz="1600" dirty="0">
                  <a:solidFill>
                    <a:schemeClr val="tx1"/>
                  </a:solidFill>
                  <a:latin typeface="Arial" panose="020B0604020202020204" pitchFamily="34" charset="0"/>
                  <a:cs typeface="Arial" panose="020B0604020202020204" pitchFamily="34" charset="0"/>
                </a:rPr>
                <a:t>Sequence Number</a:t>
              </a:r>
            </a:p>
          </p:txBody>
        </p:sp>
        <p:sp>
          <p:nvSpPr>
            <p:cNvPr id="13" name="TextBox 12">
              <a:extLst>
                <a:ext uri="{FF2B5EF4-FFF2-40B4-BE49-F238E27FC236}">
                  <a16:creationId xmlns:a16="http://schemas.microsoft.com/office/drawing/2014/main" id="{E408E6FE-5CCA-A225-FC91-32C92828B5F0}"/>
                </a:ext>
              </a:extLst>
            </p:cNvPr>
            <p:cNvSpPr txBox="1"/>
            <p:nvPr/>
          </p:nvSpPr>
          <p:spPr>
            <a:xfrm>
              <a:off x="2819400" y="1830392"/>
              <a:ext cx="4572000" cy="307777"/>
            </a:xfrm>
            <a:prstGeom prst="rect">
              <a:avLst/>
            </a:prstGeom>
            <a:noFill/>
          </p:spPr>
          <p:txBody>
            <a:bodyPr wrap="square" rtlCol="0">
              <a:spAutoFit/>
            </a:bodyPr>
            <a:lstStyle/>
            <a:p>
              <a:r>
                <a:rPr lang="en-US" sz="1400" dirty="0">
                  <a:solidFill>
                    <a:schemeClr val="tx1"/>
                  </a:solidFill>
                  <a:latin typeface="Arial" panose="020B0604020202020204" pitchFamily="34" charset="0"/>
                  <a:cs typeface="Arial" panose="020B0604020202020204" pitchFamily="34" charset="0"/>
                </a:rPr>
                <a:t>Octets:    1          2            3          4          </a:t>
              </a:r>
              <a:r>
                <a:rPr lang="en-US" sz="1400" i="1" dirty="0">
                  <a:solidFill>
                    <a:schemeClr val="tx1"/>
                  </a:solidFill>
                  <a:latin typeface="Arial" panose="020B0604020202020204" pitchFamily="34" charset="0"/>
                  <a:cs typeface="Arial" panose="020B0604020202020204" pitchFamily="34" charset="0"/>
                </a:rPr>
                <a:t>   </a:t>
              </a:r>
              <a:r>
                <a:rPr lang="en-US" sz="1400" dirty="0">
                  <a:solidFill>
                    <a:schemeClr val="tx1"/>
                  </a:solidFill>
                  <a:latin typeface="Arial" panose="020B0604020202020204" pitchFamily="34" charset="0"/>
                  <a:cs typeface="Arial" panose="020B0604020202020204" pitchFamily="34" charset="0"/>
                </a:rPr>
                <a:t>5  </a:t>
              </a:r>
              <a:r>
                <a:rPr lang="en-US" sz="1400" i="1" dirty="0">
                  <a:solidFill>
                    <a:schemeClr val="tx1"/>
                  </a:solidFill>
                  <a:latin typeface="Arial" panose="020B0604020202020204" pitchFamily="34" charset="0"/>
                  <a:cs typeface="Arial" panose="020B0604020202020204" pitchFamily="34" charset="0"/>
                </a:rPr>
                <a:t>        </a:t>
              </a:r>
              <a:r>
                <a:rPr lang="en-US" sz="1400" dirty="0">
                  <a:solidFill>
                    <a:schemeClr val="tx1"/>
                  </a:solidFill>
                  <a:latin typeface="Arial" panose="020B0604020202020204" pitchFamily="34" charset="0"/>
                  <a:cs typeface="Arial" panose="020B0604020202020204" pitchFamily="34" charset="0"/>
                </a:rPr>
                <a:t>6</a:t>
              </a:r>
            </a:p>
          </p:txBody>
        </p:sp>
        <p:cxnSp>
          <p:nvCxnSpPr>
            <p:cNvPr id="15" name="Straight Connector 14">
              <a:extLst>
                <a:ext uri="{FF2B5EF4-FFF2-40B4-BE49-F238E27FC236}">
                  <a16:creationId xmlns:a16="http://schemas.microsoft.com/office/drawing/2014/main" id="{71C2B31E-0294-7C95-35DA-EA23A1C3BEF7}"/>
                </a:ext>
              </a:extLst>
            </p:cNvPr>
            <p:cNvCxnSpPr>
              <a:cxnSpLocks/>
            </p:cNvCxnSpPr>
            <p:nvPr/>
          </p:nvCxnSpPr>
          <p:spPr bwMode="auto">
            <a:xfrm flipV="1">
              <a:off x="5353336" y="2718375"/>
              <a:ext cx="0" cy="762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E05DE2BA-F6E5-888A-A229-79C3D5BD0E9F}"/>
                </a:ext>
              </a:extLst>
            </p:cNvPr>
            <p:cNvCxnSpPr>
              <a:cxnSpLocks/>
            </p:cNvCxnSpPr>
            <p:nvPr/>
          </p:nvCxnSpPr>
          <p:spPr bwMode="auto">
            <a:xfrm flipV="1">
              <a:off x="6629400" y="2718375"/>
              <a:ext cx="0" cy="76200"/>
            </a:xfrm>
            <a:prstGeom prst="line">
              <a:avLst/>
            </a:prstGeom>
            <a:solidFill>
              <a:srgbClr val="00B8FF"/>
            </a:solidFill>
            <a:ln w="254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9CC76DB4-6D9F-C3E3-E7D1-08A60D13A675}"/>
                </a:ext>
              </a:extLst>
            </p:cNvPr>
            <p:cNvCxnSpPr>
              <a:cxnSpLocks/>
            </p:cNvCxnSpPr>
            <p:nvPr/>
          </p:nvCxnSpPr>
          <p:spPr bwMode="auto">
            <a:xfrm flipV="1">
              <a:off x="4038600" y="2718375"/>
              <a:ext cx="0" cy="76200"/>
            </a:xfrm>
            <a:prstGeom prst="line">
              <a:avLst/>
            </a:prstGeom>
            <a:solidFill>
              <a:srgbClr val="00B8FF"/>
            </a:solidFill>
            <a:ln w="25400" cap="flat" cmpd="sng" algn="ctr">
              <a:solidFill>
                <a:schemeClr val="tx1"/>
              </a:solidFill>
              <a:prstDash val="solid"/>
              <a:round/>
              <a:headEnd type="none" w="med" len="med"/>
              <a:tailEnd type="none" w="med" len="med"/>
            </a:ln>
            <a:effectLst/>
          </p:spPr>
        </p:cxnSp>
      </p:grpSp>
      <p:grpSp>
        <p:nvGrpSpPr>
          <p:cNvPr id="36" name="Group 35">
            <a:extLst>
              <a:ext uri="{FF2B5EF4-FFF2-40B4-BE49-F238E27FC236}">
                <a16:creationId xmlns:a16="http://schemas.microsoft.com/office/drawing/2014/main" id="{0C24B931-A810-2AA9-F2A3-5B7BEF2FC94C}"/>
              </a:ext>
            </a:extLst>
          </p:cNvPr>
          <p:cNvGrpSpPr/>
          <p:nvPr/>
        </p:nvGrpSpPr>
        <p:grpSpPr>
          <a:xfrm>
            <a:off x="696913" y="3993717"/>
            <a:ext cx="7845424" cy="585648"/>
            <a:chOff x="696913" y="3993717"/>
            <a:chExt cx="7845424" cy="585648"/>
          </a:xfrm>
        </p:grpSpPr>
        <p:sp>
          <p:nvSpPr>
            <p:cNvPr id="37" name="TextBox 36">
              <a:extLst>
                <a:ext uri="{FF2B5EF4-FFF2-40B4-BE49-F238E27FC236}">
                  <a16:creationId xmlns:a16="http://schemas.microsoft.com/office/drawing/2014/main" id="{3858CE4E-C866-8B80-2AE4-D933D1AEE95C}"/>
                </a:ext>
              </a:extLst>
            </p:cNvPr>
            <p:cNvSpPr txBox="1"/>
            <p:nvPr/>
          </p:nvSpPr>
          <p:spPr>
            <a:xfrm>
              <a:off x="696913" y="3994589"/>
              <a:ext cx="1208087" cy="584775"/>
            </a:xfrm>
            <a:prstGeom prst="rect">
              <a:avLst/>
            </a:prstGeom>
            <a:noFill/>
            <a:ln w="28575">
              <a:solidFill>
                <a:schemeClr val="tx1"/>
              </a:solidFill>
            </a:ln>
          </p:spPr>
          <p:txBody>
            <a:bodyPr wrap="square" rtlCol="0">
              <a:spAutoFit/>
            </a:bodyPr>
            <a:lstStyle/>
            <a:p>
              <a:pPr algn="ctr"/>
              <a:r>
                <a:rPr lang="en-US" sz="1600" dirty="0">
                  <a:solidFill>
                    <a:schemeClr val="tx1"/>
                  </a:solidFill>
                  <a:latin typeface="Arial" panose="020B0604020202020204" pitchFamily="34" charset="0"/>
                  <a:cs typeface="Arial" panose="020B0604020202020204" pitchFamily="34" charset="0"/>
                </a:rPr>
                <a:t>Destination</a:t>
              </a:r>
            </a:p>
            <a:p>
              <a:pPr algn="ctr"/>
              <a:r>
                <a:rPr lang="en-US" sz="1600" dirty="0">
                  <a:solidFill>
                    <a:schemeClr val="tx1"/>
                  </a:solidFill>
                  <a:latin typeface="Arial" panose="020B0604020202020204" pitchFamily="34" charset="0"/>
                  <a:cs typeface="Arial" panose="020B0604020202020204" pitchFamily="34" charset="0"/>
                </a:rPr>
                <a:t>MAC</a:t>
              </a:r>
            </a:p>
          </p:txBody>
        </p:sp>
        <p:sp>
          <p:nvSpPr>
            <p:cNvPr id="38" name="TextBox 37">
              <a:extLst>
                <a:ext uri="{FF2B5EF4-FFF2-40B4-BE49-F238E27FC236}">
                  <a16:creationId xmlns:a16="http://schemas.microsoft.com/office/drawing/2014/main" id="{BC096B9E-BAD8-1A7C-3A8C-15B9079DAE4B}"/>
                </a:ext>
              </a:extLst>
            </p:cNvPr>
            <p:cNvSpPr txBox="1"/>
            <p:nvPr/>
          </p:nvSpPr>
          <p:spPr>
            <a:xfrm>
              <a:off x="1905001" y="3994590"/>
              <a:ext cx="1143000" cy="584775"/>
            </a:xfrm>
            <a:prstGeom prst="rect">
              <a:avLst/>
            </a:prstGeom>
            <a:noFill/>
            <a:ln w="28575">
              <a:solidFill>
                <a:schemeClr val="tx1"/>
              </a:solidFill>
            </a:ln>
          </p:spPr>
          <p:txBody>
            <a:bodyPr wrap="square" rtlCol="0">
              <a:spAutoFit/>
            </a:bodyPr>
            <a:lstStyle/>
            <a:p>
              <a:pPr algn="ctr"/>
              <a:r>
                <a:rPr lang="en-US" sz="1600" dirty="0">
                  <a:solidFill>
                    <a:schemeClr val="tx1"/>
                  </a:solidFill>
                  <a:latin typeface="Arial" panose="020B0604020202020204" pitchFamily="34" charset="0"/>
                  <a:cs typeface="Arial" panose="020B0604020202020204" pitchFamily="34" charset="0"/>
                </a:rPr>
                <a:t>Source</a:t>
              </a:r>
            </a:p>
            <a:p>
              <a:pPr algn="ctr"/>
              <a:r>
                <a:rPr lang="en-US" sz="1600" dirty="0">
                  <a:solidFill>
                    <a:schemeClr val="tx1"/>
                  </a:solidFill>
                  <a:latin typeface="Arial" panose="020B0604020202020204" pitchFamily="34" charset="0"/>
                  <a:cs typeface="Arial" panose="020B0604020202020204" pitchFamily="34" charset="0"/>
                </a:rPr>
                <a:t>MAC</a:t>
              </a:r>
            </a:p>
          </p:txBody>
        </p:sp>
        <p:sp>
          <p:nvSpPr>
            <p:cNvPr id="39" name="TextBox 38">
              <a:extLst>
                <a:ext uri="{FF2B5EF4-FFF2-40B4-BE49-F238E27FC236}">
                  <a16:creationId xmlns:a16="http://schemas.microsoft.com/office/drawing/2014/main" id="{AAC7ACAF-EF22-6F2E-94D2-7FD3F37F76BF}"/>
                </a:ext>
              </a:extLst>
            </p:cNvPr>
            <p:cNvSpPr txBox="1"/>
            <p:nvPr/>
          </p:nvSpPr>
          <p:spPr>
            <a:xfrm>
              <a:off x="3048001" y="3994299"/>
              <a:ext cx="921144" cy="584775"/>
            </a:xfrm>
            <a:prstGeom prst="rect">
              <a:avLst/>
            </a:prstGeom>
            <a:noFill/>
            <a:ln w="28575">
              <a:solidFill>
                <a:schemeClr val="tx1"/>
              </a:solidFill>
            </a:ln>
          </p:spPr>
          <p:txBody>
            <a:bodyPr wrap="square" rtlCol="0">
              <a:spAutoFit/>
            </a:bodyPr>
            <a:lstStyle/>
            <a:p>
              <a:pPr algn="ctr"/>
              <a:r>
                <a:rPr lang="en-US" sz="1600" dirty="0">
                  <a:solidFill>
                    <a:schemeClr val="tx1"/>
                  </a:solidFill>
                  <a:latin typeface="Arial" panose="020B0604020202020204" pitchFamily="34" charset="0"/>
                  <a:cs typeface="Arial" panose="020B0604020202020204" pitchFamily="34" charset="0"/>
                </a:rPr>
                <a:t>VLAN</a:t>
              </a:r>
              <a:br>
                <a:rPr lang="en-US" sz="1600" dirty="0">
                  <a:solidFill>
                    <a:schemeClr val="tx1"/>
                  </a:solidFill>
                  <a:latin typeface="Arial" panose="020B0604020202020204" pitchFamily="34" charset="0"/>
                  <a:cs typeface="Arial" panose="020B0604020202020204" pitchFamily="34" charset="0"/>
                </a:rPr>
              </a:br>
              <a:r>
                <a:rPr lang="en-US" sz="1600" dirty="0">
                  <a:solidFill>
                    <a:schemeClr val="tx1"/>
                  </a:solidFill>
                  <a:latin typeface="Arial" panose="020B0604020202020204" pitchFamily="34" charset="0"/>
                  <a:cs typeface="Arial" panose="020B0604020202020204" pitchFamily="34" charset="0"/>
                </a:rPr>
                <a:t>TAG</a:t>
              </a:r>
            </a:p>
          </p:txBody>
        </p:sp>
        <p:sp>
          <p:nvSpPr>
            <p:cNvPr id="40" name="TextBox 39">
              <a:extLst>
                <a:ext uri="{FF2B5EF4-FFF2-40B4-BE49-F238E27FC236}">
                  <a16:creationId xmlns:a16="http://schemas.microsoft.com/office/drawing/2014/main" id="{2B3930EF-C01C-D13D-74E2-29919DA1C8CA}"/>
                </a:ext>
              </a:extLst>
            </p:cNvPr>
            <p:cNvSpPr txBox="1"/>
            <p:nvPr/>
          </p:nvSpPr>
          <p:spPr>
            <a:xfrm>
              <a:off x="7864176" y="3993717"/>
              <a:ext cx="678161" cy="584775"/>
            </a:xfrm>
            <a:prstGeom prst="rect">
              <a:avLst/>
            </a:prstGeom>
            <a:noFill/>
            <a:ln w="28575">
              <a:solidFill>
                <a:schemeClr val="tx1"/>
              </a:solidFill>
            </a:ln>
          </p:spPr>
          <p:txBody>
            <a:bodyPr wrap="square" rtlCol="0">
              <a:spAutoFit/>
            </a:bodyPr>
            <a:lstStyle/>
            <a:p>
              <a:pPr algn="ctr"/>
              <a:r>
                <a:rPr lang="en-US" sz="1600" dirty="0">
                  <a:solidFill>
                    <a:schemeClr val="tx1"/>
                  </a:solidFill>
                  <a:latin typeface="Arial" panose="020B0604020202020204" pitchFamily="34" charset="0"/>
                  <a:cs typeface="Arial" panose="020B0604020202020204" pitchFamily="34" charset="0"/>
                </a:rPr>
                <a:t>CRC</a:t>
              </a:r>
            </a:p>
            <a:p>
              <a:pPr algn="ctr"/>
              <a:endParaRPr lang="en-US" sz="1600" dirty="0">
                <a:solidFill>
                  <a:schemeClr val="tx1"/>
                </a:solidFill>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69285E76-936F-C398-AF64-AA2B57747FBD}"/>
                </a:ext>
              </a:extLst>
            </p:cNvPr>
            <p:cNvSpPr txBox="1"/>
            <p:nvPr/>
          </p:nvSpPr>
          <p:spPr>
            <a:xfrm>
              <a:off x="4878888" y="3993717"/>
              <a:ext cx="1204622" cy="584775"/>
            </a:xfrm>
            <a:prstGeom prst="rect">
              <a:avLst/>
            </a:prstGeom>
            <a:noFill/>
            <a:ln w="28575">
              <a:solidFill>
                <a:schemeClr val="tx1"/>
              </a:solidFill>
            </a:ln>
          </p:spPr>
          <p:txBody>
            <a:bodyPr wrap="square" rtlCol="0">
              <a:spAutoFit/>
            </a:bodyPr>
            <a:lstStyle/>
            <a:p>
              <a:pPr algn="ctr"/>
              <a:r>
                <a:rPr lang="en-US" sz="1600" dirty="0" err="1">
                  <a:solidFill>
                    <a:schemeClr val="tx1"/>
                  </a:solidFill>
                  <a:latin typeface="Arial" panose="020B0604020202020204" pitchFamily="34" charset="0"/>
                  <a:cs typeface="Arial" panose="020B0604020202020204" pitchFamily="34" charset="0"/>
                </a:rPr>
                <a:t>Ethertype</a:t>
              </a:r>
              <a:r>
                <a:rPr lang="en-US" sz="1600" dirty="0">
                  <a:solidFill>
                    <a:schemeClr val="tx1"/>
                  </a:solidFill>
                  <a:latin typeface="Arial" panose="020B0604020202020204" pitchFamily="34" charset="0"/>
                  <a:cs typeface="Arial" panose="020B0604020202020204" pitchFamily="34" charset="0"/>
                </a:rPr>
                <a:t> / Length</a:t>
              </a:r>
            </a:p>
          </p:txBody>
        </p:sp>
        <p:sp>
          <p:nvSpPr>
            <p:cNvPr id="42" name="TextBox 41">
              <a:extLst>
                <a:ext uri="{FF2B5EF4-FFF2-40B4-BE49-F238E27FC236}">
                  <a16:creationId xmlns:a16="http://schemas.microsoft.com/office/drawing/2014/main" id="{066523E5-29D1-C282-44FD-342675B7109A}"/>
                </a:ext>
              </a:extLst>
            </p:cNvPr>
            <p:cNvSpPr txBox="1"/>
            <p:nvPr/>
          </p:nvSpPr>
          <p:spPr>
            <a:xfrm>
              <a:off x="3969145" y="3994008"/>
              <a:ext cx="921144" cy="584775"/>
            </a:xfrm>
            <a:prstGeom prst="rect">
              <a:avLst/>
            </a:prstGeom>
            <a:noFill/>
            <a:ln w="28575">
              <a:solidFill>
                <a:schemeClr val="tx1"/>
              </a:solidFill>
            </a:ln>
          </p:spPr>
          <p:txBody>
            <a:bodyPr wrap="square" rtlCol="0">
              <a:spAutoFit/>
            </a:bodyPr>
            <a:lstStyle/>
            <a:p>
              <a:pPr algn="ctr"/>
              <a:r>
                <a:rPr lang="en-US" sz="1600" b="1" dirty="0">
                  <a:solidFill>
                    <a:schemeClr val="tx1"/>
                  </a:solidFill>
                  <a:latin typeface="Arial" panose="020B0604020202020204" pitchFamily="34" charset="0"/>
                  <a:cs typeface="Arial" panose="020B0604020202020204" pitchFamily="34" charset="0"/>
                </a:rPr>
                <a:t>R-TAG</a:t>
              </a:r>
            </a:p>
            <a:p>
              <a:pPr algn="ctr"/>
              <a:endParaRPr lang="en-US" sz="1600" b="1" dirty="0">
                <a:solidFill>
                  <a:schemeClr val="tx1"/>
                </a:solidFill>
                <a:latin typeface="Arial" panose="020B060402020202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9CBC6A91-72AD-66B4-ECCB-EDDA588F0C46}"/>
                </a:ext>
              </a:extLst>
            </p:cNvPr>
            <p:cNvSpPr txBox="1"/>
            <p:nvPr/>
          </p:nvSpPr>
          <p:spPr>
            <a:xfrm>
              <a:off x="6083510" y="3993717"/>
              <a:ext cx="1780666" cy="584775"/>
            </a:xfrm>
            <a:prstGeom prst="rect">
              <a:avLst/>
            </a:prstGeom>
            <a:noFill/>
            <a:ln w="28575">
              <a:solidFill>
                <a:schemeClr val="tx1"/>
              </a:solidFill>
            </a:ln>
          </p:spPr>
          <p:txBody>
            <a:bodyPr wrap="square" rtlCol="0">
              <a:spAutoFit/>
            </a:bodyPr>
            <a:lstStyle/>
            <a:p>
              <a:pPr algn="ctr"/>
              <a:r>
                <a:rPr lang="en-US" sz="1600" dirty="0">
                  <a:solidFill>
                    <a:schemeClr val="tx1"/>
                  </a:solidFill>
                  <a:latin typeface="Arial" panose="020B0604020202020204" pitchFamily="34" charset="0"/>
                  <a:cs typeface="Arial" panose="020B0604020202020204" pitchFamily="34" charset="0"/>
                </a:rPr>
                <a:t>Data</a:t>
              </a:r>
            </a:p>
            <a:p>
              <a:pPr algn="ctr"/>
              <a:endParaRPr lang="en-US" sz="1600"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3976024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0AC6E3-E6B2-E4E7-8E13-74520BB56F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19BA8B-A30D-F641-8660-154ABA3CAACB}"/>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Mapping 802.1CB to 802.11</a:t>
            </a:r>
            <a:endParaRPr lang="en-GB" dirty="0">
              <a:solidFill>
                <a:srgbClr val="0070C0"/>
              </a:solidFill>
              <a:latin typeface="Arial" panose="020B0604020202020204" pitchFamily="34" charset="0"/>
              <a:cs typeface="Arial" panose="020B0604020202020204" pitchFamily="34" charset="0"/>
            </a:endParaRPr>
          </a:p>
        </p:txBody>
      </p:sp>
      <p:sp>
        <p:nvSpPr>
          <p:cNvPr id="9218" name="Rectangle 2">
            <a:extLst>
              <a:ext uri="{FF2B5EF4-FFF2-40B4-BE49-F238E27FC236}">
                <a16:creationId xmlns:a16="http://schemas.microsoft.com/office/drawing/2014/main" id="{7DFF3AF3-DA4E-9134-4B90-02B57E93850D}"/>
              </a:ext>
            </a:extLst>
          </p:cNvPr>
          <p:cNvSpPr>
            <a:spLocks noGrp="1" noChangeArrowheads="1"/>
          </p:cNvSpPr>
          <p:nvPr>
            <p:ph idx="1"/>
          </p:nvPr>
        </p:nvSpPr>
        <p:spPr>
          <a:xfrm>
            <a:off x="685801" y="1830392"/>
            <a:ext cx="7770813" cy="4341805"/>
          </a:xfrm>
          <a:ln/>
        </p:spPr>
        <p:txBody>
          <a:bodyPr/>
          <a:lstStyle/>
          <a:p>
            <a:pPr>
              <a:buFont typeface="Times New Roman" pitchFamily="16" charset="0"/>
              <a:buChar char="•"/>
            </a:pPr>
            <a:r>
              <a:rPr lang="en-GB" sz="2000" dirty="0"/>
              <a:t>Stream identification =&gt; assignment of TID to packet</a:t>
            </a:r>
          </a:p>
          <a:p>
            <a:pPr>
              <a:buFont typeface="Times New Roman" pitchFamily="16" charset="0"/>
              <a:buChar char="•"/>
            </a:pPr>
            <a:endParaRPr lang="en-GB" sz="2000" dirty="0"/>
          </a:p>
          <a:p>
            <a:pPr>
              <a:buFont typeface="Times New Roman" pitchFamily="16" charset="0"/>
              <a:buChar char="•"/>
            </a:pPr>
            <a:r>
              <a:rPr lang="en-GB" sz="2000" dirty="0"/>
              <a:t>R-TAG =&gt; mostly already exists in the sequence and packet numbers and the duplicate elimination for infrastructure and other modes</a:t>
            </a:r>
          </a:p>
          <a:p>
            <a:pPr>
              <a:buFont typeface="Times New Roman" pitchFamily="16" charset="0"/>
              <a:buChar char="•"/>
            </a:pPr>
            <a:endParaRPr lang="en-GB" sz="2000" dirty="0"/>
          </a:p>
          <a:p>
            <a:pPr>
              <a:buFont typeface="Times New Roman" pitchFamily="16" charset="0"/>
              <a:buChar char="•"/>
            </a:pPr>
            <a:r>
              <a:rPr lang="en-GB" sz="2000" dirty="0"/>
              <a:t>With 802.11be Multi-Link Devices, the different links provide redundant paths over which copies can be sent</a:t>
            </a:r>
          </a:p>
          <a:p>
            <a:pPr>
              <a:buFont typeface="Times New Roman" pitchFamily="16" charset="0"/>
              <a:buChar char="•"/>
            </a:pPr>
            <a:endParaRPr lang="en-GB" sz="2000" dirty="0"/>
          </a:p>
          <a:p>
            <a:pPr lvl="2">
              <a:buFont typeface="Times New Roman" pitchFamily="16" charset="0"/>
              <a:buChar char="•"/>
            </a:pPr>
            <a:r>
              <a:rPr lang="en-GB" sz="2000" b="1" dirty="0"/>
              <a:t>But does 802.11be permit simultaneous transmission of the same MPDU on different links? Probably…</a:t>
            </a:r>
          </a:p>
          <a:p>
            <a:pPr>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3CCF8037-771C-201A-2603-6DD5BFC0DA3A}"/>
              </a:ext>
            </a:extLst>
          </p:cNvPr>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a:extLst>
              <a:ext uri="{FF2B5EF4-FFF2-40B4-BE49-F238E27FC236}">
                <a16:creationId xmlns:a16="http://schemas.microsoft.com/office/drawing/2014/main" id="{C0C41F70-1228-1C34-49E8-0A8E744FEA91}"/>
              </a:ext>
            </a:extLst>
          </p:cNvPr>
          <p:cNvSpPr>
            <a:spLocks noGrp="1"/>
          </p:cNvSpPr>
          <p:nvPr>
            <p:ph type="ftr" idx="14"/>
          </p:nvPr>
        </p:nvSpPr>
        <p:spPr/>
        <p:txBody>
          <a:bodyPr/>
          <a:lstStyle/>
          <a:p>
            <a:r>
              <a:rPr lang="en-GB"/>
              <a:t>Donald Eastlake 3rd, Independent</a:t>
            </a:r>
            <a:endParaRPr lang="en-GB" dirty="0"/>
          </a:p>
        </p:txBody>
      </p:sp>
      <p:sp>
        <p:nvSpPr>
          <p:cNvPr id="4" name="Date Placeholder 3">
            <a:extLst>
              <a:ext uri="{FF2B5EF4-FFF2-40B4-BE49-F238E27FC236}">
                <a16:creationId xmlns:a16="http://schemas.microsoft.com/office/drawing/2014/main" id="{9AB83CB7-001B-10CD-6929-7DA0334E1539}"/>
              </a:ext>
            </a:extLst>
          </p:cNvPr>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3659200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A5516-1EA9-9D20-9360-077E69B1D8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8C810D-787F-EC0C-E213-B42800ED2344}"/>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Draft P802.11be_D7.0 provisions</a:t>
            </a:r>
            <a:endParaRPr lang="en-GB" dirty="0">
              <a:solidFill>
                <a:srgbClr val="0070C0"/>
              </a:solidFill>
              <a:latin typeface="Arial" panose="020B0604020202020204" pitchFamily="34" charset="0"/>
              <a:cs typeface="Arial" panose="020B0604020202020204" pitchFamily="34" charset="0"/>
            </a:endParaRPr>
          </a:p>
        </p:txBody>
      </p:sp>
      <p:sp>
        <p:nvSpPr>
          <p:cNvPr id="9218" name="Rectangle 2">
            <a:extLst>
              <a:ext uri="{FF2B5EF4-FFF2-40B4-BE49-F238E27FC236}">
                <a16:creationId xmlns:a16="http://schemas.microsoft.com/office/drawing/2014/main" id="{E1EE3A92-E140-B59D-083C-8268552B85A2}"/>
              </a:ext>
            </a:extLst>
          </p:cNvPr>
          <p:cNvSpPr>
            <a:spLocks noGrp="1" noChangeArrowheads="1"/>
          </p:cNvSpPr>
          <p:nvPr>
            <p:ph idx="1"/>
          </p:nvPr>
        </p:nvSpPr>
        <p:spPr>
          <a:xfrm>
            <a:off x="685801" y="1676400"/>
            <a:ext cx="7770813" cy="4495797"/>
          </a:xfrm>
          <a:ln/>
        </p:spPr>
        <p:txBody>
          <a:bodyPr/>
          <a:lstStyle/>
          <a:p>
            <a:pPr>
              <a:buFont typeface="Times New Roman" pitchFamily="16" charset="0"/>
              <a:buChar char="•"/>
            </a:pPr>
            <a:r>
              <a:rPr lang="en-GB" dirty="0"/>
              <a:t>TID-To-Link Mapping (TTLM) gives the set of links on which an MPDU may be sent.</a:t>
            </a:r>
          </a:p>
          <a:p>
            <a:pPr>
              <a:buFont typeface="Times New Roman" pitchFamily="16" charset="0"/>
              <a:buChar char="•"/>
            </a:pPr>
            <a:r>
              <a:rPr lang="en-GB" dirty="0"/>
              <a:t>Various 802.11be Clauses say:</a:t>
            </a:r>
          </a:p>
          <a:p>
            <a:pPr lvl="1">
              <a:buFont typeface="Times New Roman" pitchFamily="16" charset="0"/>
              <a:buChar char="•"/>
            </a:pPr>
            <a:r>
              <a:rPr lang="en-GB" sz="1600" dirty="0"/>
              <a:t>Clause 35.3.16.9: If an MLD has an established block ack agreement with another MLD for a TID, and the transmission of a QoS Data frame of the TID on a link is unsuccessful, the MLD may attempt retransmissions of the frame on any link to which the TID is mapped, subject to …</a:t>
            </a:r>
          </a:p>
          <a:p>
            <a:pPr lvl="1">
              <a:buFont typeface="Times New Roman" pitchFamily="16" charset="0"/>
              <a:buChar char="•"/>
            </a:pPr>
            <a:r>
              <a:rPr lang="en-GB" sz="1600" dirty="0"/>
              <a:t>Clause 35.3.13: An MLD may deliver individually addressed QoS Data frames belonging to a TID without block ack negotiation to an associated MLD on the setup links subject to …</a:t>
            </a:r>
          </a:p>
          <a:p>
            <a:pPr lvl="2">
              <a:buFont typeface="Times New Roman" pitchFamily="16" charset="0"/>
              <a:buChar char="•"/>
            </a:pPr>
            <a:r>
              <a:rPr lang="en-GB" sz="1600" dirty="0"/>
              <a:t>For an MLD, the frame retry count and retry limit for each MSDU or A-MSDU that belongs to a TID that requires acknowledgment is implementation specific.</a:t>
            </a:r>
          </a:p>
          <a:p>
            <a:pPr lvl="1">
              <a:buFont typeface="Times New Roman" pitchFamily="16" charset="0"/>
              <a:buChar char="•"/>
            </a:pPr>
            <a:r>
              <a:rPr lang="en-GB" sz="1600" dirty="0"/>
              <a:t>Clause 5.1.5.1: … the TTLM process that forwards the MPDU(s) based on the TID of the MPDU(s) down to one </a:t>
            </a:r>
            <a:r>
              <a:rPr lang="en-GB" sz="1600" u="sng" dirty="0"/>
              <a:t>or more </a:t>
            </a:r>
            <a:r>
              <a:rPr lang="en-GB" sz="1600" dirty="0"/>
              <a:t>of the MLD lower MAC entities and then to the corresponding PHY SAP.</a:t>
            </a:r>
          </a:p>
        </p:txBody>
      </p:sp>
      <p:sp>
        <p:nvSpPr>
          <p:cNvPr id="6" name="Slide Number Placeholder 5">
            <a:extLst>
              <a:ext uri="{FF2B5EF4-FFF2-40B4-BE49-F238E27FC236}">
                <a16:creationId xmlns:a16="http://schemas.microsoft.com/office/drawing/2014/main" id="{966FFEF3-02DF-B7BE-B5BA-4188B57CFC3B}"/>
              </a:ext>
            </a:extLst>
          </p:cNvPr>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5FE25274-E206-6AE5-F7E0-3A50F994869F}"/>
              </a:ext>
            </a:extLst>
          </p:cNvPr>
          <p:cNvSpPr>
            <a:spLocks noGrp="1"/>
          </p:cNvSpPr>
          <p:nvPr>
            <p:ph type="ftr" idx="14"/>
          </p:nvPr>
        </p:nvSpPr>
        <p:spPr/>
        <p:txBody>
          <a:bodyPr/>
          <a:lstStyle/>
          <a:p>
            <a:r>
              <a:rPr lang="en-GB"/>
              <a:t>Donald Eastlake 3rd, Independent</a:t>
            </a:r>
            <a:endParaRPr lang="en-GB" dirty="0"/>
          </a:p>
        </p:txBody>
      </p:sp>
      <p:sp>
        <p:nvSpPr>
          <p:cNvPr id="4" name="Date Placeholder 3">
            <a:extLst>
              <a:ext uri="{FF2B5EF4-FFF2-40B4-BE49-F238E27FC236}">
                <a16:creationId xmlns:a16="http://schemas.microsoft.com/office/drawing/2014/main" id="{E15D968E-6E67-B8EC-CBEF-889F965D8C0F}"/>
              </a:ext>
            </a:extLst>
          </p:cNvPr>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673354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88782-3F82-6280-715A-B39B433069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A034FA-853B-2819-2A5C-CF9644DCB2FF}"/>
              </a:ext>
            </a:extLst>
          </p:cNvPr>
          <p:cNvSpPr>
            <a:spLocks noGrp="1"/>
          </p:cNvSpPr>
          <p:nvPr>
            <p:ph type="title"/>
          </p:nvPr>
        </p:nvSpPr>
        <p:spPr/>
        <p:txBody>
          <a:bodyPr/>
          <a:lstStyle/>
          <a:p>
            <a:r>
              <a:rPr lang="en-US" sz="3200" dirty="0">
                <a:solidFill>
                  <a:srgbClr val="0070C0"/>
                </a:solidFill>
                <a:latin typeface="Arial" panose="020B0604020202020204" pitchFamily="34" charset="0"/>
                <a:cs typeface="Arial" panose="020B0604020202020204" pitchFamily="34" charset="0"/>
              </a:rPr>
              <a:t>802.1CB for 802.11bn</a:t>
            </a:r>
            <a:endParaRPr lang="en-GB" dirty="0">
              <a:solidFill>
                <a:srgbClr val="0070C0"/>
              </a:solidFill>
              <a:latin typeface="Arial" panose="020B0604020202020204" pitchFamily="34" charset="0"/>
              <a:cs typeface="Arial" panose="020B0604020202020204" pitchFamily="34" charset="0"/>
            </a:endParaRPr>
          </a:p>
        </p:txBody>
      </p:sp>
      <p:sp>
        <p:nvSpPr>
          <p:cNvPr id="9218" name="Rectangle 2">
            <a:extLst>
              <a:ext uri="{FF2B5EF4-FFF2-40B4-BE49-F238E27FC236}">
                <a16:creationId xmlns:a16="http://schemas.microsoft.com/office/drawing/2014/main" id="{057A027C-D9F5-FA31-FEC7-253D54D2DBD3}"/>
              </a:ext>
            </a:extLst>
          </p:cNvPr>
          <p:cNvSpPr>
            <a:spLocks noGrp="1" noChangeArrowheads="1"/>
          </p:cNvSpPr>
          <p:nvPr>
            <p:ph idx="1"/>
          </p:nvPr>
        </p:nvSpPr>
        <p:spPr>
          <a:xfrm>
            <a:off x="685801" y="1751015"/>
            <a:ext cx="7770813" cy="4421182"/>
          </a:xfrm>
          <a:ln/>
        </p:spPr>
        <p:txBody>
          <a:bodyPr/>
          <a:lstStyle/>
          <a:p>
            <a:pPr>
              <a:buFont typeface="Times New Roman" pitchFamily="16" charset="0"/>
              <a:buChar char="•"/>
            </a:pPr>
            <a:r>
              <a:rPr lang="en-GB" dirty="0"/>
              <a:t>So, what could be done other than clarifying in 802.11bn that an MLD upper MAC sublayer can replicate MPDUs to lower MAC entities for “simultaneous” transmission on more than one link for reliability?</a:t>
            </a:r>
          </a:p>
          <a:p>
            <a:pPr lvl="1">
              <a:buFont typeface="Times New Roman" pitchFamily="16" charset="0"/>
              <a:buChar char="•"/>
            </a:pPr>
            <a:r>
              <a:rPr lang="en-GB" sz="1600" dirty="0"/>
              <a:t>802.11 could optionally detect R-TAG presence in frames received at the MAC SAP. The presence of such a tag would be a strong indication that the frames has a particularly strong requirement for reliability. This could be used to help classify frames.</a:t>
            </a:r>
          </a:p>
          <a:p>
            <a:pPr lvl="1">
              <a:buFont typeface="Times New Roman" pitchFamily="16" charset="0"/>
              <a:buChar char="•"/>
            </a:pPr>
            <a:r>
              <a:rPr lang="en-GB" sz="1600" dirty="0"/>
              <a:t>Using functions outside of 802.11, as specified by 802.1CB, optionally eliminate redundant frames received at a MAC SAP based on R-TAG. If desired, the R-TAG could be removed.</a:t>
            </a:r>
          </a:p>
          <a:p>
            <a:pPr lvl="2">
              <a:buFont typeface="Times New Roman" pitchFamily="16" charset="0"/>
              <a:buChar char="•"/>
            </a:pPr>
            <a:r>
              <a:rPr lang="en-GB" sz="1600" dirty="0"/>
              <a:t>Removal might be desirable for frames received at an (MLD) AP for transmission to (MLD) non-AP STAs. Less likely to be desirable for a GLK or mesh which can appear as links in the middle of a network.</a:t>
            </a:r>
          </a:p>
          <a:p>
            <a:pPr lvl="1">
              <a:buFont typeface="Times New Roman" pitchFamily="16" charset="0"/>
              <a:buChar char="•"/>
            </a:pPr>
            <a:r>
              <a:rPr lang="en-GB" sz="1600" dirty="0"/>
              <a:t>Also [more to be added]</a:t>
            </a:r>
          </a:p>
        </p:txBody>
      </p:sp>
      <p:sp>
        <p:nvSpPr>
          <p:cNvPr id="6" name="Slide Number Placeholder 5">
            <a:extLst>
              <a:ext uri="{FF2B5EF4-FFF2-40B4-BE49-F238E27FC236}">
                <a16:creationId xmlns:a16="http://schemas.microsoft.com/office/drawing/2014/main" id="{952D90BE-4635-EBE7-9533-31632149D2CE}"/>
              </a:ext>
            </a:extLst>
          </p:cNvPr>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a:extLst>
              <a:ext uri="{FF2B5EF4-FFF2-40B4-BE49-F238E27FC236}">
                <a16:creationId xmlns:a16="http://schemas.microsoft.com/office/drawing/2014/main" id="{599A0109-C1E3-6C39-2913-1A6EC51686E1}"/>
              </a:ext>
            </a:extLst>
          </p:cNvPr>
          <p:cNvSpPr>
            <a:spLocks noGrp="1"/>
          </p:cNvSpPr>
          <p:nvPr>
            <p:ph type="ftr" idx="14"/>
          </p:nvPr>
        </p:nvSpPr>
        <p:spPr/>
        <p:txBody>
          <a:bodyPr/>
          <a:lstStyle/>
          <a:p>
            <a:r>
              <a:rPr lang="en-GB"/>
              <a:t>Donald Eastlake 3rd, Independent</a:t>
            </a:r>
            <a:endParaRPr lang="en-GB" dirty="0"/>
          </a:p>
        </p:txBody>
      </p:sp>
      <p:sp>
        <p:nvSpPr>
          <p:cNvPr id="4" name="Date Placeholder 3">
            <a:extLst>
              <a:ext uri="{FF2B5EF4-FFF2-40B4-BE49-F238E27FC236}">
                <a16:creationId xmlns:a16="http://schemas.microsoft.com/office/drawing/2014/main" id="{5BC61C65-DF3C-67FE-7A25-D7EB2E8C6344}"/>
              </a:ext>
            </a:extLst>
          </p:cNvPr>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3991350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r>
              <a:rPr lang="en-GB" dirty="0"/>
              <a:t>IEEE Std 802.1CB</a:t>
            </a:r>
          </a:p>
          <a:p>
            <a:r>
              <a:rPr lang="en-GB" dirty="0"/>
              <a:t>IEEE Std 802.11be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Donald Eastlake 3rd, Independent</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15556</TotalTime>
  <Words>857</Words>
  <Application>Microsoft Macintosh PowerPoint</Application>
  <PresentationFormat>On-screen Show (4:3)</PresentationFormat>
  <Paragraphs>123</Paragraphs>
  <Slides>9</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Aptos</vt:lpstr>
      <vt:lpstr>Aptos Display</vt:lpstr>
      <vt:lpstr>Arial</vt:lpstr>
      <vt:lpstr>Times New Roman</vt:lpstr>
      <vt:lpstr>Office Theme</vt:lpstr>
      <vt:lpstr>Custom Design</vt:lpstr>
      <vt:lpstr>Document</vt:lpstr>
      <vt:lpstr>FRER for 802.11bn</vt:lpstr>
      <vt:lpstr>Abstract</vt:lpstr>
      <vt:lpstr>IEEE Std 802.1CB (Frame Replication and Elimination for Reliability)</vt:lpstr>
      <vt:lpstr>IEEE Std 802.1CB (Frame Replication and Elimination for Reliability)</vt:lpstr>
      <vt:lpstr>IEEE Std 802.1CB (Frame Replication and Elimination for Reliability)</vt:lpstr>
      <vt:lpstr>Mapping 802.1CB to 802.11</vt:lpstr>
      <vt:lpstr>Draft P802.11be_D7.0 provisions</vt:lpstr>
      <vt:lpstr>802.1CB for 802.11bn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Donald Eastlake 3rd</dc:creator>
  <cp:keywords/>
  <dc:description/>
  <cp:lastModifiedBy>Donald Eastlake 3rd</cp:lastModifiedBy>
  <cp:revision>11</cp:revision>
  <cp:lastPrinted>1601-01-01T00:00:00Z</cp:lastPrinted>
  <dcterms:created xsi:type="dcterms:W3CDTF">2024-09-29T20:01:12Z</dcterms:created>
  <dcterms:modified xsi:type="dcterms:W3CDTF">2024-10-23T05:29:41Z</dcterms:modified>
  <cp:category>Donald Eastlake, Independent</cp:category>
</cp:coreProperties>
</file>