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442" r:id="rId17"/>
    <p:sldId id="1427" r:id="rId18"/>
    <p:sldId id="897" r:id="rId19"/>
    <p:sldId id="1163" r:id="rId20"/>
    <p:sldId id="1455" r:id="rId21"/>
    <p:sldId id="1433" r:id="rId22"/>
    <p:sldId id="1456" r:id="rId23"/>
    <p:sldId id="1457" r:id="rId24"/>
    <p:sldId id="1421" r:id="rId25"/>
    <p:sldId id="1446" r:id="rId26"/>
    <p:sldId id="1024"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8" d="100"/>
          <a:sy n="98" d="100"/>
        </p:scale>
        <p:origin x="90" y="1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18</c:v>
                </c:pt>
                <c:pt idx="1">
                  <c:v>3</c:v>
                </c:pt>
                <c:pt idx="2">
                  <c:v>15</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802.11-24/1704r0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October-November</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2024-11-5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1st SA Ballot Recirculation (D5.0) CR Status</a:t>
            </a:r>
            <a:endParaRPr lang="en-US" altLang="zh-CN"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26662518"/>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24/1716</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Po-Kai Huang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CR for replay counter CIDs</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1st SA Ballot Recirculation (D5.0)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D5.0 (</a:t>
            </a:r>
            <a:r>
              <a:rPr lang="en-US" altLang="zh-CN" sz="2000" dirty="0"/>
              <a:t>1st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a:t>
            </a:r>
            <a:r>
              <a:rPr lang="en-US" altLang="zh-CN" sz="1600" dirty="0"/>
              <a:t>% 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0/36,</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24153127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3563814125"/>
              </p:ext>
            </p:extLst>
          </p:nvPr>
        </p:nvGraphicFramePr>
        <p:xfrm>
          <a:off x="838200" y="3606181"/>
          <a:ext cx="6781800" cy="279461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altLang="zh-CN" sz="1100" dirty="0">
                          <a:solidFill>
                            <a:srgbClr val="000000"/>
                          </a:solidFill>
                          <a:effectLst/>
                          <a:latin typeface="Calibri" panose="020F0502020204030204" pitchFamily="34" charset="0"/>
                          <a:ea typeface="等线" panose="02010600030101010101" pitchFamily="2" charset="-122"/>
                        </a:rPr>
                        <a:t>Po-Kai Huang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Shuling</a:t>
                      </a:r>
                      <a:r>
                        <a:rPr lang="en-US" sz="1100" dirty="0">
                          <a:solidFill>
                            <a:srgbClr val="000000"/>
                          </a:solidFill>
                          <a:effectLst/>
                          <a:latin typeface="Calibri" panose="020F0502020204030204" pitchFamily="34" charset="0"/>
                          <a:ea typeface="等线" panose="02010600030101010101" pitchFamily="2" charset="-122"/>
                        </a:rPr>
                        <a:t> (Julia) Feng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22 (Tuesday)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24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29 (Tuesday)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31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26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Dec 	  24 (Tuesday)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33729098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382352709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150306</TotalTime>
  <Words>2850</Words>
  <Application>Microsoft Office PowerPoint</Application>
  <PresentationFormat>宽屏</PresentationFormat>
  <Paragraphs>443</Paragraphs>
  <Slides>26</Slides>
  <Notes>26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26</vt:i4>
      </vt:variant>
    </vt:vector>
  </HeadingPairs>
  <TitlesOfParts>
    <vt:vector size="3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October-November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1st SA Ballot Recirculation (D5.0)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947</cp:revision>
  <cp:lastPrinted>2014-11-04T15:04:57Z</cp:lastPrinted>
  <dcterms:created xsi:type="dcterms:W3CDTF">2007-04-17T18:10:23Z</dcterms:created>
  <dcterms:modified xsi:type="dcterms:W3CDTF">2024-11-04T06:47:44Z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