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367" r:id="rId4"/>
    <p:sldId id="2368" r:id="rId5"/>
    <p:sldId id="2369" r:id="rId6"/>
    <p:sldId id="2370" r:id="rId7"/>
    <p:sldId id="2371" r:id="rId8"/>
    <p:sldId id="2372" r:id="rId9"/>
    <p:sldId id="2373" r:id="rId10"/>
    <p:sldId id="2374" r:id="rId11"/>
    <p:sldId id="2375" r:id="rId12"/>
    <p:sldId id="263" r:id="rId13"/>
    <p:sldId id="278"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802.11-24/1703r0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Enhanced Light Communications Study Group (ELC) </a:t>
            </a:r>
            <a:br>
              <a:rPr lang="en-US" altLang="en-US" dirty="0"/>
            </a:br>
            <a:r>
              <a:rPr lang="en-US" altLang="en-US" dirty="0"/>
              <a:t>22 October 2024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2024-10-22</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584628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Mohamed Islim</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14427220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632267" y="1260004"/>
            <a:ext cx="11152365" cy="4337993"/>
          </a:xfrm>
        </p:spPr>
        <p:txBody>
          <a:bodyPr/>
          <a:lstStyle/>
          <a:p>
            <a:r>
              <a:rPr lang="en-GB" altLang="en-US" sz="2000" dirty="0"/>
              <a:t>Agenda Agreement </a:t>
            </a:r>
          </a:p>
          <a:p>
            <a:r>
              <a:rPr lang="en-GB" altLang="en-US" sz="2000" dirty="0"/>
              <a:t>Submissions to be discussed:</a:t>
            </a:r>
          </a:p>
          <a:p>
            <a:pPr>
              <a:buFont typeface="Arial" panose="020B0604020202020204" pitchFamily="34" charset="0"/>
              <a:buChar char="•"/>
            </a:pPr>
            <a:r>
              <a:rPr lang="en-GB" altLang="en-US" sz="2000" dirty="0"/>
              <a:t>Proposed draft ELC PAR (doc. 11-24/1599r2)</a:t>
            </a:r>
          </a:p>
          <a:p>
            <a:pPr>
              <a:buFont typeface="Arial" panose="020B0604020202020204" pitchFamily="34" charset="0"/>
              <a:buChar char="•"/>
            </a:pPr>
            <a:r>
              <a:rPr lang="en-GB" altLang="en-US" sz="2000" dirty="0"/>
              <a:t>Proposed draft ELC CSD (doc. 11-24/1600r0)</a:t>
            </a:r>
          </a:p>
          <a:p>
            <a:pPr>
              <a:buFont typeface="Arial" panose="020B0604020202020204" pitchFamily="34" charset="0"/>
              <a:buChar char="•"/>
            </a:pPr>
            <a:endParaRPr lang="en-GB" altLang="en-US" sz="2000" dirty="0"/>
          </a:p>
          <a:p>
            <a:pPr marL="0" indent="0"/>
            <a:r>
              <a:rPr lang="en-GB" altLang="en-US" sz="2000" dirty="0"/>
              <a:t>Timeline</a:t>
            </a:r>
          </a:p>
          <a:p>
            <a:pPr marL="457200" lvl="1" indent="0"/>
            <a:r>
              <a:rPr lang="en-GB" altLang="en-US" dirty="0"/>
              <a:t>AOB</a:t>
            </a:r>
          </a:p>
          <a:p>
            <a:pPr lvl="1">
              <a:buFont typeface="Arial" panose="020B0604020202020204" pitchFamily="34" charset="0"/>
              <a:buChar char="•"/>
            </a:pPr>
            <a:r>
              <a:rPr lang="en-GB" altLang="en-US"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22 October 2024.</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31873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9060338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55700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0054724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92065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413320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228831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TotalTime>
  <Words>1547</Words>
  <Application>Microsoft Office PowerPoint</Application>
  <PresentationFormat>Widescreen</PresentationFormat>
  <Paragraphs>178</Paragraphs>
  <Slides>13</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MS Gothic</vt:lpstr>
      <vt:lpstr>Arial</vt:lpstr>
      <vt:lpstr>Arial Unicode MS</vt:lpstr>
      <vt:lpstr>Calibri</vt:lpstr>
      <vt:lpstr>Monotype Sorts</vt:lpstr>
      <vt:lpstr>Times New Roman</vt:lpstr>
      <vt:lpstr>Office Theme</vt:lpstr>
      <vt:lpstr>Document</vt:lpstr>
      <vt:lpstr>Enhanced Light Communications Study Group (ELC)  22 October 2024 Teleconference Agenda</vt:lpstr>
      <vt:lpstr>Abstract</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85</cp:revision>
  <cp:lastPrinted>1601-01-01T00:00:00Z</cp:lastPrinted>
  <dcterms:created xsi:type="dcterms:W3CDTF">2019-08-08T09:50:31Z</dcterms:created>
  <dcterms:modified xsi:type="dcterms:W3CDTF">2024-10-22T07:45:21Z</dcterms:modified>
</cp:coreProperties>
</file>