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0" r:id="rId5"/>
    <p:sldId id="1236" r:id="rId6"/>
    <p:sldId id="4934" r:id="rId7"/>
    <p:sldId id="4925" r:id="rId8"/>
    <p:sldId id="4936" r:id="rId9"/>
    <p:sldId id="4937" r:id="rId10"/>
    <p:sldId id="4926" r:id="rId11"/>
    <p:sldId id="4928" r:id="rId12"/>
    <p:sldId id="1251" r:id="rId13"/>
    <p:sldId id="4933" r:id="rId14"/>
    <p:sldId id="1258" r:id="rId15"/>
    <p:sldId id="1244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99"/>
    <a:srgbClr val="FF9900"/>
    <a:srgbClr val="D6D6F5"/>
    <a:srgbClr val="FFFFFF"/>
    <a:srgbClr val="EEF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2105" autoAdjust="0"/>
  </p:normalViewPr>
  <p:slideViewPr>
    <p:cSldViewPr>
      <p:cViewPr varScale="1">
        <p:scale>
          <a:sx n="114" d="100"/>
          <a:sy n="114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39BAB-743A-7970-8072-BE063F66781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6B2E99-B85F-98F4-1547-13FDF04E0EA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EBFC65-CE88-F926-4062-5E3918CFCF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802.11-24/1695r0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dirty="0"/>
              <a:t>11bn signaling design for extra MCS, UEQM, 2xLDPC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2024-10-16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327326"/>
              </p:ext>
            </p:extLst>
          </p:nvPr>
        </p:nvGraphicFramePr>
        <p:xfrm>
          <a:off x="1066800" y="2792846"/>
          <a:ext cx="7391400" cy="1761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3638875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74906C-9DB5-3F03-6531-625E764726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support the following signaling design for MU MIMO user info field?</a:t>
            </a:r>
          </a:p>
          <a:p>
            <a:pPr lvl="1"/>
            <a:r>
              <a:rPr lang="en-US" altLang="zh-TW" sz="1600" dirty="0"/>
              <a:t>W</a:t>
            </a:r>
            <a:r>
              <a:rPr lang="en-US" sz="1600" dirty="0"/>
              <a:t>hen </a:t>
            </a:r>
            <a:r>
              <a:rPr lang="en-US" altLang="zh-TW" sz="1600" dirty="0"/>
              <a:t>C</a:t>
            </a:r>
            <a:r>
              <a:rPr lang="en-US" sz="1600" dirty="0"/>
              <a:t>oding field indicates LDPC, then 2XLDPC indication:</a:t>
            </a:r>
          </a:p>
          <a:p>
            <a:pPr lvl="2">
              <a:spcAft>
                <a:spcPts val="0"/>
              </a:spcAft>
            </a:pPr>
            <a:r>
              <a:rPr lang="en-US" dirty="0"/>
              <a:t>Bit22 set to 1: TX encode LDPC using code size as 2x1944</a:t>
            </a:r>
          </a:p>
          <a:p>
            <a:pPr lvl="2">
              <a:spcAft>
                <a:spcPts val="0"/>
              </a:spcAft>
            </a:pPr>
            <a:r>
              <a:rPr lang="en-US" dirty="0"/>
              <a:t>Bit22 set to 0: </a:t>
            </a:r>
            <a:r>
              <a:rPr lang="en-US" sz="1600" dirty="0"/>
              <a:t>TX encode LDPC using code size of 648, 1296, or 1944.</a:t>
            </a:r>
          </a:p>
          <a:p>
            <a:pPr lvl="2">
              <a:spcAft>
                <a:spcPts val="0"/>
              </a:spcAft>
            </a:pPr>
            <a:endParaRPr lang="en-US" sz="1600" dirty="0"/>
          </a:p>
          <a:p>
            <a:pPr lvl="2"/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8" name="Content Placeholder 11">
            <a:extLst>
              <a:ext uri="{FF2B5EF4-FFF2-40B4-BE49-F238E27FC236}">
                <a16:creationId xmlns:a16="http://schemas.microsoft.com/office/drawing/2014/main" id="{BE360F1D-5577-57F8-D00F-F7ED7F71C4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942941"/>
              </p:ext>
            </p:extLst>
          </p:nvPr>
        </p:nvGraphicFramePr>
        <p:xfrm>
          <a:off x="409575" y="4648200"/>
          <a:ext cx="8324850" cy="4927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61950">
                  <a:extLst>
                    <a:ext uri="{9D8B030D-6E8A-4147-A177-3AD203B41FA5}">
                      <a16:colId xmlns:a16="http://schemas.microsoft.com/office/drawing/2014/main" val="119546606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67628335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53286905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319333861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3422271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60010106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1961427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961446858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973064927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809594269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455631309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519051908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308297486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312973342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4184565126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412333126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43566774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98729731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57826849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35072936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4207005079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3997555369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42141993"/>
                    </a:ext>
                  </a:extLst>
                </a:gridCol>
              </a:tblGrid>
              <a:tr h="147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474237"/>
                  </a:ext>
                </a:extLst>
              </a:tr>
              <a:tr h="213360">
                <a:tc gridSpan="1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Spatial Configuration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Coding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2XLDPC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274007"/>
                  </a:ext>
                </a:extLst>
              </a:tr>
            </a:tbl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6830CD36-4C8F-D20F-D463-37C4890033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2041203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support the following signaling design for non-MU MIMO user info field?</a:t>
            </a:r>
          </a:p>
          <a:p>
            <a:pPr lvl="1"/>
            <a:r>
              <a:rPr lang="en-US" sz="1600" dirty="0"/>
              <a:t>UEQM indication </a:t>
            </a:r>
          </a:p>
          <a:p>
            <a:pPr lvl="2"/>
            <a:r>
              <a:rPr lang="en-US" sz="1600" dirty="0"/>
              <a:t>Bit19</a:t>
            </a:r>
            <a:r>
              <a:rPr lang="en-US" dirty="0"/>
              <a:t> set to 1: UEQM is applied, B20-21 are redefined to indicate UEQM patterns.</a:t>
            </a:r>
          </a:p>
          <a:p>
            <a:pPr lvl="2"/>
            <a:r>
              <a:rPr lang="en-US" sz="1600" dirty="0"/>
              <a:t>Bit19</a:t>
            </a:r>
            <a:r>
              <a:rPr lang="en-US" dirty="0"/>
              <a:t> set to 0: EQM is applied. (B20 and B21 are </a:t>
            </a:r>
            <a:r>
              <a:rPr lang="en-US" dirty="0" err="1"/>
              <a:t>Bfed</a:t>
            </a:r>
            <a:r>
              <a:rPr lang="en-US" dirty="0"/>
              <a:t> and Coding bits)</a:t>
            </a:r>
          </a:p>
          <a:p>
            <a:pPr lvl="1"/>
            <a:r>
              <a:rPr lang="en-US" altLang="zh-TW" sz="1600" dirty="0"/>
              <a:t>W</a:t>
            </a:r>
            <a:r>
              <a:rPr lang="en-US" sz="1600" dirty="0"/>
              <a:t>hen </a:t>
            </a:r>
            <a:r>
              <a:rPr lang="en-US" altLang="zh-TW" sz="1600" dirty="0"/>
              <a:t>C</a:t>
            </a:r>
            <a:r>
              <a:rPr lang="en-US" sz="1600" dirty="0"/>
              <a:t>oding field indicates LDPC, then 2XLDPC indication:</a:t>
            </a:r>
          </a:p>
          <a:p>
            <a:pPr lvl="2">
              <a:spcAft>
                <a:spcPts val="0"/>
              </a:spcAft>
            </a:pPr>
            <a:r>
              <a:rPr lang="en-US" dirty="0"/>
              <a:t>Bit22 set to 1: TX encode LDPC using code size as 2x1944</a:t>
            </a:r>
          </a:p>
          <a:p>
            <a:pPr lvl="2">
              <a:spcAft>
                <a:spcPts val="0"/>
              </a:spcAft>
            </a:pPr>
            <a:r>
              <a:rPr lang="en-US" dirty="0"/>
              <a:t>Bit22 set to 0: </a:t>
            </a:r>
            <a:r>
              <a:rPr lang="en-US" sz="1600" dirty="0"/>
              <a:t>TX encode LDPC using code size of 648, 1296, or 1944.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6" name="Content Placeholder 11">
            <a:extLst>
              <a:ext uri="{FF2B5EF4-FFF2-40B4-BE49-F238E27FC236}">
                <a16:creationId xmlns:a16="http://schemas.microsoft.com/office/drawing/2014/main" id="{1897B672-B8A9-0C17-68F3-FFB0095E96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1847908"/>
              </p:ext>
            </p:extLst>
          </p:nvPr>
        </p:nvGraphicFramePr>
        <p:xfrm>
          <a:off x="553491" y="4800600"/>
          <a:ext cx="8037017" cy="42103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49740">
                  <a:extLst>
                    <a:ext uri="{9D8B030D-6E8A-4147-A177-3AD203B41FA5}">
                      <a16:colId xmlns:a16="http://schemas.microsoft.com/office/drawing/2014/main" val="1195466062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676283352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532869050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3193338614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342227105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600101065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196142701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961446858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973064927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809594269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455631309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519051908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3082974864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3129733421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4184565126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4123331265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435667744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987297314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578268492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350729360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4207005079"/>
                    </a:ext>
                  </a:extLst>
                </a:gridCol>
                <a:gridCol w="342737">
                  <a:extLst>
                    <a:ext uri="{9D8B030D-6E8A-4147-A177-3AD203B41FA5}">
                      <a16:colId xmlns:a16="http://schemas.microsoft.com/office/drawing/2014/main" val="3997555369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42141993"/>
                    </a:ext>
                  </a:extLst>
                </a:gridCol>
              </a:tblGrid>
              <a:tr h="1246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474237"/>
                  </a:ext>
                </a:extLst>
              </a:tr>
              <a:tr h="131789">
                <a:tc rowSpan="2" gridSpan="11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STA-ID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 marL="9525" marR="9525" marT="9525" marB="0" anchor="ctr"/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  <a:latin typeface="Arial Narrow" panose="020B0606020202030204" pitchFamily="34" charset="0"/>
                        </a:rPr>
                        <a:t>NSS</a:t>
                      </a:r>
                    </a:p>
                  </a:txBody>
                  <a:tcPr marL="5060" marR="5060" marT="506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ctr"/>
                </a:tc>
                <a:tc rowSpan="2" hMerge="1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2xLDPC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UEQM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Bfed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Coding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2xLDPC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260373"/>
                  </a:ext>
                </a:extLst>
              </a:tr>
              <a:tr h="131789">
                <a:tc gridSpan="1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UEQM patterns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581261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578ACFD4-8DEF-EAD5-D6FC-93C02FCAE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4219037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1600" dirty="0">
                <a:latin typeface="+mj-lt"/>
              </a:rPr>
              <a:t>[1] </a:t>
            </a:r>
            <a:r>
              <a:rPr lang="en-US" altLang="en-US" sz="1600" dirty="0" err="1">
                <a:latin typeface="+mj-lt"/>
              </a:rPr>
              <a:t>TGbn</a:t>
            </a:r>
            <a:r>
              <a:rPr lang="en-US" altLang="en-US" sz="1600" dirty="0">
                <a:latin typeface="+mj-lt"/>
              </a:rPr>
              <a:t> Motions List - Part 1, 24/0171r15.</a:t>
            </a:r>
          </a:p>
          <a:p>
            <a:pPr marL="0" indent="0">
              <a:buNone/>
            </a:pPr>
            <a:r>
              <a:rPr lang="en-US" sz="1600" dirty="0">
                <a:latin typeface="+mj-lt"/>
              </a:rPr>
              <a:t>[2] Signaling for MCS and UEQM in 11bn, 24/1427r0	</a:t>
            </a:r>
            <a:endParaRPr lang="en-US" altLang="en-US" sz="1600" dirty="0">
              <a:latin typeface="+mj-lt"/>
            </a:endParaRPr>
          </a:p>
          <a:p>
            <a:pPr marL="0" indent="0">
              <a:buNone/>
            </a:pPr>
            <a:r>
              <a:rPr lang="en-GB" sz="1600" dirty="0">
                <a:latin typeface="+mj-lt"/>
              </a:rPr>
              <a:t>[3] UHR preamble signalling, 24/1461r0</a:t>
            </a:r>
            <a:endParaRPr lang="en-US" sz="1600" dirty="0">
              <a:latin typeface="+mj-lt"/>
            </a:endParaRPr>
          </a:p>
          <a:p>
            <a:pPr marL="0" indent="0">
              <a:buNone/>
            </a:pPr>
            <a:r>
              <a:rPr lang="en-US" sz="1600" dirty="0">
                <a:latin typeface="+mj-lt"/>
              </a:rPr>
              <a:t>[4]</a:t>
            </a:r>
            <a:r>
              <a:rPr lang="nb-NO" sz="1600" dirty="0">
                <a:latin typeface="+mj-lt"/>
              </a:rPr>
              <a:t> Signaling for UHR PPDU, 24/1411r0</a:t>
            </a: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428450A-2976-9A8F-BFBD-84D3362C72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8126" cy="4495800"/>
          </a:xfrm>
        </p:spPr>
        <p:txBody>
          <a:bodyPr/>
          <a:lstStyle/>
          <a:p>
            <a:r>
              <a:rPr lang="en-US" sz="1600" dirty="0"/>
              <a:t>In </a:t>
            </a:r>
            <a:r>
              <a:rPr lang="en-US" altLang="zh-TW" sz="1600" dirty="0"/>
              <a:t>Sept</a:t>
            </a:r>
            <a:r>
              <a:rPr lang="en-US" sz="1600" dirty="0"/>
              <a:t> IEEE F2F meeting, multiple signaling design related motions [1] passed:</a:t>
            </a:r>
          </a:p>
          <a:p>
            <a:pPr lvl="1"/>
            <a:r>
              <a:rPr lang="en-US" sz="1400" dirty="0"/>
              <a:t>UEQM patterns for </a:t>
            </a:r>
            <a:r>
              <a:rPr lang="en-US" sz="1400" dirty="0" err="1"/>
              <a:t>Nss</a:t>
            </a:r>
            <a:r>
              <a:rPr lang="en-US" sz="1400" dirty="0"/>
              <a:t>=2 , 3, 4 </a:t>
            </a:r>
          </a:p>
          <a:p>
            <a:pPr lvl="1"/>
            <a:r>
              <a:rPr lang="en-US" sz="1400" dirty="0"/>
              <a:t>1-bit EQM/UEQM indication</a:t>
            </a:r>
          </a:p>
          <a:p>
            <a:pPr lvl="1"/>
            <a:r>
              <a:rPr lang="en-US" sz="1400" dirty="0"/>
              <a:t>UHR defines unequal modulation only for LDPC</a:t>
            </a:r>
          </a:p>
          <a:p>
            <a:pPr lvl="1"/>
            <a:r>
              <a:rPr lang="en-US" sz="1400" b="0" dirty="0"/>
              <a:t>4 extra MCSs added to 11bn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altLang="zh-CN" sz="1600" dirty="0"/>
              <a:t>Signaling design principles:</a:t>
            </a:r>
          </a:p>
          <a:p>
            <a:pPr lvl="1"/>
            <a:r>
              <a:rPr lang="en-US" altLang="zh-CN" sz="1400" dirty="0"/>
              <a:t>It is preferred to </a:t>
            </a:r>
            <a:r>
              <a:rPr lang="en-US" sz="1400" dirty="0"/>
              <a:t>minimizing the modifications from 11be.</a:t>
            </a:r>
          </a:p>
          <a:p>
            <a:pPr lvl="1"/>
            <a:r>
              <a:rPr lang="en-US" sz="1400" dirty="0"/>
              <a:t>Clear and independent definition for each subfield such that implementation is simpler.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1600" dirty="0"/>
              <a:t>In this contribution, we would like to discuss the signaling design for MU-PPDU of 11bn with new features enabled, such as extra MCSs, UEQM, 2xLDPC, etc.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E07859D-9211-2776-7808-319189D5C7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5F6F9-F9AA-D8BB-A4A2-0A5A0F052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MCS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9EA92-7A5E-87B9-5F21-FC57C9DDF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/>
              <a:t>With 4 additional MCSs added to 11bn, </a:t>
            </a:r>
            <a:r>
              <a:rPr lang="en-US" sz="1600" dirty="0"/>
              <a:t>4bits MCS table just does not work. </a:t>
            </a:r>
          </a:p>
          <a:p>
            <a:pPr lvl="1"/>
            <a:r>
              <a:rPr lang="en-US" sz="1400" dirty="0"/>
              <a:t>Now we have 20 MCSs in total.</a:t>
            </a:r>
          </a:p>
          <a:p>
            <a:endParaRPr lang="en-US" sz="1600" dirty="0"/>
          </a:p>
          <a:p>
            <a:r>
              <a:rPr lang="en-US" sz="1600" dirty="0"/>
              <a:t>In [2], expanding 4bits MCS field in 11be to 5bits in UHR was proposed. The 5bits MCS subfield can be applied to non-MU-MIMO and MU-MIMO user fields.</a:t>
            </a:r>
          </a:p>
          <a:p>
            <a:endParaRPr lang="en-US" sz="1600" dirty="0"/>
          </a:p>
          <a:p>
            <a:r>
              <a:rPr lang="en-US" sz="1600" dirty="0"/>
              <a:t>In [3], a lookup table of NSS, MCS, and UEQM (similar concept as 11n) was proposed for non-MU-MIMO user field.</a:t>
            </a:r>
          </a:p>
          <a:p>
            <a:pPr lvl="1"/>
            <a:r>
              <a:rPr lang="en-US" sz="1400" dirty="0"/>
              <a:t>This approach introduces unnecessary complexity for resolving signaling field.</a:t>
            </a:r>
          </a:p>
          <a:p>
            <a:endParaRPr lang="en-US" sz="1600" dirty="0"/>
          </a:p>
          <a:p>
            <a:r>
              <a:rPr lang="en-US" altLang="zh-CN" sz="1600" dirty="0"/>
              <a:t>We prefer to using 5bit for 11bn MCS table</a:t>
            </a:r>
            <a:r>
              <a:rPr lang="en-US" sz="1600" dirty="0"/>
              <a:t>.</a:t>
            </a:r>
          </a:p>
          <a:p>
            <a:pPr lvl="1"/>
            <a:r>
              <a:rPr lang="en-US" sz="1600" dirty="0"/>
              <a:t>5bits MCS tables can be applied for non-MU-MIMO and MU-MIMO user fields as well as user info field in a trigger frame.</a:t>
            </a:r>
          </a:p>
          <a:p>
            <a:pPr lvl="1"/>
            <a:r>
              <a:rPr lang="en-US" sz="1600" dirty="0"/>
              <a:t>Existing MCSs (index 0-15) indication is same as 11be to avoid extra complexity.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0E8F5-D518-123C-86C2-04AE39F29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B020C-383D-5F69-62B7-D59BEFB743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CF9AAE0-DA50-A20F-CD15-88B562C1D6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422062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4542A-F4D4-DBFC-D6D0-3F75B2C9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Recap: UEQM patterns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CE45B-E60E-0409-A12A-4BC9EDC70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 </a:t>
            </a:r>
            <a:r>
              <a:rPr lang="en-US" altLang="zh-TW" sz="1600" dirty="0"/>
              <a:t>Sept</a:t>
            </a:r>
            <a:r>
              <a:rPr lang="en-US" sz="1600" dirty="0"/>
              <a:t> IEEE F2F meeting, 9 UEQM patterns [1] passed </a:t>
            </a:r>
          </a:p>
          <a:p>
            <a:pPr lvl="1"/>
            <a:r>
              <a:rPr lang="en-US" sz="1600" dirty="0"/>
              <a:t>M is the constellation index</a:t>
            </a:r>
          </a:p>
          <a:p>
            <a:pPr lvl="1"/>
            <a:r>
              <a:rPr lang="en-US" sz="1600" dirty="0"/>
              <a:t>M-1 refers to the constellation that is one order lower than M </a:t>
            </a:r>
          </a:p>
          <a:p>
            <a:pPr lvl="1"/>
            <a:r>
              <a:rPr lang="en-US" sz="1600" dirty="0"/>
              <a:t>M-2 refers to the constellation that is two orders lower than M.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59606-B936-85AF-BD7B-38E1A723C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509A3-0F86-489A-ED08-0210B449EB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B59AB97E-0CD1-CB33-597A-44D740E89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834161"/>
              </p:ext>
            </p:extLst>
          </p:nvPr>
        </p:nvGraphicFramePr>
        <p:xfrm>
          <a:off x="1639479" y="3891094"/>
          <a:ext cx="17526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309994233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188466662"/>
                    </a:ext>
                  </a:extLst>
                </a:gridCol>
              </a:tblGrid>
              <a:tr h="218803">
                <a:tc gridSpan="2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1SS E-QAM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14183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(M/M-1)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77108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15597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20754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365301"/>
                  </a:ext>
                </a:extLst>
              </a:tr>
            </a:tbl>
          </a:graphicData>
        </a:graphic>
      </p:graphicFrame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40C5295B-EB21-2C39-7E93-A37911F06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599539"/>
              </p:ext>
            </p:extLst>
          </p:nvPr>
        </p:nvGraphicFramePr>
        <p:xfrm>
          <a:off x="3810000" y="3886200"/>
          <a:ext cx="17526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309994233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188466662"/>
                    </a:ext>
                  </a:extLst>
                </a:gridCol>
              </a:tblGrid>
              <a:tr h="218803">
                <a:tc gridSpan="2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3SS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1SS E-QAM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14183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(M/M/M-1)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77108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15597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(M/M-1/M-2)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20754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365301"/>
                  </a:ext>
                </a:extLst>
              </a:tr>
            </a:tbl>
          </a:graphicData>
        </a:graphic>
      </p:graphicFrame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9D5411C7-138F-3433-C1B6-0248076CD3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5253"/>
              </p:ext>
            </p:extLst>
          </p:nvPr>
        </p:nvGraphicFramePr>
        <p:xfrm>
          <a:off x="5980521" y="3886200"/>
          <a:ext cx="1945188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294">
                  <a:extLst>
                    <a:ext uri="{9D8B030D-6E8A-4147-A177-3AD203B41FA5}">
                      <a16:colId xmlns:a16="http://schemas.microsoft.com/office/drawing/2014/main" val="3099942339"/>
                    </a:ext>
                  </a:extLst>
                </a:gridCol>
                <a:gridCol w="1606894">
                  <a:extLst>
                    <a:ext uri="{9D8B030D-6E8A-4147-A177-3AD203B41FA5}">
                      <a16:colId xmlns:a16="http://schemas.microsoft.com/office/drawing/2014/main" val="1188466662"/>
                    </a:ext>
                  </a:extLst>
                </a:gridCol>
              </a:tblGrid>
              <a:tr h="218803">
                <a:tc gridSpan="2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4SS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1SS E-QAM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14183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(M/M/M/M-1)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77108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(M/M/M/M-2)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15597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(M/M/M-1/M-2)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20754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(M/M-1/M-1/M-2)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365301"/>
                  </a:ext>
                </a:extLst>
              </a:tr>
            </a:tbl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A3839E5A-36B3-DA51-A493-D78111E69C2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1814518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E032-DD55-2B06-9071-E4F23B11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pattern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B9B04-C4EA-D25A-BC56-2DA1856E8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1600" dirty="0"/>
              <a:t>Total 9 UEQM patterns passed motion in Sept meeting.</a:t>
            </a:r>
          </a:p>
          <a:p>
            <a:endParaRPr lang="en-US" sz="1600" dirty="0"/>
          </a:p>
          <a:p>
            <a:r>
              <a:rPr lang="en-US" sz="1600" dirty="0"/>
              <a:t>If 1bit EQM/UEQM indication set to the UEQM mode, some options for UEQM pattern signaling were discussed: </a:t>
            </a:r>
          </a:p>
          <a:p>
            <a:pPr lvl="1"/>
            <a:r>
              <a:rPr lang="en-US" sz="1600" dirty="0"/>
              <a:t>Option 1: 2bit UEQM pattern [4]. </a:t>
            </a:r>
            <a:r>
              <a:rPr lang="en-US" altLang="zh-CN" sz="1600" dirty="0"/>
              <a:t>LDPC only and Tx </a:t>
            </a:r>
            <a:r>
              <a:rPr lang="en-US" altLang="zh-CN" sz="1600" dirty="0" err="1"/>
              <a:t>BFed</a:t>
            </a:r>
            <a:r>
              <a:rPr lang="en-US" altLang="zh-CN" sz="1600" dirty="0"/>
              <a:t> are assumed. Those bits can be repurposed to indicate UEQM patterns.</a:t>
            </a:r>
          </a:p>
          <a:p>
            <a:pPr lvl="1"/>
            <a:r>
              <a:rPr lang="en-US" sz="1600" dirty="0"/>
              <a:t>Option 2: rephrase NSS subfield [2,4]</a:t>
            </a:r>
          </a:p>
          <a:p>
            <a:pPr lvl="1"/>
            <a:r>
              <a:rPr lang="en-US" sz="1600" dirty="0"/>
              <a:t>Option 3: indicated by a mixed NSS, MCS, UEQM patterns [3]. </a:t>
            </a:r>
          </a:p>
          <a:p>
            <a:pPr lvl="1"/>
            <a:endParaRPr lang="en-US" altLang="zh-CN" sz="1600" dirty="0"/>
          </a:p>
          <a:p>
            <a:r>
              <a:rPr lang="en-US" altLang="zh-CN" sz="1600" dirty="0"/>
              <a:t>We think Option 1 makes the most sense</a:t>
            </a:r>
            <a:r>
              <a:rPr lang="en-US" sz="1600" dirty="0"/>
              <a:t>.</a:t>
            </a:r>
          </a:p>
          <a:p>
            <a:pPr lvl="1"/>
            <a:r>
              <a:rPr lang="en-US" sz="1600" dirty="0"/>
              <a:t>3bits NSS subfield cannot accommodate total 9 UEQM patterns. An additional extension subfield is needed.</a:t>
            </a:r>
          </a:p>
          <a:p>
            <a:pPr lvl="1"/>
            <a:r>
              <a:rPr lang="en-US" sz="1600" dirty="0"/>
              <a:t>Mixed table changes the interpretation from 11be. </a:t>
            </a:r>
          </a:p>
          <a:p>
            <a:pPr lvl="1"/>
            <a:r>
              <a:rPr lang="en-US" sz="1600" dirty="0"/>
              <a:t>Option 1 minimizes the modifications from 11be and simple for implementation (unused entries shown in the previous slide can be reserved).</a:t>
            </a:r>
          </a:p>
          <a:p>
            <a:pPr lvl="1"/>
            <a:endParaRPr lang="en-US" sz="1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9CBD09-82EB-77A1-EC33-8D93B2DCF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BDAFE-A5EC-F94F-D682-202836159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0DE685-F2DF-6903-DCD9-4FE3DF862B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2616330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186C-D86E-71D1-3339-1E2B31BC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2xLDPC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22FF5-CF2D-E627-0583-4DDA9DBA9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An </a:t>
            </a:r>
            <a:r>
              <a:rPr lang="en-US" sz="1600" dirty="0"/>
              <a:t>explicit indication of using 2xLDPC or not has quite a few benefits. </a:t>
            </a:r>
          </a:p>
          <a:p>
            <a:pPr lvl="1"/>
            <a:r>
              <a:rPr lang="en-US" sz="1600" dirty="0"/>
              <a:t>It provides transmitter the 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freedom and</a:t>
            </a:r>
            <a:r>
              <a:rPr lang="en-US" sz="1600" dirty="0"/>
              <a:t> flexibility to use 2xLDPC, for example, for short packets, the transmitter may choose using 1x LDPC for other implementation considerations.</a:t>
            </a:r>
          </a:p>
          <a:p>
            <a:pPr lvl="1"/>
            <a:r>
              <a:rPr lang="en-US" sz="1600" dirty="0"/>
              <a:t>It is easier for receiver to resolve the signaling on the use of 2x LDPC.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We propose to use 1 bit for 2xLDPC indication in non-MU-MIMO and MU-MIMO user fields as well as user info field in a trigger frame.</a:t>
            </a:r>
          </a:p>
          <a:p>
            <a:pPr lvl="1"/>
            <a:r>
              <a:rPr lang="en-US" sz="1400" dirty="0"/>
              <a:t>For example, when </a:t>
            </a:r>
            <a:r>
              <a:rPr lang="en-US" altLang="zh-TW" sz="1400" dirty="0"/>
              <a:t>C</a:t>
            </a:r>
            <a:r>
              <a:rPr lang="en-US" sz="1400" dirty="0"/>
              <a:t>oding field indicates LDPC, then this bit set to 1: TX encodes LDPC using code size as 2x1944; set to 0: TX encode LDPC using code size of 648, 1296, or 1944.</a:t>
            </a:r>
          </a:p>
          <a:p>
            <a:endParaRPr lang="en-US" sz="14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32F7A-D8EB-2E3B-7474-49EE5298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9947B-8E84-F253-9B14-47F24F416B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2EC9E4E-280A-4764-3182-F8F332E4F0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276523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DBA129-FE1C-8204-25C1-B3A5D1599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1600" dirty="0"/>
              <a:t>We propose a harmonized signaling method. (color codes are applied for different features)</a:t>
            </a:r>
          </a:p>
          <a:p>
            <a:pPr lvl="1"/>
            <a:r>
              <a:rPr lang="en-US" sz="1600" dirty="0"/>
              <a:t>5bits for MCS subfield (reserved bit 15 is used for MCS indication).</a:t>
            </a:r>
          </a:p>
          <a:p>
            <a:pPr lvl="1"/>
            <a:r>
              <a:rPr lang="en-US" sz="1600" dirty="0"/>
              <a:t>Current consideration </a:t>
            </a:r>
            <a:r>
              <a:rPr lang="en-US" altLang="ko-KR" sz="1600" dirty="0"/>
              <a:t>of max NSS=8, thus NSS subfield can be 3 bits. </a:t>
            </a:r>
            <a:endParaRPr lang="en-US" sz="1600" dirty="0"/>
          </a:p>
          <a:p>
            <a:pPr lvl="1"/>
            <a:r>
              <a:rPr lang="en-US" sz="1600" dirty="0"/>
              <a:t>Bit 19 is used to indicate EQM/UEQM and reusing </a:t>
            </a:r>
            <a:r>
              <a:rPr lang="en-US" sz="1600" dirty="0" err="1"/>
              <a:t>Bfed</a:t>
            </a:r>
            <a:r>
              <a:rPr lang="en-US" sz="1600" dirty="0"/>
              <a:t> bit and Coding bit for UEQM pattern indications (2 bits).</a:t>
            </a:r>
          </a:p>
          <a:p>
            <a:pPr lvl="2"/>
            <a:r>
              <a:rPr lang="en-US" sz="1400" dirty="0"/>
              <a:t>  Note UEQM only applied to </a:t>
            </a:r>
            <a:r>
              <a:rPr lang="en-US" sz="1400" dirty="0" err="1"/>
              <a:t>Bfed</a:t>
            </a:r>
            <a:r>
              <a:rPr lang="en-US" sz="1400" dirty="0"/>
              <a:t> case and LDPC only. </a:t>
            </a:r>
          </a:p>
          <a:p>
            <a:pPr lvl="1"/>
            <a:r>
              <a:rPr lang="en-US" sz="1600" dirty="0"/>
              <a:t>Adding 1bit (bit 22) for explicit indication of 2xLDPC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79B388-32D9-FA77-4EA5-6C1BDFEBB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Non-MU-MIMO user field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1AC11-7071-9626-2B15-FCD71F775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906BC-7EE0-2209-27D7-C9735B614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8" name="Content Placeholder 11">
            <a:extLst>
              <a:ext uri="{FF2B5EF4-FFF2-40B4-BE49-F238E27FC236}">
                <a16:creationId xmlns:a16="http://schemas.microsoft.com/office/drawing/2014/main" id="{E55277CF-E4AE-333F-9674-787B08C1F9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076994"/>
              </p:ext>
            </p:extLst>
          </p:nvPr>
        </p:nvGraphicFramePr>
        <p:xfrm>
          <a:off x="880872" y="4572000"/>
          <a:ext cx="7382255" cy="4813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89870">
                  <a:extLst>
                    <a:ext uri="{9D8B030D-6E8A-4147-A177-3AD203B41FA5}">
                      <a16:colId xmlns:a16="http://schemas.microsoft.com/office/drawing/2014/main" val="1195466062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1676283352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1809594269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2455631309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2519051908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3129733421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4184565126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4123331265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435667744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1987297314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578268492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2350729360"/>
                    </a:ext>
                  </a:extLst>
                </a:gridCol>
                <a:gridCol w="533884">
                  <a:extLst>
                    <a:ext uri="{9D8B030D-6E8A-4147-A177-3AD203B41FA5}">
                      <a16:colId xmlns:a16="http://schemas.microsoft.com/office/drawing/2014/main" val="4207005079"/>
                    </a:ext>
                  </a:extLst>
                </a:gridCol>
                <a:gridCol w="480061">
                  <a:extLst>
                    <a:ext uri="{9D8B030D-6E8A-4147-A177-3AD203B41FA5}">
                      <a16:colId xmlns:a16="http://schemas.microsoft.com/office/drawing/2014/main" val="3997555369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242141993"/>
                    </a:ext>
                  </a:extLst>
                </a:gridCol>
              </a:tblGrid>
              <a:tr h="816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474237"/>
                  </a:ext>
                </a:extLst>
              </a:tr>
              <a:tr h="0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STA-ID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NSS</a:t>
                      </a:r>
                    </a:p>
                  </a:txBody>
                  <a:tcPr marL="5060" marR="5060" marT="506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UEQM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Bfed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Coding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2xLDPC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656138"/>
                  </a:ext>
                </a:extLst>
              </a:tr>
              <a:tr h="0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UEQM patterns</a:t>
                      </a:r>
                      <a:endParaRPr lang="en-US" sz="1000" b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106092"/>
                  </a:ext>
                </a:extLst>
              </a:tr>
            </a:tbl>
          </a:graphicData>
        </a:graphic>
      </p:graphicFrame>
      <p:sp>
        <p:nvSpPr>
          <p:cNvPr id="3" name="Rectangle 4">
            <a:extLst>
              <a:ext uri="{FF2B5EF4-FFF2-40B4-BE49-F238E27FC236}">
                <a16:creationId xmlns:a16="http://schemas.microsoft.com/office/drawing/2014/main" id="{CD75606E-927B-8BA2-A6CC-E549827D92B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821849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7FA3A3-20C3-F509-C63C-4DA1742D7C59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/>
              <a:t>We propose a harmonized signaling method. (color codes are applied for different features)</a:t>
            </a:r>
          </a:p>
          <a:p>
            <a:pPr lvl="1"/>
            <a:r>
              <a:rPr lang="en-US" sz="1600" dirty="0"/>
              <a:t>5bits for MCS subfield.</a:t>
            </a:r>
          </a:p>
          <a:p>
            <a:pPr lvl="1"/>
            <a:r>
              <a:rPr lang="en-US" sz="1600" dirty="0"/>
              <a:t>Current consideration </a:t>
            </a:r>
            <a:r>
              <a:rPr lang="en-US" altLang="ko-KR" sz="1600" dirty="0"/>
              <a:t>of max NSS=8, thus </a:t>
            </a:r>
            <a:r>
              <a:rPr lang="en-US" sz="1600" dirty="0"/>
              <a:t>spatial configuration </a:t>
            </a:r>
            <a:r>
              <a:rPr lang="en-US" altLang="ko-KR" sz="1600" dirty="0"/>
              <a:t>can be 4 bits (like 11ax).</a:t>
            </a:r>
            <a:endParaRPr lang="en-US" sz="1600" dirty="0"/>
          </a:p>
          <a:p>
            <a:pPr lvl="1"/>
            <a:r>
              <a:rPr lang="en-US" sz="1600" dirty="0"/>
              <a:t>Adding 1bit (bit 22) for explicit indication of 2xLDPC</a:t>
            </a:r>
            <a:endParaRPr lang="en-US" altLang="zh-CN" sz="1400" dirty="0"/>
          </a:p>
          <a:p>
            <a:endParaRPr lang="en-US" sz="16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4E97E4-24BC-F27B-CF08-CBDD63CB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MU-MIMO user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192F5-EBD7-0DC6-A413-9D27FF8D4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07AB1-E6C3-B697-11AA-6F5751DA7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8" name="Content Placeholder 11">
            <a:extLst>
              <a:ext uri="{FF2B5EF4-FFF2-40B4-BE49-F238E27FC236}">
                <a16:creationId xmlns:a16="http://schemas.microsoft.com/office/drawing/2014/main" id="{D5EA1770-B34B-6FCF-9B12-15B944B539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229710"/>
              </p:ext>
            </p:extLst>
          </p:nvPr>
        </p:nvGraphicFramePr>
        <p:xfrm>
          <a:off x="854317" y="4465319"/>
          <a:ext cx="7435365" cy="64008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95691">
                  <a:extLst>
                    <a:ext uri="{9D8B030D-6E8A-4147-A177-3AD203B41FA5}">
                      <a16:colId xmlns:a16="http://schemas.microsoft.com/office/drawing/2014/main" val="1195466062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1676283352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1809594269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2455631309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2519051908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3129733421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4184565126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4123331265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435667744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1987297314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578268492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2350729360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4207005079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3997555369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242141993"/>
                    </a:ext>
                  </a:extLst>
                </a:gridCol>
              </a:tblGrid>
              <a:tr h="3179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474237"/>
                  </a:ext>
                </a:extLst>
              </a:tr>
              <a:tr h="322144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Spatial Configuration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Res.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Coding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2XLDPC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098312"/>
                  </a:ext>
                </a:extLst>
              </a:tr>
            </a:tbl>
          </a:graphicData>
        </a:graphic>
      </p:graphicFrame>
      <p:sp>
        <p:nvSpPr>
          <p:cNvPr id="3" name="Rectangle 4">
            <a:extLst>
              <a:ext uri="{FF2B5EF4-FFF2-40B4-BE49-F238E27FC236}">
                <a16:creationId xmlns:a16="http://schemas.microsoft.com/office/drawing/2014/main" id="{D6A6459F-4984-F60D-E11D-F74877ABE2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248953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A56BA-9835-D4DD-1192-460C0B9A9F93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buChar char="•"/>
            </a:pPr>
            <a:r>
              <a:rPr lang="en-US" sz="1600" dirty="0">
                <a:cs typeface="+mn-cs"/>
              </a:rPr>
              <a:t>We review the existing proposals and propose our signaling designs for n</a:t>
            </a:r>
            <a:r>
              <a:rPr lang="en-US" altLang="zh-TW" sz="1600" dirty="0">
                <a:cs typeface="+mn-cs"/>
              </a:rPr>
              <a:t>on-MU-MIMO, MU-MIMO user field.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kern="0" dirty="0"/>
          </a:p>
          <a:p>
            <a:endParaRPr lang="en-US" sz="1600" kern="0" dirty="0"/>
          </a:p>
          <a:p>
            <a:pPr marL="0" indent="0">
              <a:buNone/>
            </a:pPr>
            <a:endParaRPr lang="en-US" sz="16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EF0DE2-4FBC-B24B-EAA9-58BB56561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519F1-6005-1C30-1215-73EAF867A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A850E-DF0C-7461-FB75-7B830DBBA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D9EBA20-C7B4-874E-902A-C7F1FFAB0C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41803609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3" ma:contentTypeDescription="Create a new document." ma:contentTypeScope="" ma:versionID="fab3d5383ebf59482cd7493d327fbb70">
  <xsd:schema xmlns:xsd="http://www.w3.org/2001/XMLSchema" xmlns:xs="http://www.w3.org/2001/XMLSchema" xmlns:p="http://schemas.microsoft.com/office/2006/metadata/properties" xmlns:ns2="c6af410a-e8e3-4ecd-b044-9797b03d051a" targetNamespace="http://schemas.microsoft.com/office/2006/metadata/properties" ma:root="true" ma:fieldsID="c5a794f1b52b4461b5eb9c96a07fc0f1" ns2:_="">
    <xsd:import namespace="c6af410a-e8e3-4ecd-b044-9797b03d05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af410a-e8e3-4ecd-b044-9797b03d051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7104B1-7AF3-4645-B253-16D7AA1E03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af410a-e8e3-4ecd-b044-9797b03d05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A505E4-6216-45AB-A984-7E1B045682A3}">
  <ds:schemaRefs>
    <ds:schemaRef ds:uri="http://purl.org/dc/dcmitype/"/>
    <ds:schemaRef ds:uri="http://purl.org/dc/terms/"/>
    <ds:schemaRef ds:uri="http://www.w3.org/XML/1998/namespace"/>
    <ds:schemaRef ds:uri="c6af410a-e8e3-4ecd-b044-9797b03d051a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B5712F4-FDB4-41C4-BF4B-30CAB82898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146257</TotalTime>
  <Words>1284</Words>
  <Application>Microsoft Office PowerPoint</Application>
  <PresentationFormat>On-screen Show (4:3)</PresentationFormat>
  <Paragraphs>261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 Narrow</vt:lpstr>
      <vt:lpstr>Times New Roman</vt:lpstr>
      <vt:lpstr>802-11-Submission</vt:lpstr>
      <vt:lpstr>11bn signaling design for extra MCS, UEQM, 2xLDPC</vt:lpstr>
      <vt:lpstr>Introduction</vt:lpstr>
      <vt:lpstr>Extra MCS signaling</vt:lpstr>
      <vt:lpstr>Recap: UEQM patterns</vt:lpstr>
      <vt:lpstr>UEQM pattern signaling</vt:lpstr>
      <vt:lpstr>2xLDPC signaling</vt:lpstr>
      <vt:lpstr>Non-MU-MIMO user field  </vt:lpstr>
      <vt:lpstr>MU-MIMO user field</vt:lpstr>
      <vt:lpstr>Summary</vt:lpstr>
      <vt:lpstr>Straw Poll #1</vt:lpstr>
      <vt:lpstr>Straw Poll #2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792</cp:revision>
  <cp:lastPrinted>1998-02-10T13:28:06Z</cp:lastPrinted>
  <dcterms:created xsi:type="dcterms:W3CDTF">2007-05-21T21:00:37Z</dcterms:created>
  <dcterms:modified xsi:type="dcterms:W3CDTF">2024-10-16T19:41:09Z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  <property fmtid="{D5CDD505-2E9C-101B-9397-08002B2CF9AE}" pid="10" name="ContentTypeId">
    <vt:lpwstr>0x0101009A2D25672F2F5D4AA9AE255D69FED637</vt:lpwstr>
  </property>
</Properties>
</file>