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369" r:id="rId4"/>
    <p:sldId id="407" r:id="rId5"/>
    <p:sldId id="406" r:id="rId6"/>
    <p:sldId id="409" r:id="rId7"/>
    <p:sldId id="410" r:id="rId8"/>
    <p:sldId id="413" r:id="rId9"/>
    <p:sldId id="265" r:id="rId10"/>
    <p:sldId id="297" r:id="rId11"/>
    <p:sldId id="4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1694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r2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The trust model between STA and OBSS AP in MAPC scheme 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Do you agree to have a mechanism to protect the CSI frame between STA and OBSS AP in the sounding of C-BF procedure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520190"/>
            <a:ext cx="10940415" cy="2359660"/>
          </a:xfrm>
        </p:spPr>
        <p:txBody>
          <a:bodyPr/>
          <a:p>
            <a:r>
              <a:rPr lang="en-US"/>
              <a:t>11bn agreed on the C-BF with the following motioned text:</a:t>
            </a:r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TGbn defines multi-AP Coordinated Beamforming (Co-BF).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Other multi-AP coordination modes are TBD.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[Motion #29, [1] and [49-65]]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4224020"/>
            <a:ext cx="10940415" cy="1794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the trust mode between STA and OBSS AP, which can be applied but not restricted to C-BF scheme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808095" y="3807460"/>
            <a:ext cx="2252980" cy="1777365"/>
          </a:xfrm>
          <a:prstGeom prst="rect">
            <a:avLst/>
          </a:prstGeom>
          <a:ln>
            <a:solidFill>
              <a:srgbClr val="C0000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Recap: One proposed sounding </a:t>
            </a:r>
            <a:r>
              <a:rPr lang="en-US">
                <a:sym typeface="+mn-ea"/>
              </a:rPr>
              <a:t>sequences </a:t>
            </a:r>
            <a:r>
              <a:rPr lang="en-US">
                <a:sym typeface="+mn-ea"/>
              </a:rPr>
              <a:t>in C-BF</a:t>
            </a:r>
            <a:endParaRPr lang="x-none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71245" y="3482340"/>
            <a:ext cx="9227185" cy="2691130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/>
        </p:nvSpPr>
        <p:spPr>
          <a:xfrm>
            <a:off x="154940" y="1558925"/>
            <a:ext cx="11422380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/>
              <a:t>Reference[2] proposes one frame exchange sequences in sounding procedure </a:t>
            </a:r>
            <a:endParaRPr lang="en-US"/>
          </a:p>
          <a:p>
            <a:pPr marL="457200" lvl="1" indent="0">
              <a:buNone/>
            </a:pPr>
            <a:r>
              <a:rPr lang="en-US"/>
              <a:t>E.g., as shown in the red box, NDPA and BFRP are sent by AP1, while NDP is sent by AP2 and CSI report is sent by STA1.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Trust and CSI protection issue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29760"/>
          </a:xfrm>
        </p:spPr>
        <p:txBody>
          <a:bodyPr/>
          <a:p>
            <a:r>
              <a:rPr lang="en-US" altLang="x-none"/>
              <a:t>The latest 11bi draft defines the protected CSI frame between AP and the associated STA. Need to consider the CSI protection between OBSS AP and STA </a:t>
            </a:r>
            <a:r>
              <a:rPr lang="en-US" altLang="x-none">
                <a:sym typeface="+mn-ea"/>
              </a:rPr>
              <a:t>the following aspects in 11bn</a:t>
            </a:r>
            <a:endParaRPr lang="en-US" altLang="x-none"/>
          </a:p>
          <a:p>
            <a:pPr lvl="1"/>
            <a:r>
              <a:rPr lang="en-US" altLang="x-none"/>
              <a:t>The trust mode between STA and OBSS AP </a:t>
            </a:r>
            <a:endParaRPr lang="en-US" altLang="x-none"/>
          </a:p>
          <a:p>
            <a:pPr lvl="1"/>
            <a:r>
              <a:rPr lang="en-US" altLang="x-none"/>
              <a:t>The initiator and responder of C-BF negotiation are two APs,STA is unaware of the target AP information in C-BF scheme.</a:t>
            </a:r>
            <a:endParaRPr lang="en-US" altLang="x-none"/>
          </a:p>
          <a:p>
            <a:endParaRPr lang="en-US" altLang="x-none"/>
          </a:p>
          <a:p>
            <a:r>
              <a:rPr lang="en-US" altLang="x-none"/>
              <a:t>Motivation</a:t>
            </a:r>
            <a:endParaRPr lang="en-US" altLang="x-none"/>
          </a:p>
          <a:p>
            <a:pPr lvl="1"/>
            <a:r>
              <a:rPr lang="en-US" altLang="x-none"/>
              <a:t>We propose to set up a trust mode and protection between OBSS AP and STA before the sounding procedure</a:t>
            </a:r>
            <a:endParaRPr lang="en-US" altLang="x-none"/>
          </a:p>
          <a:p>
            <a:pPr marL="0" indent="0">
              <a:buNone/>
            </a:pP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proposed security model between STA and OBSS AP</a:t>
            </a: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35330" y="1778000"/>
            <a:ext cx="11151870" cy="39827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x-none" sz="2400" b="1"/>
              <a:t>Assuming STA1 is associating with AP1, and STA2 is associating with AP2, and a trust link is set up between AP1 and AP2.</a:t>
            </a:r>
            <a:endParaRPr lang="en-US" altLang="x-none" sz="24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After successfully C-BF negotiation between AP1 and AP2</a:t>
            </a:r>
            <a:endParaRPr lang="en-US" altLang="x-none" sz="24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AP1 provides the participated STA list to AP2, and vice versa.</a:t>
            </a:r>
            <a:endParaRPr lang="en-US" altLang="x-none" sz="24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AP2 forwards AP1 information to STA2.</a:t>
            </a:r>
            <a:endParaRPr lang="en-US" altLang="x-none" sz="24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STA2 generates PTK with AP1 via the current PASN procedure.</a:t>
            </a:r>
            <a:endParaRPr lang="en-US" altLang="x-none" sz="24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 sz="2400"/>
              <a:t>STA2 reports the PASN result to AP1</a:t>
            </a:r>
            <a:endParaRPr lang="en-US" altLang="x-none" sz="2400"/>
          </a:p>
          <a:p>
            <a:pPr lvl="1" indent="0">
              <a:buFont typeface="Wingdings" panose="05000000000000000000" charset="0"/>
              <a:buNone/>
            </a:pPr>
            <a:endParaRPr lang="en-US" altLang="x-none"/>
          </a:p>
          <a:p>
            <a:pPr lvl="1" indent="0">
              <a:buFont typeface="Wingdings" panose="05000000000000000000" charset="0"/>
              <a:buNone/>
            </a:pPr>
            <a:endParaRPr lang="en-US" altLang="x-non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685800"/>
            <a:ext cx="10826750" cy="914400"/>
          </a:xfrm>
        </p:spPr>
        <p:txBody>
          <a:bodyPr/>
          <a:p>
            <a:r>
              <a:rPr lang="en-US" altLang="x-none"/>
              <a:t>The following figure depicts one example of the trust model and PTK generation between STA and OBSS AP</a:t>
            </a: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952875" y="1671955"/>
            <a:ext cx="7620" cy="4824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482840" y="1671955"/>
            <a:ext cx="0" cy="4824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969385" y="2654935"/>
            <a:ext cx="3513455" cy="17145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2" name="Text Box 41"/>
          <p:cNvSpPr txBox="1"/>
          <p:nvPr/>
        </p:nvSpPr>
        <p:spPr>
          <a:xfrm>
            <a:off x="2315845" y="221170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Association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7" name="Rectangles 16"/>
          <p:cNvSpPr/>
          <p:nvPr/>
        </p:nvSpPr>
        <p:spPr>
          <a:xfrm>
            <a:off x="3365500" y="1650365"/>
            <a:ext cx="1171575" cy="40259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AP(1)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8" name="Rectangles 17"/>
          <p:cNvSpPr/>
          <p:nvPr/>
        </p:nvSpPr>
        <p:spPr>
          <a:xfrm>
            <a:off x="6936740" y="1633855"/>
            <a:ext cx="1171575" cy="41910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AP(2)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2" name="Rectangles 21"/>
          <p:cNvSpPr/>
          <p:nvPr/>
        </p:nvSpPr>
        <p:spPr>
          <a:xfrm>
            <a:off x="3864610" y="2048510"/>
            <a:ext cx="106045" cy="424497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5" name="Rectangles 24"/>
          <p:cNvSpPr/>
          <p:nvPr/>
        </p:nvSpPr>
        <p:spPr>
          <a:xfrm>
            <a:off x="7435850" y="2057400"/>
            <a:ext cx="76200" cy="429958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955415" y="3303905"/>
            <a:ext cx="3456305" cy="6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" name="Text Box 7"/>
          <p:cNvSpPr txBox="1"/>
          <p:nvPr/>
        </p:nvSpPr>
        <p:spPr>
          <a:xfrm>
            <a:off x="4105910" y="3047365"/>
            <a:ext cx="33794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1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STAs lists(non-AP STA2x) for C-BF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1" name="Rectangles 10"/>
          <p:cNvSpPr/>
          <p:nvPr/>
        </p:nvSpPr>
        <p:spPr>
          <a:xfrm>
            <a:off x="8896350" y="1617345"/>
            <a:ext cx="1280795" cy="44005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non-AP STA2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2" name="Rectangles 11"/>
          <p:cNvSpPr/>
          <p:nvPr/>
        </p:nvSpPr>
        <p:spPr>
          <a:xfrm>
            <a:off x="9449435" y="2059940"/>
            <a:ext cx="137795" cy="428942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1163955" y="1671955"/>
            <a:ext cx="1280795" cy="38544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non-AP STA1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4" name="Rectangles 13"/>
          <p:cNvSpPr/>
          <p:nvPr/>
        </p:nvSpPr>
        <p:spPr>
          <a:xfrm>
            <a:off x="1717040" y="2057400"/>
            <a:ext cx="134620" cy="42360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52295" y="2522220"/>
            <a:ext cx="19685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515860" y="2513965"/>
            <a:ext cx="1929765" cy="63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 Box 41"/>
          <p:cNvSpPr txBox="1"/>
          <p:nvPr/>
        </p:nvSpPr>
        <p:spPr>
          <a:xfrm>
            <a:off x="5117465" y="233870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Trust link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26" name="Text Box 41"/>
          <p:cNvSpPr txBox="1"/>
          <p:nvPr/>
        </p:nvSpPr>
        <p:spPr>
          <a:xfrm>
            <a:off x="7849870" y="219011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Association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9718040" y="2291080"/>
            <a:ext cx="165735" cy="586740"/>
          </a:xfrm>
          <a:prstGeom prst="rightBrac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Text Box 41"/>
          <p:cNvSpPr txBox="1"/>
          <p:nvPr/>
        </p:nvSpPr>
        <p:spPr>
          <a:xfrm>
            <a:off x="9925050" y="2430780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Precondition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3999865" y="3860165"/>
            <a:ext cx="3456305" cy="635"/>
          </a:xfrm>
          <a:prstGeom prst="straightConnector1">
            <a:avLst/>
          </a:prstGeom>
          <a:ln>
            <a:headEnd type="triangle" w="med" len="med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553960" y="4176395"/>
            <a:ext cx="1916430" cy="9525"/>
          </a:xfrm>
          <a:prstGeom prst="straightConnector1">
            <a:avLst/>
          </a:prstGeom>
          <a:ln>
            <a:headEnd type="triangle" w="med" len="med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6" name="Text Box 7"/>
          <p:cNvSpPr txBox="1"/>
          <p:nvPr/>
        </p:nvSpPr>
        <p:spPr>
          <a:xfrm>
            <a:off x="7406005" y="3903980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3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Synchronize the C-BF target AP to each STA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983355" y="4855210"/>
            <a:ext cx="5471795" cy="20955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8" name="Text Box 7"/>
          <p:cNvSpPr txBox="1"/>
          <p:nvPr/>
        </p:nvSpPr>
        <p:spPr>
          <a:xfrm>
            <a:off x="4076065" y="3587115"/>
            <a:ext cx="33794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2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STAs lists(non-AP STA1x) for C-BF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" name="Straight Arrow Connector 7"/>
          <p:cNvCxnSpPr/>
          <p:nvPr/>
        </p:nvCxnSpPr>
        <p:spPr>
          <a:xfrm flipH="1">
            <a:off x="1861820" y="4148455"/>
            <a:ext cx="2016760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Text Box 7"/>
          <p:cNvSpPr txBox="1"/>
          <p:nvPr/>
        </p:nvSpPr>
        <p:spPr>
          <a:xfrm>
            <a:off x="1687830" y="3899535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4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Synchronize the C-BF target AP to each STA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9" name="Text Box 7"/>
          <p:cNvSpPr txBox="1"/>
          <p:nvPr/>
        </p:nvSpPr>
        <p:spPr>
          <a:xfrm>
            <a:off x="4914265" y="4596765"/>
            <a:ext cx="29356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5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PASN procedure</a:t>
            </a:r>
            <a:r>
              <a:rPr lang="en-US" altLang="zh-CN" sz="1400">
                <a:ea typeface="宋体" panose="02010600030101010101" pitchFamily="2" charset="-122"/>
              </a:rPr>
              <a:t>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7555230" y="5283835"/>
            <a:ext cx="1908810" cy="88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23" name="Text Box 7"/>
          <p:cNvSpPr txBox="1"/>
          <p:nvPr/>
        </p:nvSpPr>
        <p:spPr>
          <a:xfrm>
            <a:off x="7487920" y="4975860"/>
            <a:ext cx="29356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6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PASN report(successful or not)</a:t>
            </a:r>
            <a:endParaRPr lang="en-US" altLang="zh-CN" sz="14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945" y="1752600"/>
            <a:ext cx="10949305" cy="4572000"/>
          </a:xfrm>
        </p:spPr>
        <p:txBody>
          <a:bodyPr/>
          <a:p>
            <a:r>
              <a:rPr lang="en-US"/>
              <a:t> Analyze the trust issues between STA and OBSS AP in the proposed frame exchange sequences in C-BF</a:t>
            </a:r>
            <a:endParaRPr lang="en-US"/>
          </a:p>
          <a:p>
            <a:r>
              <a:rPr lang="en-US"/>
              <a:t> Provide an approach to set up the trust issue and generate PTK to protect CSI between STA and OBSS AP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GB" b="0">
                <a:sym typeface="+mn-ea"/>
              </a:rPr>
              <a:t> </a:t>
            </a:r>
            <a:r>
              <a:rPr lang="en-US" altLang="en-GB" b="0">
                <a:sym typeface="+mn-ea"/>
              </a:rPr>
              <a:t>20/0123r0 Channel Sounding for Multi-AP CBF</a:t>
            </a:r>
            <a:endParaRPr lang="en-US" altLang="en-GB" b="0">
              <a:sym typeface="+mn-ea"/>
            </a:endParaRPr>
          </a:p>
          <a:p>
            <a:pPr marL="0" indent="0">
              <a:buNone/>
            </a:pPr>
            <a:r>
              <a:rPr lang="en-US" altLang="en-GB">
                <a:sym typeface="+mn-ea"/>
              </a:rPr>
              <a:t>2</a:t>
            </a:r>
            <a:r>
              <a:rPr lang="en-US" altLang="en-GB" b="0">
                <a:sym typeface="+mn-ea"/>
              </a:rPr>
              <a:t>. </a:t>
            </a:r>
            <a:r>
              <a:rPr lang="en-GB" b="0">
                <a:sym typeface="+mn-ea"/>
              </a:rPr>
              <a:t>2</a:t>
            </a:r>
            <a:r>
              <a:rPr lang="en-US" altLang="en-GB" b="0">
                <a:sym typeface="+mn-ea"/>
              </a:rPr>
              <a:t>4</a:t>
            </a:r>
            <a:r>
              <a:rPr lang="en-GB" b="0">
                <a:sym typeface="+mn-ea"/>
              </a:rPr>
              <a:t>/</a:t>
            </a:r>
            <a:r>
              <a:rPr lang="en-US" altLang="en-GB" b="0">
                <a:sym typeface="+mn-ea"/>
              </a:rPr>
              <a:t>1542</a:t>
            </a:r>
            <a:r>
              <a:rPr lang="en-GB" b="0">
                <a:sym typeface="+mn-ea"/>
              </a:rPr>
              <a:t>r0 Sounding Schemes for Coordinated Beamforming</a:t>
            </a:r>
            <a:endParaRPr lang="en-GB" b="0">
              <a:sym typeface="+mn-ea"/>
            </a:endParaRPr>
          </a:p>
          <a:p>
            <a:pPr marL="0" indent="0">
              <a:buNone/>
            </a:pPr>
            <a:r>
              <a:rPr lang="en-US" dirty="0"/>
              <a:t>3.</a:t>
            </a:r>
            <a:r>
              <a:rPr lang="en-US" b="0" dirty="0"/>
              <a:t>  </a:t>
            </a:r>
            <a:r>
              <a:rPr lang="en-US" altLang="zh-CN" b="0">
                <a:sym typeface="+mn-ea"/>
              </a:rPr>
              <a:t>24/209r5	Specification Framework for TGbn</a:t>
            </a:r>
            <a:r>
              <a:rPr lang="en-US" b="0" dirty="0"/>
              <a:t> 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4.   802.11bi draft 0.6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2685</Words>
  <Application>WPS 演示</Application>
  <PresentationFormat>Widescreen</PresentationFormat>
  <Paragraphs>122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The trust model between STA and OBSS AP in MAPC scheme </vt:lpstr>
      <vt:lpstr>Introduction</vt:lpstr>
      <vt:lpstr>Recap: One proposed sounding sequences in C-BF</vt:lpstr>
      <vt:lpstr>Trust and CSI protection issue</vt:lpstr>
      <vt:lpstr>The proposed security model between STA and OBSS AP</vt:lpstr>
      <vt:lpstr>The following figure depicts one example of the trust model and PTK generation between STA and OBSS AP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318</cp:revision>
  <dcterms:created xsi:type="dcterms:W3CDTF">2020-11-25T01:30:00Z</dcterms:created>
  <dcterms:modified xsi:type="dcterms:W3CDTF">2024-11-12T08:25:59Z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6BC4700A8FAF48658D4A0A98ABE6B0B6</vt:lpwstr>
  </property>
  <property fmtid="{D5CDD505-2E9C-101B-9397-08002B2CF9AE}" pid="5" name="KSOProductBuildVer">
    <vt:lpwstr>2052-11.8.2.12085</vt:lpwstr>
  </property>
</Properties>
</file>