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5" r:id="rId3"/>
    <p:sldId id="376" r:id="rId4"/>
    <p:sldId id="377" r:id="rId5"/>
    <p:sldId id="378" r:id="rId6"/>
    <p:sldId id="379" r:id="rId7"/>
    <p:sldId id="352" r:id="rId8"/>
    <p:sldId id="353" r:id="rId9"/>
    <p:sldId id="37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5" autoAdjust="0"/>
    <p:restoredTop sz="87959"/>
  </p:normalViewPr>
  <p:slideViewPr>
    <p:cSldViewPr>
      <p:cViewPr varScale="1">
        <p:scale>
          <a:sx n="112" d="100"/>
          <a:sy n="112" d="100"/>
        </p:scale>
        <p:origin x="244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4EA24-F2CC-8FFC-2459-BC1DE26EE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B88973-90A7-8A4E-B12C-E5FAEFF64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D77CB8-9014-334C-4E8B-E2731512FD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highlight it is a problem not a solution</a:t>
            </a:r>
          </a:p>
          <a:p>
            <a:r>
              <a:rPr lang="en-US" dirty="0"/>
              <a:t>wording more like suggestion</a:t>
            </a:r>
          </a:p>
          <a:p>
            <a:r>
              <a:rPr lang="en-US" dirty="0"/>
              <a:t>Should be used in which scenarios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C77639E-562D-8D24-11FF-9FA5B988C0E0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4C734-2B29-0404-D27C-D0DC2C8C4F0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79690-44BE-9905-A684-2B1B802D587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67354-ECFB-1361-8CB5-4C55D0CD4E7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example of how to use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OOO problem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1731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Out-of-order (OOO) delivery [1, 2, 3] has been discussed during UHR and </a:t>
            </a:r>
            <a:r>
              <a:rPr lang="en-US" sz="2000" dirty="0" err="1"/>
              <a:t>TGbn</a:t>
            </a:r>
            <a:r>
              <a:rPr lang="en-US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in-order delivery may cause the extra processing (HOL blocking) delay at receive reordering buffer and replay detection for LL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the possible solutions for OOO delivery.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28506-FBDE-E5FD-5A60-B0462AA38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E8AA-58A5-8801-F50D-9EA5F963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OOO delivery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697E0-5E71-FAC2-4E17-14064341B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4187825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Problem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According to current spec, MSDUs (SN=X+1, X+2) cannot be passed to the next process when</a:t>
            </a:r>
            <a:r>
              <a:rPr lang="en-US" altLang="zh-CN" sz="1600" dirty="0">
                <a:solidFill>
                  <a:schemeClr val="tx1"/>
                </a:solidFill>
              </a:rPr>
              <a:t> MSDU (SN=X) is not received.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MSDUs (SN=X+1, X+2) should be passed to the next process before expiration time T1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Problem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MSDUs (SN=X+1, X+2) is passed to replay detection earlier than MSDU (SN=X), then  MSDU (SN=X) can no loner pass replay 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5D120-4C82-9536-EF15-F9CF6527C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4EF3E-073B-79F5-B707-94123FD059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C212F-1FD1-D1F0-C45D-CEF2B948C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2D43CF4-FE71-A08C-3884-3AFFFC191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78433"/>
              </p:ext>
            </p:extLst>
          </p:nvPr>
        </p:nvGraphicFramePr>
        <p:xfrm>
          <a:off x="5057965" y="3650475"/>
          <a:ext cx="3394838" cy="183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89">
                  <a:extLst>
                    <a:ext uri="{9D8B030D-6E8A-4147-A177-3AD203B41FA5}">
                      <a16:colId xmlns:a16="http://schemas.microsoft.com/office/drawing/2014/main" val="2362241864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804802033"/>
                    </a:ext>
                  </a:extLst>
                </a:gridCol>
                <a:gridCol w="1386269">
                  <a:extLst>
                    <a:ext uri="{9D8B030D-6E8A-4147-A177-3AD203B41FA5}">
                      <a16:colId xmlns:a16="http://schemas.microsoft.com/office/drawing/2014/main" val="903598582"/>
                    </a:ext>
                  </a:extLst>
                </a:gridCol>
              </a:tblGrid>
              <a:tr h="22740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Receive Reordering Buffer (Per TA/TID)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27785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MSDUs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Received?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Expiration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832260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</a:rPr>
                        <a:t>SN = 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</a:rPr>
                        <a:t>T0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772233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SN = X+ 1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26178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SN = X+ 2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08602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11832"/>
                  </a:ext>
                </a:extLst>
              </a:tr>
            </a:tbl>
          </a:graphicData>
        </a:graphic>
      </p:graphicFrame>
      <p:sp>
        <p:nvSpPr>
          <p:cNvPr id="12" name="Up Arrow 11">
            <a:extLst>
              <a:ext uri="{FF2B5EF4-FFF2-40B4-BE49-F238E27FC236}">
                <a16:creationId xmlns:a16="http://schemas.microsoft.com/office/drawing/2014/main" id="{41FB7D36-83CD-B049-B7B2-BC6FFA340834}"/>
              </a:ext>
            </a:extLst>
          </p:cNvPr>
          <p:cNvSpPr/>
          <p:nvPr/>
        </p:nvSpPr>
        <p:spPr bwMode="auto">
          <a:xfrm>
            <a:off x="6260084" y="3144550"/>
            <a:ext cx="990600" cy="381000"/>
          </a:xfrm>
          <a:prstGeom prst="up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A7A9C61-E1ED-F777-3815-1CE837822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22649"/>
              </p:ext>
            </p:extLst>
          </p:nvPr>
        </p:nvGraphicFramePr>
        <p:xfrm>
          <a:off x="5115387" y="2402900"/>
          <a:ext cx="3279993" cy="61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993">
                  <a:extLst>
                    <a:ext uri="{9D8B030D-6E8A-4147-A177-3AD203B41FA5}">
                      <a16:colId xmlns:a16="http://schemas.microsoft.com/office/drawing/2014/main" val="2362241864"/>
                    </a:ext>
                  </a:extLst>
                </a:gridCol>
              </a:tblGrid>
              <a:tr h="2274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Replay Detection (Per TA/TID)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27785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Replay Counter R1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83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19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C51A-8E82-1FA1-F74F-63616EFA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Reordering Buffer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9FE12-1ABD-4211-1352-F57A28144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Scenario 1: Receive Reordering Buffer (per TA/TID) only contains one LL traffic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dedicated devices such AR/VR headset and game console, it is possible that one TID is only served for one LL traffic stream. Such LL traffic stream can also be SCS traffic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 the MSDUs in the receive reordering buffer share the same QoS requirement, such as delay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MSDU with greater SN is expired, then the MSDU with smaller SN is also expired.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Scenario 2: Receive Reordering Buffer (per TA/TID) contains multiple traffic streams.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universal devices such laptop, one TID may serve multiple traffic streams. Some of them are SCS traffic streams and others are 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MSDU with greater SN does not always have later expiration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827A7-8674-AE67-3BCA-FD7DC2B1D7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C1715-7A2B-7163-580D-BC1FF106EF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3E6B86-8E0B-3054-A29C-00FE977283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89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F6CF7-64CB-69BF-A91E-506B4AA8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347E4-A5A2-2E86-0073-418DD7E3B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both scenarios, OOO delivery should be enabled to avoid the HOL blocking at the receive reordering buffer.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OOO delivery should be </a:t>
            </a:r>
            <a:r>
              <a:rPr lang="en-US" sz="2000" dirty="0">
                <a:latin typeface="Times New Roman"/>
                <a:ea typeface="MS Gothic"/>
              </a:rPr>
              <a:t>applied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only for SCS traffic streams.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/>
                <a:ea typeface="MS Gothic"/>
              </a:rPr>
              <a:t>Receiver reordering buffer can classify which SCS traffic stream a MSDU belongs to based on the TCLAS element of SCS traffic stream.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/>
                <a:ea typeface="MS Gothic"/>
              </a:rPr>
              <a:t>Receiver reordering buffer can know the delay requirement of a MSDU based on the QoS characteristics element of the corresponding SCS traffic stream.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Receiver STA can decide which MSDUs should </a:t>
            </a:r>
            <a:r>
              <a:rPr lang="en-US" sz="1600" dirty="0">
                <a:latin typeface="Times New Roman"/>
                <a:ea typeface="MS Gothic"/>
              </a:rPr>
              <a:t>use OOO delivery to satisfy the latency requirement of the MSDUs.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Cur</a:t>
            </a:r>
            <a:r>
              <a:rPr lang="en-US" sz="2000" dirty="0">
                <a:latin typeface="Times New Roman"/>
                <a:ea typeface="MS Gothic"/>
              </a:rPr>
              <a:t>rent BA operation is almost not changed!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B3AFA-05A4-E8AD-AAF3-A3B76B3660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6673C-BA81-2B5A-BE7D-3EE6F7AF9C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31AF77-A2F2-1B47-6DB5-0D221263CD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68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1EE57-0ED3-36C2-559A-B3F6CD97E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1EC7-B5C7-36B3-7518-1470A53CA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Replay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74C23-88BD-9ABE-3B63-9359AA213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7" cy="4113213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OOO delivery is enabled, the current replay detection cannot handle the MSDUs with OOO PN</a:t>
            </a:r>
            <a:r>
              <a:rPr lang="en-US" sz="2000" dirty="0">
                <a:latin typeface="Times New Roman"/>
                <a:ea typeface="MS Gothic"/>
              </a:rPr>
              <a:t>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/>
                <a:ea typeface="MS Gothic"/>
              </a:rPr>
              <a:t>In other word, a replay counter can handle one in-order PN stream.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latin typeface="Times New Roman"/>
                <a:ea typeface="MS Gothic"/>
              </a:rPr>
              <a:t>Receive reordering buffer classifies which SCS traffic stream a MSDU belongs to.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/>
                <a:ea typeface="MS Gothic"/>
              </a:rPr>
              <a:t>MSDUs or their PNs belonging to one SCS traffic stream will be delivered to replay detection in order.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Times New Roman"/>
                <a:ea typeface="MS Gothic"/>
              </a:rPr>
              <a:t>Each SCS traffic stream can have its own replay counter to solve the problem.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Times New Roman"/>
                <a:ea typeface="MS Gothic"/>
              </a:rPr>
              <a:t>There are also other solutions proposed in [1, 2, 3]. Since it is only the operation at receiver STA, the improvement of replay detection can be an implementation issue.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90A26-A309-8A2B-2EEF-CF3202AE2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D3743-C0EC-F871-F7C6-92145FF28A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317AB1-A65D-6E73-FA93-5A45F4FD91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14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the scenarios of OOO delivery and propose the possible solution.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mechanism to enable OOO delivery at the receiver.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Note: OOO deliver is only enabled for SCS traffic stream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996A9-4247-DB84-58E6-918FEB4F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33C75-C4C0-B42A-1E7B-32886B872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11-24-1076-00-00bn-some-thoughts-on-preemption</a:t>
            </a:r>
          </a:p>
          <a:p>
            <a:r>
              <a:rPr lang="en-US" dirty="0"/>
              <a:t>[2] 11-23-0697-00-0uhr-qos-enhancements-for-uhr</a:t>
            </a:r>
          </a:p>
          <a:p>
            <a:r>
              <a:rPr lang="en-US" dirty="0"/>
              <a:t>[3] 11-24-0463-01-00bn-qos-enhancements-for-uhr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2E77C-1052-BF84-1B3D-244AE52F3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2E4D1-B0E7-4B6B-705B-4452962DB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FDD149-ED78-0A7B-DCDB-0DE9D245CA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69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90338</TotalTime>
  <Words>837</Words>
  <Application>Microsoft Macintosh PowerPoint</Application>
  <PresentationFormat>On-screen Show (4:3)</PresentationFormat>
  <Paragraphs>128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Discussion on OOO problem</vt:lpstr>
      <vt:lpstr>Introduction</vt:lpstr>
      <vt:lpstr>Recap of OOO delivery issue</vt:lpstr>
      <vt:lpstr>Receive Reordering Buffer Scenario</vt:lpstr>
      <vt:lpstr>Proposed Solution</vt:lpstr>
      <vt:lpstr>Thoughts on Replay Detection</vt:lpstr>
      <vt:lpstr>Summary</vt:lpstr>
      <vt:lpstr>SP1</vt:lpstr>
      <vt:lpstr>Reference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697</cp:revision>
  <cp:lastPrinted>1601-01-01T00:00:00Z</cp:lastPrinted>
  <dcterms:created xsi:type="dcterms:W3CDTF">2018-07-24T22:57:41Z</dcterms:created>
  <dcterms:modified xsi:type="dcterms:W3CDTF">2024-10-12T07:32:55Z</dcterms:modified>
</cp:coreProperties>
</file>