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66" r:id="rId4"/>
    <p:sldId id="267" r:id="rId5"/>
    <p:sldId id="270" r:id="rId6"/>
    <p:sldId id="268" r:id="rId7"/>
    <p:sldId id="274" r:id="rId8"/>
    <p:sldId id="273" r:id="rId9"/>
    <p:sldId id="27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66"/>
            <p14:sldId id="267"/>
            <p14:sldId id="270"/>
            <p14:sldId id="268"/>
            <p14:sldId id="274"/>
          </p14:sldIdLst>
        </p14:section>
        <p14:section name="Backup slides" id="{AE74EBFC-D2D2-4A4B-B071-B79D0C3B5604}">
          <p14:sldIdLst>
            <p14:sldId id="273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114" y="1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Costa" userId="fa00ae9e-b4c5-4877-ac9c-2f9525e663bd" providerId="ADAL" clId="{AD1AA106-F9D0-4D94-8878-D609AA4E892F}"/>
    <pc:docChg chg="custSel addSld delSld modSld sldOrd addSection modSection">
      <pc:chgData name="Nelson Costa" userId="fa00ae9e-b4c5-4877-ac9c-2f9525e663bd" providerId="ADAL" clId="{AD1AA106-F9D0-4D94-8878-D609AA4E892F}" dt="2024-11-05T15:28:53.542" v="355" actId="47"/>
      <pc:docMkLst>
        <pc:docMk/>
      </pc:docMkLst>
      <pc:sldChg chg="modSp mod">
        <pc:chgData name="Nelson Costa" userId="fa00ae9e-b4c5-4877-ac9c-2f9525e663bd" providerId="ADAL" clId="{AD1AA106-F9D0-4D94-8878-D609AA4E892F}" dt="2024-11-05T15:28:21.142" v="350" actId="20577"/>
        <pc:sldMkLst>
          <pc:docMk/>
          <pc:sldMk cId="0" sldId="256"/>
        </pc:sldMkLst>
        <pc:spChg chg="mod">
          <ac:chgData name="Nelson Costa" userId="fa00ae9e-b4c5-4877-ac9c-2f9525e663bd" providerId="ADAL" clId="{AD1AA106-F9D0-4D94-8878-D609AA4E892F}" dt="2024-11-05T15:28:21.142" v="35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Nelson Costa" userId="fa00ae9e-b4c5-4877-ac9c-2f9525e663bd" providerId="ADAL" clId="{AD1AA106-F9D0-4D94-8878-D609AA4E892F}" dt="2024-10-22T21:05:47.891" v="3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Nelson Costa" userId="fa00ae9e-b4c5-4877-ac9c-2f9525e663bd" providerId="ADAL" clId="{AD1AA106-F9D0-4D94-8878-D609AA4E892F}" dt="2024-11-05T15:28:53.542" v="355" actId="47"/>
        <pc:sldMkLst>
          <pc:docMk/>
          <pc:sldMk cId="0" sldId="257"/>
        </pc:sldMkLst>
      </pc:sldChg>
      <pc:sldChg chg="modSp del mod chgLayout">
        <pc:chgData name="Nelson Costa" userId="fa00ae9e-b4c5-4877-ac9c-2f9525e663bd" providerId="ADAL" clId="{AD1AA106-F9D0-4D94-8878-D609AA4E892F}" dt="2024-10-22T21:05:37.932" v="31" actId="47"/>
        <pc:sldMkLst>
          <pc:docMk/>
          <pc:sldMk cId="0" sldId="264"/>
        </pc:sldMkLst>
        <pc:spChg chg="mod ord">
          <ac:chgData name="Nelson Costa" userId="fa00ae9e-b4c5-4877-ac9c-2f9525e663bd" providerId="ADAL" clId="{AD1AA106-F9D0-4D94-8878-D609AA4E892F}" dt="2024-10-22T21:05:03.680" v="25" actId="700"/>
          <ac:spMkLst>
            <pc:docMk/>
            <pc:sldMk cId="0" sldId="264"/>
            <ac:spMk id="2" creationId="{00000000-0000-0000-0000-000000000000}"/>
          </ac:spMkLst>
        </pc:spChg>
        <pc:spChg chg="mod ord">
          <ac:chgData name="Nelson Costa" userId="fa00ae9e-b4c5-4877-ac9c-2f9525e663bd" providerId="ADAL" clId="{AD1AA106-F9D0-4D94-8878-D609AA4E892F}" dt="2024-10-22T21:05:03.680" v="25" actId="700"/>
          <ac:spMkLst>
            <pc:docMk/>
            <pc:sldMk cId="0" sldId="264"/>
            <ac:spMk id="4" creationId="{00000000-0000-0000-0000-000000000000}"/>
          </ac:spMkLst>
        </pc:spChg>
        <pc:spChg chg="mod ord">
          <ac:chgData name="Nelson Costa" userId="fa00ae9e-b4c5-4877-ac9c-2f9525e663bd" providerId="ADAL" clId="{AD1AA106-F9D0-4D94-8878-D609AA4E892F}" dt="2024-10-22T21:05:03.680" v="25" actId="700"/>
          <ac:spMkLst>
            <pc:docMk/>
            <pc:sldMk cId="0" sldId="264"/>
            <ac:spMk id="5" creationId="{00000000-0000-0000-0000-000000000000}"/>
          </ac:spMkLst>
        </pc:spChg>
        <pc:spChg chg="mod ord">
          <ac:chgData name="Nelson Costa" userId="fa00ae9e-b4c5-4877-ac9c-2f9525e663bd" providerId="ADAL" clId="{AD1AA106-F9D0-4D94-8878-D609AA4E892F}" dt="2024-10-22T21:05:03.680" v="25" actId="700"/>
          <ac:spMkLst>
            <pc:docMk/>
            <pc:sldMk cId="0" sldId="264"/>
            <ac:spMk id="6" creationId="{00000000-0000-0000-0000-000000000000}"/>
          </ac:spMkLst>
        </pc:spChg>
        <pc:spChg chg="mod ord">
          <ac:chgData name="Nelson Costa" userId="fa00ae9e-b4c5-4877-ac9c-2f9525e663bd" providerId="ADAL" clId="{AD1AA106-F9D0-4D94-8878-D609AA4E892F}" dt="2024-10-22T21:05:03.680" v="25" actId="700"/>
          <ac:spMkLst>
            <pc:docMk/>
            <pc:sldMk cId="0" sldId="264"/>
            <ac:spMk id="11265" creationId="{00000000-0000-0000-0000-000000000000}"/>
          </ac:spMkLst>
        </pc:spChg>
      </pc:sldChg>
      <pc:sldChg chg="modSp mod">
        <pc:chgData name="Nelson Costa" userId="fa00ae9e-b4c5-4877-ac9c-2f9525e663bd" providerId="ADAL" clId="{AD1AA106-F9D0-4D94-8878-D609AA4E892F}" dt="2024-11-04T18:41:14.647" v="33" actId="6549"/>
        <pc:sldMkLst>
          <pc:docMk/>
          <pc:sldMk cId="707280245" sldId="267"/>
        </pc:sldMkLst>
        <pc:spChg chg="mod">
          <ac:chgData name="Nelson Costa" userId="fa00ae9e-b4c5-4877-ac9c-2f9525e663bd" providerId="ADAL" clId="{AD1AA106-F9D0-4D94-8878-D609AA4E892F}" dt="2024-11-04T18:41:14.647" v="33" actId="6549"/>
          <ac:spMkLst>
            <pc:docMk/>
            <pc:sldMk cId="707280245" sldId="267"/>
            <ac:spMk id="3" creationId="{62CDF3ED-79FF-C43B-9684-C858BAE34A8C}"/>
          </ac:spMkLst>
        </pc:spChg>
      </pc:sldChg>
      <pc:sldChg chg="addSp modSp mod">
        <pc:chgData name="Nelson Costa" userId="fa00ae9e-b4c5-4877-ac9c-2f9525e663bd" providerId="ADAL" clId="{AD1AA106-F9D0-4D94-8878-D609AA4E892F}" dt="2024-11-04T18:46:33.117" v="348" actId="20577"/>
        <pc:sldMkLst>
          <pc:docMk/>
          <pc:sldMk cId="1394691857" sldId="268"/>
        </pc:sldMkLst>
        <pc:spChg chg="add mod">
          <ac:chgData name="Nelson Costa" userId="fa00ae9e-b4c5-4877-ac9c-2f9525e663bd" providerId="ADAL" clId="{AD1AA106-F9D0-4D94-8878-D609AA4E892F}" dt="2024-11-04T18:46:33.117" v="348" actId="20577"/>
          <ac:spMkLst>
            <pc:docMk/>
            <pc:sldMk cId="1394691857" sldId="268"/>
            <ac:spMk id="3" creationId="{D2BAD87A-6074-026E-4AB9-B02E876DC3D8}"/>
          </ac:spMkLst>
        </pc:spChg>
        <pc:picChg chg="mod">
          <ac:chgData name="Nelson Costa" userId="fa00ae9e-b4c5-4877-ac9c-2f9525e663bd" providerId="ADAL" clId="{AD1AA106-F9D0-4D94-8878-D609AA4E892F}" dt="2024-11-04T18:46:03.656" v="317" actId="1076"/>
          <ac:picMkLst>
            <pc:docMk/>
            <pc:sldMk cId="1394691857" sldId="268"/>
            <ac:picMk id="7" creationId="{610C37DA-2C8D-DEA4-F300-46EFAD12B6FB}"/>
          </ac:picMkLst>
        </pc:picChg>
      </pc:sldChg>
      <pc:sldChg chg="modSp mod">
        <pc:chgData name="Nelson Costa" userId="fa00ae9e-b4c5-4877-ac9c-2f9525e663bd" providerId="ADAL" clId="{AD1AA106-F9D0-4D94-8878-D609AA4E892F}" dt="2024-10-22T21:02:23.602" v="19" actId="6549"/>
        <pc:sldMkLst>
          <pc:docMk/>
          <pc:sldMk cId="263733066" sldId="270"/>
        </pc:sldMkLst>
        <pc:spChg chg="mod">
          <ac:chgData name="Nelson Costa" userId="fa00ae9e-b4c5-4877-ac9c-2f9525e663bd" providerId="ADAL" clId="{AD1AA106-F9D0-4D94-8878-D609AA4E892F}" dt="2024-10-22T21:02:23.602" v="19" actId="6549"/>
          <ac:spMkLst>
            <pc:docMk/>
            <pc:sldMk cId="263733066" sldId="270"/>
            <ac:spMk id="3" creationId="{BF67C311-1F5B-8169-D4ED-6AA22B70A6B9}"/>
          </ac:spMkLst>
        </pc:spChg>
      </pc:sldChg>
      <pc:sldChg chg="ord">
        <pc:chgData name="Nelson Costa" userId="fa00ae9e-b4c5-4877-ac9c-2f9525e663bd" providerId="ADAL" clId="{AD1AA106-F9D0-4D94-8878-D609AA4E892F}" dt="2024-11-04T18:43:39.214" v="129"/>
        <pc:sldMkLst>
          <pc:docMk/>
          <pc:sldMk cId="3228253282" sldId="272"/>
        </pc:sldMkLst>
      </pc:sldChg>
      <pc:sldChg chg="ord">
        <pc:chgData name="Nelson Costa" userId="fa00ae9e-b4c5-4877-ac9c-2f9525e663bd" providerId="ADAL" clId="{AD1AA106-F9D0-4D94-8878-D609AA4E892F}" dt="2024-11-04T18:43:41.885" v="131"/>
        <pc:sldMkLst>
          <pc:docMk/>
          <pc:sldMk cId="3158273786" sldId="273"/>
        </pc:sldMkLst>
      </pc:sldChg>
      <pc:sldChg chg="modSp new mod">
        <pc:chgData name="Nelson Costa" userId="fa00ae9e-b4c5-4877-ac9c-2f9525e663bd" providerId="ADAL" clId="{AD1AA106-F9D0-4D94-8878-D609AA4E892F}" dt="2024-10-22T21:05:35.244" v="30"/>
        <pc:sldMkLst>
          <pc:docMk/>
          <pc:sldMk cId="405727792" sldId="274"/>
        </pc:sldMkLst>
        <pc:spChg chg="mod">
          <ac:chgData name="Nelson Costa" userId="fa00ae9e-b4c5-4877-ac9c-2f9525e663bd" providerId="ADAL" clId="{AD1AA106-F9D0-4D94-8878-D609AA4E892F}" dt="2024-10-22T21:05:24.718" v="29"/>
          <ac:spMkLst>
            <pc:docMk/>
            <pc:sldMk cId="405727792" sldId="274"/>
            <ac:spMk id="2" creationId="{A004E75A-408C-EAB5-E85A-681AC9773AD9}"/>
          </ac:spMkLst>
        </pc:spChg>
        <pc:spChg chg="mod">
          <ac:chgData name="Nelson Costa" userId="fa00ae9e-b4c5-4877-ac9c-2f9525e663bd" providerId="ADAL" clId="{AD1AA106-F9D0-4D94-8878-D609AA4E892F}" dt="2024-10-22T21:05:35.244" v="30"/>
          <ac:spMkLst>
            <pc:docMk/>
            <pc:sldMk cId="405727792" sldId="274"/>
            <ac:spMk id="3" creationId="{441CD919-92C5-1710-978D-CEF3C317C077}"/>
          </ac:spMkLst>
        </pc:spChg>
      </pc:sldChg>
      <pc:sldChg chg="add del">
        <pc:chgData name="Nelson Costa" userId="fa00ae9e-b4c5-4877-ac9c-2f9525e663bd" providerId="ADAL" clId="{AD1AA106-F9D0-4D94-8878-D609AA4E892F}" dt="2024-10-22T21:05:12.771" v="27" actId="47"/>
        <pc:sldMkLst>
          <pc:docMk/>
          <pc:sldMk cId="1238651416" sldId="274"/>
        </pc:sldMkLst>
      </pc:sldChg>
      <pc:sldChg chg="addSp delSp modSp new mod">
        <pc:chgData name="Nelson Costa" userId="fa00ae9e-b4c5-4877-ac9c-2f9525e663bd" providerId="ADAL" clId="{AD1AA106-F9D0-4D94-8878-D609AA4E892F}" dt="2024-11-05T15:28:50.040" v="354" actId="478"/>
        <pc:sldMkLst>
          <pc:docMk/>
          <pc:sldMk cId="946025629" sldId="275"/>
        </pc:sldMkLst>
        <pc:spChg chg="del">
          <ac:chgData name="Nelson Costa" userId="fa00ae9e-b4c5-4877-ac9c-2f9525e663bd" providerId="ADAL" clId="{AD1AA106-F9D0-4D94-8878-D609AA4E892F}" dt="2024-11-05T15:28:50.040" v="354" actId="478"/>
          <ac:spMkLst>
            <pc:docMk/>
            <pc:sldMk cId="946025629" sldId="275"/>
            <ac:spMk id="2" creationId="{29F755E2-A86B-D920-A009-0BA4E49672B5}"/>
          </ac:spMkLst>
        </pc:spChg>
        <pc:spChg chg="del">
          <ac:chgData name="Nelson Costa" userId="fa00ae9e-b4c5-4877-ac9c-2f9525e663bd" providerId="ADAL" clId="{AD1AA106-F9D0-4D94-8878-D609AA4E892F}" dt="2024-11-05T15:28:47.986" v="353" actId="478"/>
          <ac:spMkLst>
            <pc:docMk/>
            <pc:sldMk cId="946025629" sldId="275"/>
            <ac:spMk id="3" creationId="{E29072F7-7983-3FE4-A57B-584784A7A843}"/>
          </ac:spMkLst>
        </pc:spChg>
        <pc:spChg chg="add mod">
          <ac:chgData name="Nelson Costa" userId="fa00ae9e-b4c5-4877-ac9c-2f9525e663bd" providerId="ADAL" clId="{AD1AA106-F9D0-4D94-8878-D609AA4E892F}" dt="2024-11-05T15:28:44.134" v="352"/>
          <ac:spMkLst>
            <pc:docMk/>
            <pc:sldMk cId="946025629" sldId="275"/>
            <ac:spMk id="7" creationId="{3BE5797F-A50A-F682-15BD-11F974A4A34E}"/>
          </ac:spMkLst>
        </pc:spChg>
        <pc:spChg chg="add mod">
          <ac:chgData name="Nelson Costa" userId="fa00ae9e-b4c5-4877-ac9c-2f9525e663bd" providerId="ADAL" clId="{AD1AA106-F9D0-4D94-8878-D609AA4E892F}" dt="2024-11-05T15:28:44.134" v="352"/>
          <ac:spMkLst>
            <pc:docMk/>
            <pc:sldMk cId="946025629" sldId="275"/>
            <ac:spMk id="8" creationId="{1FDC6C80-918D-7A4F-6335-6C1FA41DE9D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Frequency Shifting in Backscatter Operations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77145"/>
              </p:ext>
            </p:extLst>
          </p:nvPr>
        </p:nvGraphicFramePr>
        <p:xfrm>
          <a:off x="989013" y="2417763"/>
          <a:ext cx="100901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2912" progId="Word.Document.8">
                  <p:embed/>
                </p:oleObj>
              </mc:Choice>
              <mc:Fallback>
                <p:oleObj name="Document" r:id="rId3" imgW="10457640" imgH="25329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090150" cy="244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This presentation discusses the concept of frequency shifting as an effective method to reducing self-jamming in long range backscatter operations.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50991-0778-0F90-B5BF-5FE8C1F6B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Background: Self Jamming in Backscatter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F730C-D62F-17A9-5ED9-69DF109D4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the context of 802.11, backscattering a signal involves reflecting a signal already present on the air, and modifying its contents while reflecting 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long range backscattering, the original (the interferer) and reflected (the desired) signals compete with each other over the air.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original signal is often the loudest interferer.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limiting factor in link margins is often determined by the power in the original signal versus the power of the reflected signal as seen by the receiver.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call this interference “self-jamming”.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F807D-6D71-B403-F5C4-6D8CA3B46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D3415-7FF8-DB08-022B-B5F262E1E8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197500-3D9F-7021-A2CF-612C9C35F2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44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F231C-3456-5609-E2BF-0D6B669A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Self-Jamming Mitigation: Frequency Shifting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DF3ED-79FF-C43B-9684-C858BAE34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00808"/>
            <a:ext cx="10361084" cy="46085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can increase orthogonality at the receiver by using frequency shifting.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can shift the reflected signal up or down in frequency by mixing the signal with a clock.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Shifting the original signal away in frequency introduces more link margin in that it separates the desired signal from the interferer in frequency.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All else being equal, the receiver is tuned to a different channel than the transmitter.  Its ability to successfully decode the reflected signal becomes a function of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receiver’s ability to reject adjacent channel interference.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receiver’s ability to decode a signal in the presence of an in-band and co-channel interferer.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A6267-550E-BA97-C729-DCAEE97BF3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5EBD7-589C-4464-C9F8-662F528BAD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65E8D1-75CC-7A0A-FC5F-281F53F58A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28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9E072-8BE2-8220-1FD0-0ABF67B83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Self-Jamming Mitigation: Frequency Diversity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7C311-1F5B-8169-D4ED-6AA22B70A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[1] the authors presented a frequency diversity method that used Miller encoding to create sub-carriers within a given channel.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Shifting the original signal into a separate channel has the following advantages.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Biggest advantage: it introduces &gt; 50 dB signal-to-interference margin, </a:t>
            </a:r>
            <a:r>
              <a:rPr lang="en-CA" sz="1800" i="1" dirty="0"/>
              <a:t>enabling long range backscatter.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Simple cost-efficient architecture.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It reuses existing PHY functions at the transmitter and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It increases the interference-to-noise ratio by shifting further in frequency.  (This modulation scheme is not limited to the same channel width)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Shifting by </a:t>
            </a:r>
            <a:r>
              <a:rPr lang="en-CA" sz="1800" i="1" dirty="0"/>
              <a:t>multiples of the channel width</a:t>
            </a:r>
            <a:r>
              <a:rPr lang="en-CA" sz="1800" dirty="0"/>
              <a:t> maintains PHY compatibility at the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This method uses the full bandwidth of the channel.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This method is compatible with different waveforms (it doesn’t propose creating a new waveform specifically for backscattering).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FF59B-44A1-E7F4-A2AC-2A29528353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B1313-BCE6-6DA8-2836-3C54ACE87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C45B3D-492E-D469-E2EA-77D7ACB919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3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6287-54CD-4078-F428-CE39DD543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Self-Jamming Mitigation: Frequency Shifting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43E2-9A90-7014-A366-C30EC9A855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B5E0E-CB23-2F76-E792-B3116B51B3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FB3B34-1460-AD20-A133-07C60FFC57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0C37DA-2C8D-DEA4-F300-46EFAD12B6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0411"/>
          <a:stretch/>
        </p:blipFill>
        <p:spPr>
          <a:xfrm>
            <a:off x="2063553" y="3861048"/>
            <a:ext cx="7459530" cy="21126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AD87A-6074-026E-4AB9-B02E876DC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360" y="1951627"/>
            <a:ext cx="1087076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50 dB due mostly to frequency shift from channel 1 to 11 (“at 50MHz”).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5 dB lost at the tag due to backscatter efficiency, other losses.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-35 dBm “RX sensitivity”; the threshold below which the tag cannot hear downlink sequences, and thus cannot backscatter. </a:t>
            </a:r>
          </a:p>
        </p:txBody>
      </p:sp>
    </p:spTree>
    <p:extLst>
      <p:ext uri="{BB962C8B-B14F-4D97-AF65-F5344CB8AC3E}">
        <p14:creationId xmlns:p14="http://schemas.microsoft.com/office/powerpoint/2010/main" val="1394691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Dunna</a:t>
            </a:r>
            <a:r>
              <a:rPr lang="en-GB" dirty="0"/>
              <a:t> et al., “Frequency translation backscatter,” IEEE 802.11-24/1543r1, Sept. 10, 2024.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73438-B9B2-2CD0-0ACE-1AA846BC4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Self-Jamming Mitigation: Frequency Shifting (3)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5ADFE-47E9-00B4-62B9-816096BDDD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E2D84-8D2D-B6DE-77B7-0F56377B6F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51A3F6-9009-9071-EBA5-22FB05D7A7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C0E10D-331A-959E-132D-134550C62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682" y="1550990"/>
            <a:ext cx="6249272" cy="291505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17A9F95-CB38-B077-FFC6-9B2CB2EA6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672" y="4596830"/>
            <a:ext cx="5482167" cy="192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73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48DE-9212-DEDE-ADC8-B18AEE32C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Notes: Adjacent Channel Rejection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8B3F3-0601-5698-D556-B64845590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16.4.8.4 (DSSS PHY) Conditions, rejection shall be ≥ 35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Adjacent channel is ≥ 30 MHz (Channel (1 -&gt; 7 -&gt; 13 (!))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8% 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2 Mbps DQPSK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1024 byte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Our case is worse; receivers are more sensitive to lower order modulation (DBPSK), which shows up as higher sensitivity to adjacent interference.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There are no other definitions at any other modulation nor channel separation.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Our testing with 1 Mbps DBPSK shows we need ≥ 52 dB separation at a 50 MHz separation (Interferer on channel 1, receiver on channel 11)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9E27A-85DB-EC5D-ED0C-37A28EFD24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F57EC-021D-BB3B-FE00-5CA28D226F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F510A6-044D-CC96-AB7E-73B0664775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253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4989</TotalTime>
  <Words>698</Words>
  <Application>Microsoft Office PowerPoint</Application>
  <PresentationFormat>Widescreen</PresentationFormat>
  <Paragraphs>75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Office Theme</vt:lpstr>
      <vt:lpstr>Document</vt:lpstr>
      <vt:lpstr>Frequency Shifting in Backscatter Operations</vt:lpstr>
      <vt:lpstr>PowerPoint Presentation</vt:lpstr>
      <vt:lpstr>Background: Self Jamming in Backscatter Operations</vt:lpstr>
      <vt:lpstr>Self-Jamming Mitigation: Frequency Shifting</vt:lpstr>
      <vt:lpstr>Self-Jamming Mitigation: Frequency Diversity</vt:lpstr>
      <vt:lpstr>Self-Jamming Mitigation: Frequency Shifting (2)</vt:lpstr>
      <vt:lpstr>References</vt:lpstr>
      <vt:lpstr>Self-Jamming Mitigation: Frequency Shifting (3)</vt:lpstr>
      <vt:lpstr>Notes: Adjacent Channel Rejection in 802.11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Shifting in Backscatter Operations</dc:title>
  <dc:creator>Nelson Costa</dc:creator>
  <cp:keywords/>
  <cp:lastModifiedBy>Nelson Costa</cp:lastModifiedBy>
  <cp:revision>2</cp:revision>
  <cp:lastPrinted>1601-01-01T00:00:00Z</cp:lastPrinted>
  <dcterms:created xsi:type="dcterms:W3CDTF">2024-10-06T13:43:49Z</dcterms:created>
  <dcterms:modified xsi:type="dcterms:W3CDTF">2024-11-05T15:29:16Z</dcterms:modified>
  <cp:category>Nelson Costa (HaiLa Technologies)</cp:category>
</cp:coreProperties>
</file>