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0" r:id="rId18"/>
    <p:sldId id="2399" r:id="rId19"/>
    <p:sldId id="2374"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95" d="100"/>
          <a:sy n="95" d="100"/>
        </p:scale>
        <p:origin x="1404" y="90"/>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571F4DA-63AF-49A7-9990-700F81A0204D}"/>
    <pc:docChg chg="custSel addSld modSld">
      <pc:chgData name="Ansley, Carol (CCI-Atlanta)" userId="cbcdc21a-90c4-4b2f-81f7-da4165205229" providerId="ADAL" clId="{2571F4DA-63AF-49A7-9990-700F81A0204D}" dt="2024-10-22T17:31:53.872" v="280" actId="207"/>
      <pc:docMkLst>
        <pc:docMk/>
      </pc:docMkLst>
      <pc:sldChg chg="modSp mod">
        <pc:chgData name="Ansley, Carol (CCI-Atlanta)" userId="cbcdc21a-90c4-4b2f-81f7-da4165205229" providerId="ADAL" clId="{2571F4DA-63AF-49A7-9990-700F81A0204D}" dt="2024-10-22T17:26:48.868" v="3" actId="20577"/>
        <pc:sldMkLst>
          <pc:docMk/>
          <pc:sldMk cId="0" sldId="256"/>
        </pc:sldMkLst>
        <pc:spChg chg="mod">
          <ac:chgData name="Ansley, Carol (CCI-Atlanta)" userId="cbcdc21a-90c4-4b2f-81f7-da4165205229" providerId="ADAL" clId="{2571F4DA-63AF-49A7-9990-700F81A0204D}" dt="2024-10-22T17:26:48.868" v="3" actId="20577"/>
          <ac:spMkLst>
            <pc:docMk/>
            <pc:sldMk cId="0" sldId="256"/>
            <ac:spMk id="54" creationId="{00000000-0000-0000-0000-000000000000}"/>
          </ac:spMkLst>
        </pc:spChg>
      </pc:sldChg>
      <pc:sldChg chg="modSp mod">
        <pc:chgData name="Ansley, Carol (CCI-Atlanta)" userId="cbcdc21a-90c4-4b2f-81f7-da4165205229" providerId="ADAL" clId="{2571F4DA-63AF-49A7-9990-700F81A0204D}" dt="2024-10-22T17:31:53.872" v="280" actId="207"/>
        <pc:sldMkLst>
          <pc:docMk/>
          <pc:sldMk cId="4240815209" sldId="2399"/>
        </pc:sldMkLst>
        <pc:spChg chg="mod">
          <ac:chgData name="Ansley, Carol (CCI-Atlanta)" userId="cbcdc21a-90c4-4b2f-81f7-da4165205229" providerId="ADAL" clId="{2571F4DA-63AF-49A7-9990-700F81A0204D}" dt="2024-10-22T17:31:53.872" v="280" actId="207"/>
          <ac:spMkLst>
            <pc:docMk/>
            <pc:sldMk cId="4240815209" sldId="2399"/>
            <ac:spMk id="2" creationId="{F3220D77-4B90-B742-B74B-6BD78C0D50E7}"/>
          </ac:spMkLst>
        </pc:spChg>
        <pc:spChg chg="mod">
          <ac:chgData name="Ansley, Carol (CCI-Atlanta)" userId="cbcdc21a-90c4-4b2f-81f7-da4165205229" providerId="ADAL" clId="{2571F4DA-63AF-49A7-9990-700F81A0204D}" dt="2024-10-22T17:31:53.872" v="280" actId="207"/>
          <ac:spMkLst>
            <pc:docMk/>
            <pc:sldMk cId="4240815209" sldId="2399"/>
            <ac:spMk id="3" creationId="{D9119F4E-FC06-F646-87EB-EF12912A7052}"/>
          </ac:spMkLst>
        </pc:spChg>
      </pc:sldChg>
      <pc:sldChg chg="modSp add mod">
        <pc:chgData name="Ansley, Carol (CCI-Atlanta)" userId="cbcdc21a-90c4-4b2f-81f7-da4165205229" providerId="ADAL" clId="{2571F4DA-63AF-49A7-9990-700F81A0204D}" dt="2024-10-22T17:31:26.817" v="279" actId="20577"/>
        <pc:sldMkLst>
          <pc:docMk/>
          <pc:sldMk cId="2033173410" sldId="2400"/>
        </pc:sldMkLst>
        <pc:spChg chg="mod">
          <ac:chgData name="Ansley, Carol (CCI-Atlanta)" userId="cbcdc21a-90c4-4b2f-81f7-da4165205229" providerId="ADAL" clId="{2571F4DA-63AF-49A7-9990-700F81A0204D}" dt="2024-10-22T17:27:09.767" v="5" actId="20577"/>
          <ac:spMkLst>
            <pc:docMk/>
            <pc:sldMk cId="2033173410" sldId="2400"/>
            <ac:spMk id="2" creationId="{F3220D77-4B90-B742-B74B-6BD78C0D50E7}"/>
          </ac:spMkLst>
        </pc:spChg>
        <pc:spChg chg="mod">
          <ac:chgData name="Ansley, Carol (CCI-Atlanta)" userId="cbcdc21a-90c4-4b2f-81f7-da4165205229" providerId="ADAL" clId="{2571F4DA-63AF-49A7-9990-700F81A0204D}" dt="2024-10-22T17:31:26.817" v="279" actId="20577"/>
          <ac:spMkLst>
            <pc:docMk/>
            <pc:sldMk cId="2033173410" sldId="2400"/>
            <ac:spMk id="3" creationId="{D9119F4E-FC06-F646-87EB-EF12912A7052}"/>
          </ac:spMkLst>
        </pc:spChg>
      </pc:sldChg>
    </pc:docChg>
  </pc:docChgLst>
  <pc:docChgLst>
    <pc:chgData name="Ansley, Carol (CCI-Atlanta)" userId="cbcdc21a-90c4-4b2f-81f7-da4165205229" providerId="ADAL" clId="{F144F3EC-2804-4CF6-BAE6-AAA3C5A3C2CD}"/>
    <pc:docChg chg="custSel modSld modMainMaster">
      <pc:chgData name="Ansley, Carol (CCI-Atlanta)" userId="cbcdc21a-90c4-4b2f-81f7-da4165205229" providerId="ADAL" clId="{F144F3EC-2804-4CF6-BAE6-AAA3C5A3C2CD}" dt="2024-10-02T15:20:17.782" v="41" actId="20577"/>
      <pc:docMkLst>
        <pc:docMk/>
      </pc:docMkLst>
      <pc:sldChg chg="modSp mod">
        <pc:chgData name="Ansley, Carol (CCI-Atlanta)" userId="cbcdc21a-90c4-4b2f-81f7-da4165205229" providerId="ADAL" clId="{F144F3EC-2804-4CF6-BAE6-AAA3C5A3C2CD}" dt="2024-10-02T15:20:17.782" v="41" actId="20577"/>
        <pc:sldMkLst>
          <pc:docMk/>
          <pc:sldMk cId="4240815209" sldId="2399"/>
        </pc:sldMkLst>
        <pc:spChg chg="mod">
          <ac:chgData name="Ansley, Carol (CCI-Atlanta)" userId="cbcdc21a-90c4-4b2f-81f7-da4165205229" providerId="ADAL" clId="{F144F3EC-2804-4CF6-BAE6-AAA3C5A3C2CD}" dt="2024-10-02T15:20:17.782" v="41" actId="20577"/>
          <ac:spMkLst>
            <pc:docMk/>
            <pc:sldMk cId="4240815209" sldId="2399"/>
            <ac:spMk id="3" creationId="{D9119F4E-FC06-F646-87EB-EF12912A7052}"/>
          </ac:spMkLst>
        </pc:spChg>
      </pc:sldChg>
      <pc:sldMasterChg chg="modSp mod">
        <pc:chgData name="Ansley, Carol (CCI-Atlanta)" userId="cbcdc21a-90c4-4b2f-81f7-da4165205229" providerId="ADAL" clId="{F144F3EC-2804-4CF6-BAE6-AAA3C5A3C2CD}" dt="2024-10-02T15:19:53.045" v="1" actId="20577"/>
        <pc:sldMasterMkLst>
          <pc:docMk/>
          <pc:sldMasterMk cId="0" sldId="2147483648"/>
        </pc:sldMasterMkLst>
        <pc:spChg chg="mod">
          <ac:chgData name="Ansley, Carol (CCI-Atlanta)" userId="cbcdc21a-90c4-4b2f-81f7-da4165205229" providerId="ADAL" clId="{F144F3EC-2804-4CF6-BAE6-AAA3C5A3C2CD}" dt="2024-10-02T15:19:53.045"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10/22/2024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4/1681r1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2024-10-22</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23,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ATL Ad Hoc Meeting: Last minute details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Planning to start at 8:30am on Monday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Currently 8 people indicated joining virtually, 4 in person</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 planning – Carol Ansley (4, all short), others?</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24/1304r4</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ATL Ad Hoc Meeting: Oct. 28-30, attendance poll – Chair to send out poll on attendance</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 24/1678r0, 24/1679r0 – presented both</a:t>
            </a:r>
          </a:p>
          <a:p>
            <a:pPr lvl="2">
              <a:buNone/>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424081520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19424</TotalTime>
  <Words>1980</Words>
  <Application>Microsoft Office PowerPoint</Application>
  <PresentationFormat>On-screen Show (4:3)</PresentationFormat>
  <Paragraphs>171</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23, 2024 </vt:lpstr>
      <vt:lpstr>TGbi Agenda – October 2,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283</cp:revision>
  <dcterms:modified xsi:type="dcterms:W3CDTF">2024-10-22T17:32:00Z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