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2"/>
  </p:notesMasterIdLst>
  <p:handoutMasterIdLst>
    <p:handoutMasterId r:id="rId23"/>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9" r:id="rId18"/>
    <p:sldId id="2374"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18" autoAdjust="0"/>
    <p:restoredTop sz="96786"/>
  </p:normalViewPr>
  <p:slideViewPr>
    <p:cSldViewPr snapToGrid="0" snapToObjects="1">
      <p:cViewPr varScale="1">
        <p:scale>
          <a:sx n="106" d="100"/>
          <a:sy n="106" d="100"/>
        </p:scale>
        <p:origin x="1668" y="96"/>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6088EF6-8DEA-4D66-BD59-0C282E58DEF1}"/>
    <pc:docChg chg="custSel delSld modSld">
      <pc:chgData name="Ansley, Carol (CCI-Atlanta)" userId="cbcdc21a-90c4-4b2f-81f7-da4165205229" providerId="ADAL" clId="{E6088EF6-8DEA-4D66-BD59-0C282E58DEF1}" dt="2024-10-01T13:11:15.662" v="125" actId="20577"/>
      <pc:docMkLst>
        <pc:docMk/>
      </pc:docMkLst>
      <pc:sldChg chg="modSp mod">
        <pc:chgData name="Ansley, Carol (CCI-Atlanta)" userId="cbcdc21a-90c4-4b2f-81f7-da4165205229" providerId="ADAL" clId="{E6088EF6-8DEA-4D66-BD59-0C282E58DEF1}" dt="2024-10-01T13:06:23.914" v="9" actId="20577"/>
        <pc:sldMkLst>
          <pc:docMk/>
          <pc:sldMk cId="0" sldId="256"/>
        </pc:sldMkLst>
        <pc:spChg chg="mod">
          <ac:chgData name="Ansley, Carol (CCI-Atlanta)" userId="cbcdc21a-90c4-4b2f-81f7-da4165205229" providerId="ADAL" clId="{E6088EF6-8DEA-4D66-BD59-0C282E58DEF1}" dt="2024-10-01T13:06:23.914" v="9" actId="20577"/>
          <ac:spMkLst>
            <pc:docMk/>
            <pc:sldMk cId="0" sldId="256"/>
            <ac:spMk id="54" creationId="{00000000-0000-0000-0000-000000000000}"/>
          </ac:spMkLst>
        </pc:spChg>
      </pc:sldChg>
      <pc:sldChg chg="modSp mod">
        <pc:chgData name="Ansley, Carol (CCI-Atlanta)" userId="cbcdc21a-90c4-4b2f-81f7-da4165205229" providerId="ADAL" clId="{E6088EF6-8DEA-4D66-BD59-0C282E58DEF1}" dt="2024-10-01T13:06:33.595" v="17" actId="20577"/>
        <pc:sldMkLst>
          <pc:docMk/>
          <pc:sldMk cId="0" sldId="257"/>
        </pc:sldMkLst>
        <pc:spChg chg="mod">
          <ac:chgData name="Ansley, Carol (CCI-Atlanta)" userId="cbcdc21a-90c4-4b2f-81f7-da4165205229" providerId="ADAL" clId="{E6088EF6-8DEA-4D66-BD59-0C282E58DEF1}" dt="2024-10-01T13:06:33.595" v="17" actId="20577"/>
          <ac:spMkLst>
            <pc:docMk/>
            <pc:sldMk cId="0" sldId="257"/>
            <ac:spMk id="59" creationId="{00000000-0000-0000-0000-000000000000}"/>
          </ac:spMkLst>
        </pc:spChg>
      </pc:sldChg>
      <pc:sldChg chg="del">
        <pc:chgData name="Ansley, Carol (CCI-Atlanta)" userId="cbcdc21a-90c4-4b2f-81f7-da4165205229" providerId="ADAL" clId="{E6088EF6-8DEA-4D66-BD59-0C282E58DEF1}" dt="2024-10-01T13:06:58.571" v="18" actId="47"/>
        <pc:sldMkLst>
          <pc:docMk/>
          <pc:sldMk cId="629774369" sldId="2394"/>
        </pc:sldMkLst>
      </pc:sldChg>
      <pc:sldChg chg="del">
        <pc:chgData name="Ansley, Carol (CCI-Atlanta)" userId="cbcdc21a-90c4-4b2f-81f7-da4165205229" providerId="ADAL" clId="{E6088EF6-8DEA-4D66-BD59-0C282E58DEF1}" dt="2024-10-01T13:06:58.571" v="18" actId="47"/>
        <pc:sldMkLst>
          <pc:docMk/>
          <pc:sldMk cId="4087821458" sldId="2395"/>
        </pc:sldMkLst>
      </pc:sldChg>
      <pc:sldChg chg="del">
        <pc:chgData name="Ansley, Carol (CCI-Atlanta)" userId="cbcdc21a-90c4-4b2f-81f7-da4165205229" providerId="ADAL" clId="{E6088EF6-8DEA-4D66-BD59-0C282E58DEF1}" dt="2024-10-01T13:06:58.571" v="18" actId="47"/>
        <pc:sldMkLst>
          <pc:docMk/>
          <pc:sldMk cId="1963751642" sldId="2396"/>
        </pc:sldMkLst>
      </pc:sldChg>
      <pc:sldChg chg="del">
        <pc:chgData name="Ansley, Carol (CCI-Atlanta)" userId="cbcdc21a-90c4-4b2f-81f7-da4165205229" providerId="ADAL" clId="{E6088EF6-8DEA-4D66-BD59-0C282E58DEF1}" dt="2024-10-01T13:06:58.571" v="18" actId="47"/>
        <pc:sldMkLst>
          <pc:docMk/>
          <pc:sldMk cId="3475181211" sldId="2397"/>
        </pc:sldMkLst>
      </pc:sldChg>
      <pc:sldChg chg="del">
        <pc:chgData name="Ansley, Carol (CCI-Atlanta)" userId="cbcdc21a-90c4-4b2f-81f7-da4165205229" providerId="ADAL" clId="{E6088EF6-8DEA-4D66-BD59-0C282E58DEF1}" dt="2024-10-01T13:06:58.571" v="18" actId="47"/>
        <pc:sldMkLst>
          <pc:docMk/>
          <pc:sldMk cId="3753888345" sldId="2398"/>
        </pc:sldMkLst>
      </pc:sldChg>
      <pc:sldChg chg="modSp mod">
        <pc:chgData name="Ansley, Carol (CCI-Atlanta)" userId="cbcdc21a-90c4-4b2f-81f7-da4165205229" providerId="ADAL" clId="{E6088EF6-8DEA-4D66-BD59-0C282E58DEF1}" dt="2024-10-01T13:11:15.662" v="125" actId="20577"/>
        <pc:sldMkLst>
          <pc:docMk/>
          <pc:sldMk cId="4240815209" sldId="2399"/>
        </pc:sldMkLst>
        <pc:spChg chg="mod">
          <ac:chgData name="Ansley, Carol (CCI-Atlanta)" userId="cbcdc21a-90c4-4b2f-81f7-da4165205229" providerId="ADAL" clId="{E6088EF6-8DEA-4D66-BD59-0C282E58DEF1}" dt="2024-10-01T13:07:21.444" v="29" actId="20577"/>
          <ac:spMkLst>
            <pc:docMk/>
            <pc:sldMk cId="4240815209" sldId="2399"/>
            <ac:spMk id="2" creationId="{F3220D77-4B90-B742-B74B-6BD78C0D50E7}"/>
          </ac:spMkLst>
        </pc:spChg>
        <pc:spChg chg="mod">
          <ac:chgData name="Ansley, Carol (CCI-Atlanta)" userId="cbcdc21a-90c4-4b2f-81f7-da4165205229" providerId="ADAL" clId="{E6088EF6-8DEA-4D66-BD59-0C282E58DEF1}" dt="2024-10-01T13:11:15.662" v="125" actId="20577"/>
          <ac:spMkLst>
            <pc:docMk/>
            <pc:sldMk cId="4240815209" sldId="2399"/>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10/1/2024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4/1681r0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September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2024-10-01</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October 2,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ATL Ad Hoc Meeting: Oct. 28-30, attendance poll</a:t>
            </a: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24/1678r0, 24/1679r0</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424081520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October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19342</TotalTime>
  <Words>1897</Words>
  <Application>Microsoft Office PowerPoint</Application>
  <PresentationFormat>On-screen Show (4:3)</PresentationFormat>
  <Paragraphs>153</Paragraphs>
  <Slides>17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October 2,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282</cp:revision>
  <dcterms:modified xsi:type="dcterms:W3CDTF">2024-10-01T13:11:26Z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