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31" r:id="rId17"/>
    <p:sldId id="2430" r:id="rId18"/>
    <p:sldId id="2429" r:id="rId19"/>
    <p:sldId id="2428" r:id="rId20"/>
    <p:sldId id="2423" r:id="rId21"/>
    <p:sldId id="2374" r:id="rId22"/>
    <p:sldId id="2377" r:id="rId23"/>
    <p:sldId id="2424"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13" d="100"/>
          <a:sy n="113" d="100"/>
        </p:scale>
        <p:origin x="1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35D452B-8ACD-4EDE-A01D-BC5972E6AD02}"/>
    <pc:docChg chg="custSel addSld modSld modMainMaster">
      <pc:chgData name="Ansley, Carol (CCI-Atlanta)" userId="cbcdc21a-90c4-4b2f-81f7-da4165205229" providerId="ADAL" clId="{A35D452B-8ACD-4EDE-A01D-BC5972E6AD02}" dt="2024-11-13T18:57:47.864" v="298" actId="20577"/>
      <pc:docMkLst>
        <pc:docMk/>
      </pc:docMkLst>
      <pc:sldChg chg="delSp modSp mod">
        <pc:chgData name="Ansley, Carol (CCI-Atlanta)" userId="cbcdc21a-90c4-4b2f-81f7-da4165205229" providerId="ADAL" clId="{A35D452B-8ACD-4EDE-A01D-BC5972E6AD02}" dt="2024-11-13T18:53:03.802" v="104" actId="207"/>
        <pc:sldMkLst>
          <pc:docMk/>
          <pc:sldMk cId="2416361220" sldId="2430"/>
        </pc:sldMkLst>
        <pc:spChg chg="mod">
          <ac:chgData name="Ansley, Carol (CCI-Atlanta)" userId="cbcdc21a-90c4-4b2f-81f7-da4165205229" providerId="ADAL" clId="{A35D452B-8ACD-4EDE-A01D-BC5972E6AD02}" dt="2024-11-13T18:53:03.802" v="104" actId="207"/>
          <ac:spMkLst>
            <pc:docMk/>
            <pc:sldMk cId="2416361220" sldId="2430"/>
            <ac:spMk id="2" creationId="{00000000-0000-0000-0000-000000000000}"/>
          </ac:spMkLst>
        </pc:spChg>
        <pc:spChg chg="del">
          <ac:chgData name="Ansley, Carol (CCI-Atlanta)" userId="cbcdc21a-90c4-4b2f-81f7-da4165205229" providerId="ADAL" clId="{A35D452B-8ACD-4EDE-A01D-BC5972E6AD02}" dt="2024-11-13T18:52:19.549" v="101" actId="478"/>
          <ac:spMkLst>
            <pc:docMk/>
            <pc:sldMk cId="2416361220" sldId="2430"/>
            <ac:spMk id="4" creationId="{00000000-0000-0000-0000-000000000000}"/>
          </ac:spMkLst>
        </pc:spChg>
        <pc:spChg chg="mod">
          <ac:chgData name="Ansley, Carol (CCI-Atlanta)" userId="cbcdc21a-90c4-4b2f-81f7-da4165205229" providerId="ADAL" clId="{A35D452B-8ACD-4EDE-A01D-BC5972E6AD02}" dt="2024-11-13T18:53:03.802" v="104" actId="207"/>
          <ac:spMkLst>
            <pc:docMk/>
            <pc:sldMk cId="2416361220" sldId="2430"/>
            <ac:spMk id="9218" creationId="{00000000-0000-0000-0000-000000000000}"/>
          </ac:spMkLst>
        </pc:spChg>
      </pc:sldChg>
      <pc:sldChg chg="modSp add mod">
        <pc:chgData name="Ansley, Carol (CCI-Atlanta)" userId="cbcdc21a-90c4-4b2f-81f7-da4165205229" providerId="ADAL" clId="{A35D452B-8ACD-4EDE-A01D-BC5972E6AD02}" dt="2024-11-13T18:57:47.864" v="298" actId="20577"/>
        <pc:sldMkLst>
          <pc:docMk/>
          <pc:sldMk cId="4230476255" sldId="2431"/>
        </pc:sldMkLst>
        <pc:spChg chg="mod">
          <ac:chgData name="Ansley, Carol (CCI-Atlanta)" userId="cbcdc21a-90c4-4b2f-81f7-da4165205229" providerId="ADAL" clId="{A35D452B-8ACD-4EDE-A01D-BC5972E6AD02}" dt="2024-11-13T18:53:12.996" v="106" actId="20577"/>
          <ac:spMkLst>
            <pc:docMk/>
            <pc:sldMk cId="4230476255" sldId="2431"/>
            <ac:spMk id="2" creationId="{00000000-0000-0000-0000-000000000000}"/>
          </ac:spMkLst>
        </pc:spChg>
        <pc:spChg chg="mod">
          <ac:chgData name="Ansley, Carol (CCI-Atlanta)" userId="cbcdc21a-90c4-4b2f-81f7-da4165205229" providerId="ADAL" clId="{A35D452B-8ACD-4EDE-A01D-BC5972E6AD02}" dt="2024-11-13T18:57:47.864" v="298" actId="20577"/>
          <ac:spMkLst>
            <pc:docMk/>
            <pc:sldMk cId="4230476255" sldId="2431"/>
            <ac:spMk id="9218" creationId="{00000000-0000-0000-0000-000000000000}"/>
          </ac:spMkLst>
        </pc:spChg>
      </pc:sldChg>
      <pc:sldMasterChg chg="modSp mod">
        <pc:chgData name="Ansley, Carol (CCI-Atlanta)" userId="cbcdc21a-90c4-4b2f-81f7-da4165205229" providerId="ADAL" clId="{A35D452B-8ACD-4EDE-A01D-BC5972E6AD02}" dt="2024-11-13T18:52:38.465" v="103" actId="20577"/>
        <pc:sldMasterMkLst>
          <pc:docMk/>
          <pc:sldMasterMk cId="0" sldId="2147483648"/>
        </pc:sldMasterMkLst>
        <pc:spChg chg="mod">
          <ac:chgData name="Ansley, Carol (CCI-Atlanta)" userId="cbcdc21a-90c4-4b2f-81f7-da4165205229" providerId="ADAL" clId="{A35D452B-8ACD-4EDE-A01D-BC5972E6AD02}" dt="2024-11-13T18:52:38.465" v="103"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5493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424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99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14,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Work through outstanding submissions without a successful SP, motion for creation of Draft 0.7</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24/1114 –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Ansley 24/1751r1 –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Huang 24/1927r0</a:t>
            </a:r>
          </a:p>
          <a:p>
            <a:pPr lvl="1">
              <a:buFont typeface="Arial"/>
              <a:buChar char="•"/>
            </a:pPr>
            <a:r>
              <a:rPr lang="en-US" sz="1800" spc="-1" dirty="0" err="1">
                <a:solidFill>
                  <a:schemeClr val="tx1"/>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tx1"/>
                </a:solidFill>
                <a:latin typeface="Times New Roman" panose="02020603050405020304" pitchFamily="18" charset="0"/>
                <a:cs typeface="Times New Roman" panose="02020603050405020304" pitchFamily="18" charset="0"/>
                <a:sym typeface="Times New Roman"/>
              </a:rPr>
              <a:t> 24/1714r2</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Henry 24/1936r0</a:t>
            </a:r>
            <a:r>
              <a:rPr lang="en-US" sz="1800" dirty="0">
                <a:latin typeface="Times New Roman" panose="02020603050405020304" pitchFamily="18" charset="0"/>
                <a:cs typeface="Times New Roman" panose="02020603050405020304" pitchFamily="18" charset="0"/>
              </a:rPr>
              <a:t>, 1576r6, 1579r6, </a:t>
            </a:r>
            <a:r>
              <a:rPr lang="en-US" sz="1800" spc="-1" dirty="0">
                <a:solidFill>
                  <a:schemeClr val="tx1"/>
                </a:solidFill>
                <a:latin typeface="Times New Roman" panose="02020603050405020304" pitchFamily="18" charset="0"/>
                <a:cs typeface="Times New Roman" panose="02020603050405020304" pitchFamily="18" charset="0"/>
                <a:sym typeface="Times New Roman"/>
              </a:rPr>
              <a:t>24/1739r0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a:solidFill>
                  <a:schemeClr val="tx1"/>
                </a:solidFill>
              </a:rPr>
              <a:t>Adjourn</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30476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13,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(41 participants on-line, 12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24/1714r2,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Hawkes </a:t>
            </a:r>
            <a:r>
              <a:rPr lang="en-US" sz="1800" dirty="0">
                <a:solidFill>
                  <a:schemeClr val="bg2"/>
                </a:solidFill>
                <a:latin typeface="Times New Roman" panose="02020603050405020304" pitchFamily="18" charset="0"/>
                <a:cs typeface="Times New Roman" panose="02020603050405020304" pitchFamily="18" charset="0"/>
              </a:rPr>
              <a:t>24/1304r6 – presented and straw poll passed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Henry 24/1936r1 – presented</a:t>
            </a:r>
            <a:r>
              <a:rPr lang="en-US" sz="1800" dirty="0">
                <a:solidFill>
                  <a:schemeClr val="bg2"/>
                </a:solidFill>
                <a:latin typeface="Times New Roman" panose="02020603050405020304" pitchFamily="18" charset="0"/>
                <a:cs typeface="Times New Roman" panose="02020603050405020304" pitchFamily="18" charset="0"/>
              </a:rPr>
              <a:t>, 1576r6, 1579r6, </a:t>
            </a:r>
            <a:r>
              <a:rPr lang="en-US" sz="1800" spc="-1" dirty="0">
                <a:solidFill>
                  <a:schemeClr val="bg2"/>
                </a:solidFill>
                <a:latin typeface="Times New Roman" panose="02020603050405020304" pitchFamily="18" charset="0"/>
                <a:cs typeface="Times New Roman" panose="02020603050405020304" pitchFamily="18" charset="0"/>
                <a:sym typeface="Times New Roman"/>
              </a:rPr>
              <a:t>24/1739r0 -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Ansley 24/1751r1</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2416361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12, 2024 – PM2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24/1927,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CID assignment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24/1844r2 (completed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Henry 24/1739r0, 24/1936r0</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1576r6, 1579r6 – not reached</a:t>
            </a: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Hawkes </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24/1304r6</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66141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(23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AM2 minutes approval (motion #50), de la Oliva (2 submission)</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24/1792r1 – completed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24/1844r2</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2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8136</TotalTime>
  <Words>2861</Words>
  <Application>Microsoft Office PowerPoint</Application>
  <PresentationFormat>Widescreen</PresentationFormat>
  <Paragraphs>305</Paragraphs>
  <Slides>25</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14, 2024 – AM1</vt:lpstr>
      <vt:lpstr>TGbi Agenda – November 13, 2024 – AM1</vt:lpstr>
      <vt:lpstr>TGbi Agenda – November 12, 2024 – PM2</vt:lpstr>
      <vt:lpstr>TGbi Agenda – November 12, 2024 – AM2</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79</cp:revision>
  <cp:lastPrinted>1601-01-01T00:00:00Z</cp:lastPrinted>
  <dcterms:created xsi:type="dcterms:W3CDTF">2023-11-10T19:40:49Z</dcterms:created>
  <dcterms:modified xsi:type="dcterms:W3CDTF">2024-11-13T18:57:52Z</dcterms:modified>
  <cp:category>Name, Affiliation</cp:category>
</cp:coreProperties>
</file>