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30" r:id="rId17"/>
    <p:sldId id="2429" r:id="rId18"/>
    <p:sldId id="2428" r:id="rId19"/>
    <p:sldId id="2423" r:id="rId20"/>
    <p:sldId id="2374" r:id="rId21"/>
    <p:sldId id="2377" r:id="rId22"/>
    <p:sldId id="2424"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13" d="100"/>
          <a:sy n="113" d="100"/>
        </p:scale>
        <p:origin x="138"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0AA6774-9094-49E7-9160-0DF97595C2BB}"/>
    <pc:docChg chg="custSel addSld modSld modMainMaster">
      <pc:chgData name="Ansley, Carol (CCI-Atlanta)" userId="cbcdc21a-90c4-4b2f-81f7-da4165205229" providerId="ADAL" clId="{20AA6774-9094-49E7-9160-0DF97595C2BB}" dt="2024-11-13T02:03:04.115" v="114" actId="27636"/>
      <pc:docMkLst>
        <pc:docMk/>
      </pc:docMkLst>
      <pc:sldChg chg="modSp mod">
        <pc:chgData name="Ansley, Carol (CCI-Atlanta)" userId="cbcdc21a-90c4-4b2f-81f7-da4165205229" providerId="ADAL" clId="{20AA6774-9094-49E7-9160-0DF97595C2BB}" dt="2024-11-13T02:00:56.682" v="12" actId="20577"/>
        <pc:sldMkLst>
          <pc:docMk/>
          <pc:sldMk cId="4185205086" sldId="2428"/>
        </pc:sldMkLst>
        <pc:spChg chg="mod">
          <ac:chgData name="Ansley, Carol (CCI-Atlanta)" userId="cbcdc21a-90c4-4b2f-81f7-da4165205229" providerId="ADAL" clId="{20AA6774-9094-49E7-9160-0DF97595C2BB}" dt="2024-11-13T02:00:56.682" v="12" actId="20577"/>
          <ac:spMkLst>
            <pc:docMk/>
            <pc:sldMk cId="4185205086" sldId="2428"/>
            <ac:spMk id="9218" creationId="{00000000-0000-0000-0000-000000000000}"/>
          </ac:spMkLst>
        </pc:spChg>
      </pc:sldChg>
      <pc:sldChg chg="modSp mod">
        <pc:chgData name="Ansley, Carol (CCI-Atlanta)" userId="cbcdc21a-90c4-4b2f-81f7-da4165205229" providerId="ADAL" clId="{20AA6774-9094-49E7-9160-0DF97595C2BB}" dt="2024-11-13T02:01:16.275" v="14" actId="207"/>
        <pc:sldMkLst>
          <pc:docMk/>
          <pc:sldMk cId="1661414218" sldId="2429"/>
        </pc:sldMkLst>
        <pc:spChg chg="mod">
          <ac:chgData name="Ansley, Carol (CCI-Atlanta)" userId="cbcdc21a-90c4-4b2f-81f7-da4165205229" providerId="ADAL" clId="{20AA6774-9094-49E7-9160-0DF97595C2BB}" dt="2024-11-13T02:01:16.275" v="14" actId="207"/>
          <ac:spMkLst>
            <pc:docMk/>
            <pc:sldMk cId="1661414218" sldId="2429"/>
            <ac:spMk id="2" creationId="{00000000-0000-0000-0000-000000000000}"/>
          </ac:spMkLst>
        </pc:spChg>
        <pc:spChg chg="mod">
          <ac:chgData name="Ansley, Carol (CCI-Atlanta)" userId="cbcdc21a-90c4-4b2f-81f7-da4165205229" providerId="ADAL" clId="{20AA6774-9094-49E7-9160-0DF97595C2BB}" dt="2024-11-13T02:01:16.275" v="14" actId="207"/>
          <ac:spMkLst>
            <pc:docMk/>
            <pc:sldMk cId="1661414218" sldId="2429"/>
            <ac:spMk id="9218" creationId="{00000000-0000-0000-0000-000000000000}"/>
          </ac:spMkLst>
        </pc:spChg>
      </pc:sldChg>
      <pc:sldChg chg="modSp add mod">
        <pc:chgData name="Ansley, Carol (CCI-Atlanta)" userId="cbcdc21a-90c4-4b2f-81f7-da4165205229" providerId="ADAL" clId="{20AA6774-9094-49E7-9160-0DF97595C2BB}" dt="2024-11-13T02:03:04.115" v="114" actId="27636"/>
        <pc:sldMkLst>
          <pc:docMk/>
          <pc:sldMk cId="2416361220" sldId="2430"/>
        </pc:sldMkLst>
        <pc:spChg chg="mod">
          <ac:chgData name="Ansley, Carol (CCI-Atlanta)" userId="cbcdc21a-90c4-4b2f-81f7-da4165205229" providerId="ADAL" clId="{20AA6774-9094-49E7-9160-0DF97595C2BB}" dt="2024-11-13T02:01:27.804" v="22" actId="20577"/>
          <ac:spMkLst>
            <pc:docMk/>
            <pc:sldMk cId="2416361220" sldId="2430"/>
            <ac:spMk id="2" creationId="{00000000-0000-0000-0000-000000000000}"/>
          </ac:spMkLst>
        </pc:spChg>
        <pc:spChg chg="mod">
          <ac:chgData name="Ansley, Carol (CCI-Atlanta)" userId="cbcdc21a-90c4-4b2f-81f7-da4165205229" providerId="ADAL" clId="{20AA6774-9094-49E7-9160-0DF97595C2BB}" dt="2024-11-13T02:03:04.115" v="114" actId="27636"/>
          <ac:spMkLst>
            <pc:docMk/>
            <pc:sldMk cId="2416361220" sldId="2430"/>
            <ac:spMk id="9218" creationId="{00000000-0000-0000-0000-000000000000}"/>
          </ac:spMkLst>
        </pc:spChg>
      </pc:sldChg>
      <pc:sldMasterChg chg="modSp mod">
        <pc:chgData name="Ansley, Carol (CCI-Atlanta)" userId="cbcdc21a-90c4-4b2f-81f7-da4165205229" providerId="ADAL" clId="{20AA6774-9094-49E7-9160-0DF97595C2BB}" dt="2024-11-13T02:01:45.012" v="24" actId="20577"/>
        <pc:sldMasterMkLst>
          <pc:docMk/>
          <pc:sldMasterMk cId="0" sldId="2147483648"/>
        </pc:sldMasterMkLst>
        <pc:spChg chg="mod">
          <ac:chgData name="Ansley, Carol (CCI-Atlanta)" userId="cbcdc21a-90c4-4b2f-81f7-da4165205229" providerId="ADAL" clId="{20AA6774-9094-49E7-9160-0DF97595C2BB}" dt="2024-11-13T02:01:45.012" v="24"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424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990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509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13, 2024 – AM1</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a:latin typeface="Times New Roman" panose="02020603050405020304" pitchFamily="18" charset="0"/>
                <a:cs typeface="Times New Roman" panose="02020603050405020304" pitchFamily="18" charset="0"/>
              </a:rPr>
              <a:t>Wednesday</a:t>
            </a:r>
            <a:r>
              <a:rPr lang="en-US" sz="1800" dirty="0">
                <a:latin typeface="Times New Roman" panose="02020603050405020304" pitchFamily="18" charset="0"/>
                <a:cs typeface="Times New Roman" panose="02020603050405020304" pitchFamily="18" charset="0"/>
              </a:rPr>
              <a:t>		AM1 single topic discussion (Handling ongoing transactions across epoch boundaries),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Thursday		AM1 Huang 24/1927, </a:t>
            </a:r>
            <a:r>
              <a:rPr lang="en-US" sz="1800" dirty="0" err="1">
                <a:latin typeface="Times New Roman" panose="02020603050405020304" pitchFamily="18" charset="0"/>
                <a:cs typeface="Times New Roman" panose="02020603050405020304" pitchFamily="18" charset="0"/>
              </a:rPr>
              <a:t>Ficara</a:t>
            </a:r>
            <a:r>
              <a:rPr lang="en-US" sz="1800" dirty="0">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Handling ongoing transactions across epoch boundaries</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Henry 24/1739r0, 24/1936r0</a:t>
            </a:r>
            <a:r>
              <a:rPr lang="en-US" sz="1800" dirty="0">
                <a:latin typeface="Times New Roman" panose="02020603050405020304" pitchFamily="18" charset="0"/>
                <a:cs typeface="Times New Roman" panose="02020603050405020304" pitchFamily="18" charset="0"/>
              </a:rPr>
              <a:t>, 1576r6, 1579r6</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Hawkes </a:t>
            </a:r>
            <a:r>
              <a:rPr lang="en-US" sz="1800" dirty="0">
                <a:latin typeface="Times New Roman" panose="02020603050405020304" pitchFamily="18" charset="0"/>
                <a:cs typeface="Times New Roman" panose="02020603050405020304" pitchFamily="18" charset="0"/>
              </a:rPr>
              <a:t>24/1304r6</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416361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12, 2024 – PM2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24/1927,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CID assignment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24/1844r2 (completed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Henry 24/1739r0, 24/1936r0</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1576r6, 1579r6 – not reached</a:t>
            </a: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Hawkes </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24/1304r6</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66141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12,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(23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AM2 minutes approval (motion #50), de la Oliva (2 submission)</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Henry 24/1739r0, Hawkes 24/1304r6, 1576r6, 1579r6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24/1792r1 – completed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24/1844r2</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185205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Monday			AM1 (ad hoc) Ansley 1751r0,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Sevin</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2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7952</TotalTime>
  <Words>2723</Words>
  <Application>Microsoft Office PowerPoint</Application>
  <PresentationFormat>Widescreen</PresentationFormat>
  <Paragraphs>281</Paragraphs>
  <Slides>24</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13, 2024 – AM1</vt:lpstr>
      <vt:lpstr>TGbi Agenda – November 12, 2024 – PM2</vt:lpstr>
      <vt:lpstr>TGbi Agenda – November 12, 2024 – AM2</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78</cp:revision>
  <cp:lastPrinted>1601-01-01T00:00:00Z</cp:lastPrinted>
  <dcterms:created xsi:type="dcterms:W3CDTF">2023-11-10T19:40:49Z</dcterms:created>
  <dcterms:modified xsi:type="dcterms:W3CDTF">2024-11-13T02:03:11Z</dcterms:modified>
  <cp:category>Name, Affiliation</cp:category>
</cp:coreProperties>
</file>