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423" r:id="rId18"/>
    <p:sldId id="2374" r:id="rId19"/>
    <p:sldId id="2377" r:id="rId20"/>
    <p:sldId id="2424" r:id="rId21"/>
    <p:sldId id="278" r:id="rId22"/>
    <p:sldId id="279"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103" d="100"/>
          <a:sy n="103" d="100"/>
        </p:scale>
        <p:origin x="132" y="1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09C86F2-9650-4717-8CE8-A67996322303}"/>
    <pc:docChg chg="custSel addSld modSld modMainMaster">
      <pc:chgData name="Ansley, Carol (CCI-Atlanta)" userId="cbcdc21a-90c4-4b2f-81f7-da4165205229" providerId="ADAL" clId="{E09C86F2-9650-4717-8CE8-A67996322303}" dt="2024-11-11T18:05:28.427" v="53" actId="20577"/>
      <pc:docMkLst>
        <pc:docMk/>
      </pc:docMkLst>
      <pc:sldChg chg="modSp mod">
        <pc:chgData name="Ansley, Carol (CCI-Atlanta)" userId="cbcdc21a-90c4-4b2f-81f7-da4165205229" providerId="ADAL" clId="{E09C86F2-9650-4717-8CE8-A67996322303}" dt="2024-11-11T18:05:28.427" v="53" actId="20577"/>
        <pc:sldMkLst>
          <pc:docMk/>
          <pc:sldMk cId="0" sldId="256"/>
        </pc:sldMkLst>
        <pc:spChg chg="mod">
          <ac:chgData name="Ansley, Carol (CCI-Atlanta)" userId="cbcdc21a-90c4-4b2f-81f7-da4165205229" providerId="ADAL" clId="{E09C86F2-9650-4717-8CE8-A67996322303}" dt="2024-11-11T18:05:28.427" v="53" actId="20577"/>
          <ac:spMkLst>
            <pc:docMk/>
            <pc:sldMk cId="0" sldId="256"/>
            <ac:spMk id="3074" creationId="{00000000-0000-0000-0000-000000000000}"/>
          </ac:spMkLst>
        </pc:spChg>
      </pc:sldChg>
      <pc:sldChg chg="modSp mod">
        <pc:chgData name="Ansley, Carol (CCI-Atlanta)" userId="cbcdc21a-90c4-4b2f-81f7-da4165205229" providerId="ADAL" clId="{E09C86F2-9650-4717-8CE8-A67996322303}" dt="2024-11-11T18:03:23.743" v="1" actId="207"/>
        <pc:sldMkLst>
          <pc:docMk/>
          <pc:sldMk cId="3972793423" sldId="2423"/>
        </pc:sldMkLst>
        <pc:spChg chg="mod">
          <ac:chgData name="Ansley, Carol (CCI-Atlanta)" userId="cbcdc21a-90c4-4b2f-81f7-da4165205229" providerId="ADAL" clId="{E09C86F2-9650-4717-8CE8-A67996322303}" dt="2024-11-11T18:03:23.743" v="1" actId="207"/>
          <ac:spMkLst>
            <pc:docMk/>
            <pc:sldMk cId="3972793423" sldId="2423"/>
            <ac:spMk id="2" creationId="{00000000-0000-0000-0000-000000000000}"/>
          </ac:spMkLst>
        </pc:spChg>
        <pc:spChg chg="mod">
          <ac:chgData name="Ansley, Carol (CCI-Atlanta)" userId="cbcdc21a-90c4-4b2f-81f7-da4165205229" providerId="ADAL" clId="{E09C86F2-9650-4717-8CE8-A67996322303}" dt="2024-11-11T18:03:23.743" v="1" actId="207"/>
          <ac:spMkLst>
            <pc:docMk/>
            <pc:sldMk cId="3972793423" sldId="2423"/>
            <ac:spMk id="9218" creationId="{00000000-0000-0000-0000-000000000000}"/>
          </ac:spMkLst>
        </pc:spChg>
      </pc:sldChg>
      <pc:sldChg chg="modSp add mod">
        <pc:chgData name="Ansley, Carol (CCI-Atlanta)" userId="cbcdc21a-90c4-4b2f-81f7-da4165205229" providerId="ADAL" clId="{E09C86F2-9650-4717-8CE8-A67996322303}" dt="2024-11-11T18:05:16.531" v="51" actId="20577"/>
        <pc:sldMkLst>
          <pc:docMk/>
          <pc:sldMk cId="4185205086" sldId="2428"/>
        </pc:sldMkLst>
        <pc:spChg chg="mod">
          <ac:chgData name="Ansley, Carol (CCI-Atlanta)" userId="cbcdc21a-90c4-4b2f-81f7-da4165205229" providerId="ADAL" clId="{E09C86F2-9650-4717-8CE8-A67996322303}" dt="2024-11-11T18:03:32.365" v="5" actId="20577"/>
          <ac:spMkLst>
            <pc:docMk/>
            <pc:sldMk cId="4185205086" sldId="2428"/>
            <ac:spMk id="2" creationId="{00000000-0000-0000-0000-000000000000}"/>
          </ac:spMkLst>
        </pc:spChg>
        <pc:spChg chg="mod">
          <ac:chgData name="Ansley, Carol (CCI-Atlanta)" userId="cbcdc21a-90c4-4b2f-81f7-da4165205229" providerId="ADAL" clId="{E09C86F2-9650-4717-8CE8-A67996322303}" dt="2024-11-11T18:05:16.531" v="51" actId="20577"/>
          <ac:spMkLst>
            <pc:docMk/>
            <pc:sldMk cId="4185205086" sldId="2428"/>
            <ac:spMk id="9218" creationId="{00000000-0000-0000-0000-000000000000}"/>
          </ac:spMkLst>
        </pc:spChg>
      </pc:sldChg>
      <pc:sldMasterChg chg="modSp mod">
        <pc:chgData name="Ansley, Carol (CCI-Atlanta)" userId="cbcdc21a-90c4-4b2f-81f7-da4165205229" providerId="ADAL" clId="{E09C86F2-9650-4717-8CE8-A67996322303}" dt="2024-11-11T18:03:46.081" v="7" actId="20577"/>
        <pc:sldMasterMkLst>
          <pc:docMk/>
          <pc:sldMasterMk cId="0" sldId="2147483648"/>
        </pc:sldMasterMkLst>
        <pc:spChg chg="mod">
          <ac:chgData name="Ansley, Carol (CCI-Atlanta)" userId="cbcdc21a-90c4-4b2f-81f7-da4165205229" providerId="ADAL" clId="{E09C86F2-9650-4717-8CE8-A67996322303}" dt="2024-11-11T18:03:46.081" v="7"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2509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802.11-24/1677r2</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2024-11-11</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12,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Tuesday			AM2 minutes approval, de la Oliva (1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Tuesday			PM2 Henry 24/1739r0,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Thursday			AM1 Huang, </a:t>
            </a:r>
            <a:r>
              <a:rPr lang="en-US" sz="1800" dirty="0" err="1">
                <a:latin typeface="Times New Roman" panose="02020603050405020304" pitchFamily="18" charset="0"/>
                <a:cs typeface="Times New Roman" panose="02020603050405020304" pitchFamily="18" charset="0"/>
              </a:rPr>
              <a:t>Ficara</a:t>
            </a:r>
            <a:r>
              <a:rPr lang="en-US" sz="1800" dirty="0">
                <a:latin typeface="Times New Roman" panose="02020603050405020304" pitchFamily="18" charset="0"/>
                <a:cs typeface="Times New Roman" panose="02020603050405020304" pitchFamily="18" charset="0"/>
              </a:rPr>
              <a:t> 24/1714r1 </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De la Oliva 24/1792r0 – still some comments</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De la Oliva 24/1844r0</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185205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Monday			AM1 (ad hoc) Ansley 1751r0,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Sevin</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24/1440r2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AM2 minutes approval, de la Oliva (1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err="1">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 24/1440r2</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24/1792r0 – still some comments</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Adjourn ad hoc session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4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a:t>
            </a:r>
          </a:p>
          <a:p>
            <a:r>
              <a:rPr lang="en-US" sz="1800" b="0" strike="sngStrike"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create a Draft **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11-24/nnnr3: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CID #s</a:t>
            </a:r>
          </a:p>
          <a:p>
            <a:pPr algn="l"/>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7616</TotalTime>
  <Words>2458</Words>
  <Application>Microsoft Office PowerPoint</Application>
  <PresentationFormat>Widescreen</PresentationFormat>
  <Paragraphs>236</Paragraphs>
  <Slides>22</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2" baseType="lpstr">
      <vt:lpstr>Aptos</vt:lpstr>
      <vt:lpstr>Arial</vt:lpstr>
      <vt:lpstr>Calibri</vt:lpstr>
      <vt:lpstr>Helvetica Neue</vt:lpstr>
      <vt:lpstr>Monotype Sorts</vt:lpstr>
      <vt:lpstr>Segoe UI</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12, 2024 – AM2</vt:lpstr>
      <vt:lpstr>TGbi Agenda – November 11, 2024 – AM1</vt:lpstr>
      <vt:lpstr>Timeline</vt:lpstr>
      <vt:lpstr>Motion # 51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76</cp:revision>
  <cp:lastPrinted>1601-01-01T00:00:00Z</cp:lastPrinted>
  <dcterms:created xsi:type="dcterms:W3CDTF">2023-11-10T19:40:49Z</dcterms:created>
  <dcterms:modified xsi:type="dcterms:W3CDTF">2024-11-11T18:05:33Z</dcterms:modified>
  <cp:category>Name, Affiliation</cp:category>
</cp:coreProperties>
</file>