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427"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374" r:id="rId18"/>
    <p:sldId id="2377" r:id="rId19"/>
    <p:sldId id="2424"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varScale="1">
        <p:scale>
          <a:sx n="103" d="100"/>
          <a:sy n="103" d="100"/>
        </p:scale>
        <p:origin x="132" y="17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93E087FA-96DF-405E-82D5-8957E81CB3D5}"/>
    <pc:docChg chg="custSel modSld">
      <pc:chgData name="Ansley, Carol (CCI-Atlanta)" userId="cbcdc21a-90c4-4b2f-81f7-da4165205229" providerId="ADAL" clId="{93E087FA-96DF-405E-82D5-8957E81CB3D5}" dt="2024-11-11T03:14:33.138" v="83" actId="20577"/>
      <pc:docMkLst>
        <pc:docMk/>
      </pc:docMkLst>
      <pc:sldChg chg="modSp mod">
        <pc:chgData name="Ansley, Carol (CCI-Atlanta)" userId="cbcdc21a-90c4-4b2f-81f7-da4165205229" providerId="ADAL" clId="{93E087FA-96DF-405E-82D5-8957E81CB3D5}" dt="2024-11-11T03:14:33.138" v="83" actId="20577"/>
        <pc:sldMkLst>
          <pc:docMk/>
          <pc:sldMk cId="0" sldId="256"/>
        </pc:sldMkLst>
        <pc:spChg chg="mod">
          <ac:chgData name="Ansley, Carol (CCI-Atlanta)" userId="cbcdc21a-90c4-4b2f-81f7-da4165205229" providerId="ADAL" clId="{93E087FA-96DF-405E-82D5-8957E81CB3D5}" dt="2024-11-11T03:14:33.138" v="83" actId="20577"/>
          <ac:spMkLst>
            <pc:docMk/>
            <pc:sldMk cId="0" sldId="256"/>
            <ac:spMk id="3074" creationId="{00000000-0000-0000-0000-000000000000}"/>
          </ac:spMkLst>
        </pc:spChg>
      </pc:sldChg>
      <pc:sldChg chg="modSp mod">
        <pc:chgData name="Ansley, Carol (CCI-Atlanta)" userId="cbcdc21a-90c4-4b2f-81f7-da4165205229" providerId="ADAL" clId="{93E087FA-96DF-405E-82D5-8957E81CB3D5}" dt="2024-11-11T03:14:18.374" v="79" actId="20577"/>
        <pc:sldMkLst>
          <pc:docMk/>
          <pc:sldMk cId="3972793423" sldId="2423"/>
        </pc:sldMkLst>
        <pc:spChg chg="mod">
          <ac:chgData name="Ansley, Carol (CCI-Atlanta)" userId="cbcdc21a-90c4-4b2f-81f7-da4165205229" providerId="ADAL" clId="{93E087FA-96DF-405E-82D5-8957E81CB3D5}" dt="2024-11-11T03:14:18.374" v="79" actId="20577"/>
          <ac:spMkLst>
            <pc:docMk/>
            <pc:sldMk cId="3972793423" sldId="2423"/>
            <ac:spMk id="9218"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802.11-24/1677r1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2024-11-10</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November 11,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Monday			AM1 (ad hoc) Ansley 1751r0, </a:t>
            </a:r>
            <a:r>
              <a:rPr lang="en-US" sz="1800" dirty="0" err="1">
                <a:latin typeface="Times New Roman" panose="02020603050405020304" pitchFamily="18" charset="0"/>
                <a:cs typeface="Times New Roman" panose="02020603050405020304" pitchFamily="18" charset="0"/>
              </a:rPr>
              <a:t>Sevin</a:t>
            </a:r>
            <a:r>
              <a:rPr lang="en-US" sz="1800" dirty="0">
                <a:latin typeface="Times New Roman" panose="02020603050405020304" pitchFamily="18" charset="0"/>
                <a:cs typeface="Times New Roman" panose="02020603050405020304" pitchFamily="18" charset="0"/>
              </a:rPr>
              <a:t> 24/1440r2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Tuesday			AM2 minutes approval, de la Oliva (2 submissions)</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Tuesday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Thursday		AM1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Ansley 24/1751 Comment resolution</a:t>
            </a:r>
          </a:p>
          <a:p>
            <a:pPr lvl="1">
              <a:buFont typeface="Arial"/>
              <a:buChar char="•"/>
            </a:pPr>
            <a:r>
              <a:rPr lang="en-US" sz="1800" spc="-1" dirty="0" err="1">
                <a:solidFill>
                  <a:schemeClr val="tx1"/>
                </a:solidFill>
                <a:latin typeface="Times New Roman" panose="02020603050405020304" pitchFamily="18" charset="0"/>
                <a:cs typeface="Times New Roman" panose="02020603050405020304" pitchFamily="18" charset="0"/>
                <a:sym typeface="Times New Roman"/>
              </a:rPr>
              <a:t>Sevin</a:t>
            </a:r>
            <a:r>
              <a:rPr lang="en-US" sz="1800" spc="-1" dirty="0">
                <a:solidFill>
                  <a:schemeClr val="tx1"/>
                </a:solidFill>
                <a:latin typeface="Times New Roman" panose="02020603050405020304" pitchFamily="18" charset="0"/>
                <a:cs typeface="Times New Roman" panose="02020603050405020304" pitchFamily="18" charset="0"/>
                <a:sym typeface="Times New Roman"/>
              </a:rPr>
              <a:t> 24/1440r2</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24/1612r0 (Sept. Interim), 24/1683r0 (Oct. 4 Telecon), 24/1707r0 (Oct. 23 Telecon), 24/1723r0 (October ad Hoc)</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a:t>
            </a:r>
          </a:p>
          <a:p>
            <a:r>
              <a:rPr lang="en-US" sz="1800" b="0" strike="sngStrike"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a:bodyPr>
          <a:lstStyle/>
          <a:p>
            <a:pPr marL="0" indent="0">
              <a:buNone/>
            </a:pPr>
            <a:r>
              <a:rPr lang="en-US" sz="1800" b="0" dirty="0">
                <a:solidFill>
                  <a:schemeClr val="tx1"/>
                </a:solidFill>
                <a:sym typeface="Arial"/>
              </a:rPr>
              <a:t>Approve directing the Editor to create a Draft ** with the texts and CID resolutions that have reached consensus within the group during this plenary.</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11-24/nnnr3: (58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CID #s</a:t>
            </a:r>
          </a:p>
          <a:p>
            <a:pPr algn="l"/>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November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136558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7491</TotalTime>
  <Words>2310</Words>
  <Application>Microsoft Office PowerPoint</Application>
  <PresentationFormat>Widescreen</PresentationFormat>
  <Paragraphs>213</Paragraphs>
  <Slides>21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Aptos</vt:lpstr>
      <vt:lpstr>Arial</vt:lpstr>
      <vt:lpstr>Calibri</vt:lpstr>
      <vt:lpstr>Helvetica Neue</vt:lpstr>
      <vt:lpstr>Monotype Sorts</vt:lpstr>
      <vt:lpstr>Segoe UI</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November 11, 2024 – AM1</vt:lpstr>
      <vt:lpstr>Timeline</vt:lpstr>
      <vt:lpstr>Motion # 51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75</cp:revision>
  <cp:lastPrinted>1601-01-01T00:00:00Z</cp:lastPrinted>
  <dcterms:created xsi:type="dcterms:W3CDTF">2023-11-10T19:40:49Z</dcterms:created>
  <dcterms:modified xsi:type="dcterms:W3CDTF">2024-11-11T03:14:37Z</dcterms:modified>
  <cp:category>Name, Affiliation</cp:category>
</cp:coreProperties>
</file>