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23" r:id="rId17"/>
    <p:sldId id="2374" r:id="rId18"/>
    <p:sldId id="2377" r:id="rId19"/>
    <p:sldId id="2424" r:id="rId20"/>
    <p:sldId id="27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48" autoAdjust="0"/>
    <p:restoredTop sz="94660"/>
  </p:normalViewPr>
  <p:slideViewPr>
    <p:cSldViewPr>
      <p:cViewPr varScale="1">
        <p:scale>
          <a:sx n="103" d="100"/>
          <a:sy n="103" d="100"/>
        </p:scale>
        <p:origin x="132" y="17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CFED408-3FF4-4778-BAF1-475F50758131}"/>
    <pc:docChg chg="custSel delSld modSld">
      <pc:chgData name="Ansley, Carol (CCI-Atlanta)" userId="cbcdc21a-90c4-4b2f-81f7-da4165205229" providerId="ADAL" clId="{0CFED408-3FF4-4778-BAF1-475F50758131}" dt="2024-11-07T16:10:31.425" v="164" actId="47"/>
      <pc:docMkLst>
        <pc:docMk/>
      </pc:docMkLst>
      <pc:sldChg chg="modSp mod">
        <pc:chgData name="Ansley, Carol (CCI-Atlanta)" userId="cbcdc21a-90c4-4b2f-81f7-da4165205229" providerId="ADAL" clId="{0CFED408-3FF4-4778-BAF1-475F50758131}" dt="2024-11-07T16:08:29.899" v="107" actId="20577"/>
        <pc:sldMkLst>
          <pc:docMk/>
          <pc:sldMk cId="1592652360" sldId="2377"/>
        </pc:sldMkLst>
        <pc:spChg chg="mod">
          <ac:chgData name="Ansley, Carol (CCI-Atlanta)" userId="cbcdc21a-90c4-4b2f-81f7-da4165205229" providerId="ADAL" clId="{0CFED408-3FF4-4778-BAF1-475F50758131}" dt="2024-11-07T16:08:29.899" v="107" actId="20577"/>
          <ac:spMkLst>
            <pc:docMk/>
            <pc:sldMk cId="1592652360" sldId="2377"/>
            <ac:spMk id="3" creationId="{5B21F962-D098-99CD-12EE-D561C0C5DBC6}"/>
          </ac:spMkLst>
        </pc:spChg>
      </pc:sldChg>
      <pc:sldChg chg="modSp mod">
        <pc:chgData name="Ansley, Carol (CCI-Atlanta)" userId="cbcdc21a-90c4-4b2f-81f7-da4165205229" providerId="ADAL" clId="{0CFED408-3FF4-4778-BAF1-475F50758131}" dt="2024-11-07T16:10:09.671" v="162" actId="20577"/>
        <pc:sldMkLst>
          <pc:docMk/>
          <pc:sldMk cId="1665053387" sldId="2424"/>
        </pc:sldMkLst>
        <pc:spChg chg="mod">
          <ac:chgData name="Ansley, Carol (CCI-Atlanta)" userId="cbcdc21a-90c4-4b2f-81f7-da4165205229" providerId="ADAL" clId="{0CFED408-3FF4-4778-BAF1-475F50758131}" dt="2024-11-07T16:08:49.385" v="111" actId="20577"/>
          <ac:spMkLst>
            <pc:docMk/>
            <pc:sldMk cId="1665053387" sldId="2424"/>
            <ac:spMk id="2" creationId="{B1FB0235-AEAF-205F-4E72-FAF282379E35}"/>
          </ac:spMkLst>
        </pc:spChg>
        <pc:spChg chg="mod">
          <ac:chgData name="Ansley, Carol (CCI-Atlanta)" userId="cbcdc21a-90c4-4b2f-81f7-da4165205229" providerId="ADAL" clId="{0CFED408-3FF4-4778-BAF1-475F50758131}" dt="2024-11-07T16:10:09.671" v="162" actId="20577"/>
          <ac:spMkLst>
            <pc:docMk/>
            <pc:sldMk cId="1665053387" sldId="2424"/>
            <ac:spMk id="3" creationId="{5B21F962-D098-99CD-12EE-D561C0C5DBC6}"/>
          </ac:spMkLst>
        </pc:spChg>
      </pc:sldChg>
      <pc:sldChg chg="del">
        <pc:chgData name="Ansley, Carol (CCI-Atlanta)" userId="cbcdc21a-90c4-4b2f-81f7-da4165205229" providerId="ADAL" clId="{0CFED408-3FF4-4778-BAF1-475F50758131}" dt="2024-11-07T16:10:26.393" v="163" actId="47"/>
        <pc:sldMkLst>
          <pc:docMk/>
          <pc:sldMk cId="2032474572" sldId="2425"/>
        </pc:sldMkLst>
      </pc:sldChg>
      <pc:sldChg chg="del">
        <pc:chgData name="Ansley, Carol (CCI-Atlanta)" userId="cbcdc21a-90c4-4b2f-81f7-da4165205229" providerId="ADAL" clId="{0CFED408-3FF4-4778-BAF1-475F50758131}" dt="2024-11-07T16:10:31.425" v="164" actId="47"/>
        <pc:sldMkLst>
          <pc:docMk/>
          <pc:sldMk cId="719134125" sldId="242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2024-11-07</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Monday			AM1 (ad hoc) Ansley 1751r0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Tuesday			AM2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Tuesday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latin typeface="Times New Roman" panose="02020603050405020304" pitchFamily="18" charset="0"/>
                <a:cs typeface="Times New Roman" panose="02020603050405020304" pitchFamily="18" charset="0"/>
              </a:rPr>
              <a:t>Thursday		AM1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4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a:t>
            </a:r>
          </a:p>
          <a:p>
            <a:r>
              <a:rPr lang="en-US" sz="1800" b="0" strike="sngStrike"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create a Draft **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11-24/nnnr3: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CID #s</a:t>
            </a:r>
          </a:p>
          <a:p>
            <a:pPr algn="l"/>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Date</a:t>
            </a:r>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7487</TotalTime>
  <Words>2295</Words>
  <Application>Microsoft Office PowerPoint</Application>
  <PresentationFormat>Widescreen</PresentationFormat>
  <Paragraphs>212</Paragraphs>
  <Slides>21</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Aptos</vt:lpstr>
      <vt:lpstr>Arial</vt:lpstr>
      <vt:lpstr>Calibri</vt:lpstr>
      <vt:lpstr>Helvetica Neue</vt:lpstr>
      <vt:lpstr>Monotype Sorts</vt:lpstr>
      <vt:lpstr>Segoe UI</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11, 2024 – AM1</vt:lpstr>
      <vt:lpstr>Timeline</vt:lpstr>
      <vt:lpstr>Motion # 51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74</cp:revision>
  <cp:lastPrinted>1601-01-01T00:00:00Z</cp:lastPrinted>
  <dcterms:created xsi:type="dcterms:W3CDTF">2023-11-10T19:40:49Z</dcterms:created>
  <dcterms:modified xsi:type="dcterms:W3CDTF">2024-11-07T16:13:07Z</dcterms:modified>
  <cp:category>Name, Affiliation</cp:category>
</cp:coreProperties>
</file>