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366" r:id="rId4"/>
    <p:sldId id="262" r:id="rId5"/>
    <p:sldId id="2367" r:id="rId6"/>
    <p:sldId id="2368" r:id="rId7"/>
    <p:sldId id="2369" r:id="rId8"/>
    <p:sldId id="2370" r:id="rId9"/>
    <p:sldId id="269" r:id="rId10"/>
    <p:sldId id="275" r:id="rId11"/>
    <p:sldId id="277" r:id="rId12"/>
    <p:sldId id="270" r:id="rId13"/>
    <p:sldId id="271" r:id="rId14"/>
    <p:sldId id="263"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111" d="100"/>
          <a:sy n="111" d="100"/>
        </p:scale>
        <p:origin x="594"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802.11-24/1675r0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Enhanced Light Communications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2024-09-30</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63692218"/>
              </p:ext>
            </p:extLst>
          </p:nvPr>
        </p:nvGraphicFramePr>
        <p:xfrm>
          <a:off x="996950" y="3484563"/>
          <a:ext cx="10121900" cy="2459037"/>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6950" y="3484563"/>
                        <a:ext cx="10121900" cy="2459037"/>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“Enhanced Light Communications SG”</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2247148503"/>
              </p:ext>
            </p:extLst>
          </p:nvPr>
        </p:nvGraphicFramePr>
        <p:xfrm>
          <a:off x="1945218" y="2204864"/>
          <a:ext cx="7696200" cy="1440750"/>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2365383430"/>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Secretary</a:t>
                      </a:r>
                    </a:p>
                  </a:txBody>
                  <a:tcPr marT="45689" marB="45689"/>
                </a:tc>
                <a:tc>
                  <a:txBody>
                    <a:bodyPr/>
                    <a:lstStyle/>
                    <a:p>
                      <a:r>
                        <a:rPr lang="en-US" sz="1500" dirty="0"/>
                        <a:t>Mohamed Islim</a:t>
                      </a:r>
                    </a:p>
                  </a:txBody>
                  <a:tcPr marT="45689" marB="45689"/>
                </a:tc>
                <a:extLst>
                  <a:ext uri="{0D108BD9-81ED-4DB2-BD59-A6C34878D82A}">
                    <a16:rowId xmlns:a16="http://schemas.microsoft.com/office/drawing/2014/main" val="310491912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3" name="Content Placeholder 2"/>
          <p:cNvSpPr>
            <a:spLocks noGrp="1"/>
          </p:cNvSpPr>
          <p:nvPr>
            <p:ph idx="1"/>
          </p:nvPr>
        </p:nvSpPr>
        <p:spPr>
          <a:xfrm>
            <a:off x="632267" y="1260004"/>
            <a:ext cx="11152365" cy="4337993"/>
          </a:xfrm>
        </p:spPr>
        <p:txBody>
          <a:bodyPr/>
          <a:lstStyle/>
          <a:p>
            <a:r>
              <a:rPr lang="en-GB" altLang="en-US" sz="2000" dirty="0"/>
              <a:t>Agenda Agreement </a:t>
            </a:r>
          </a:p>
          <a:p>
            <a:r>
              <a:rPr lang="en-GB" altLang="en-US" sz="2000" dirty="0"/>
              <a:t>Submissions to be discussed:</a:t>
            </a:r>
          </a:p>
          <a:p>
            <a:pPr>
              <a:buFont typeface="Arial" panose="020B0604020202020204" pitchFamily="34" charset="0"/>
              <a:buChar char="•"/>
            </a:pPr>
            <a:r>
              <a:rPr lang="en-GB" altLang="en-US" sz="2000" dirty="0"/>
              <a:t>Proposed draft ELC PAR (doc. 11-24/1599r2)</a:t>
            </a:r>
          </a:p>
          <a:p>
            <a:pPr>
              <a:buFont typeface="Arial" panose="020B0604020202020204" pitchFamily="34" charset="0"/>
              <a:buChar char="•"/>
            </a:pPr>
            <a:r>
              <a:rPr lang="en-GB" altLang="en-US" sz="2000" dirty="0"/>
              <a:t>Proposed draft ELC CSD (doc. 11-24/1600r0)</a:t>
            </a:r>
          </a:p>
          <a:p>
            <a:pPr>
              <a:buFont typeface="Arial" panose="020B0604020202020204" pitchFamily="34" charset="0"/>
              <a:buChar char="•"/>
            </a:pPr>
            <a:endParaRPr lang="en-GB" altLang="en-US" sz="2000" dirty="0"/>
          </a:p>
          <a:p>
            <a:pPr marL="0" indent="0"/>
            <a:r>
              <a:rPr lang="en-GB" altLang="en-US" sz="2000" dirty="0"/>
              <a:t>Timeline</a:t>
            </a:r>
          </a:p>
          <a:p>
            <a:pPr marL="457200" lvl="1" indent="0"/>
            <a:r>
              <a:rPr lang="en-GB" altLang="en-US" dirty="0"/>
              <a:t>AOB</a:t>
            </a:r>
          </a:p>
          <a:p>
            <a:pPr lvl="1">
              <a:buFont typeface="Arial" panose="020B0604020202020204" pitchFamily="34" charset="0"/>
              <a:buChar char="•"/>
            </a:pPr>
            <a:r>
              <a:rPr lang="en-GB" altLang="en-US"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a:xfrm>
            <a:off x="914401" y="1981201"/>
            <a:ext cx="5757663" cy="4113213"/>
          </a:xfrm>
        </p:spPr>
        <p:txBody>
          <a:bodyPr/>
          <a:lstStyle/>
          <a:p>
            <a:pPr>
              <a:buFontTx/>
              <a:buChar char="-"/>
            </a:pPr>
            <a:r>
              <a:rPr lang="en-GB" dirty="0"/>
              <a:t>Sept. 2024</a:t>
            </a:r>
          </a:p>
          <a:p>
            <a:pPr lvl="1">
              <a:buFontTx/>
              <a:buChar char="-"/>
            </a:pPr>
            <a:r>
              <a:rPr lang="en-GB" dirty="0"/>
              <a:t>Review contributions</a:t>
            </a:r>
          </a:p>
          <a:p>
            <a:pPr lvl="2">
              <a:buFontTx/>
              <a:buChar char="-"/>
            </a:pPr>
            <a:r>
              <a:rPr lang="en-GB" dirty="0"/>
              <a:t>Proposed PAR draft (11-24/1599r0)</a:t>
            </a:r>
          </a:p>
          <a:p>
            <a:pPr lvl="2">
              <a:buFontTx/>
              <a:buChar char="-"/>
            </a:pPr>
            <a:r>
              <a:rPr lang="en-GB" dirty="0"/>
              <a:t>Proposed CSD draft (11-24/1600r0)</a:t>
            </a:r>
          </a:p>
          <a:p>
            <a:pPr marL="457200" lvl="1" indent="0"/>
            <a:r>
              <a:rPr lang="en-GB" dirty="0"/>
              <a:t> </a:t>
            </a:r>
          </a:p>
          <a:p>
            <a:pPr>
              <a:buFontTx/>
              <a:buChar char="-"/>
            </a:pPr>
            <a:r>
              <a:rPr lang="en-GB" dirty="0"/>
              <a:t>Nov. 2024</a:t>
            </a:r>
          </a:p>
          <a:p>
            <a:pPr lvl="1">
              <a:buFontTx/>
              <a:buChar char="-"/>
            </a:pPr>
            <a:r>
              <a:rPr lang="en-GB" dirty="0"/>
              <a:t>Work on PAR</a:t>
            </a:r>
          </a:p>
          <a:p>
            <a:pPr lvl="1">
              <a:buFontTx/>
              <a:buChar char="-"/>
            </a:pPr>
            <a:r>
              <a:rPr lang="en-GB" dirty="0"/>
              <a:t>Work on CSD</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
        <p:nvSpPr>
          <p:cNvPr id="3" name="Content Placeholder 1">
            <a:extLst>
              <a:ext uri="{FF2B5EF4-FFF2-40B4-BE49-F238E27FC236}">
                <a16:creationId xmlns:a16="http://schemas.microsoft.com/office/drawing/2014/main" id="{5146163C-C7AC-ACAA-2974-E4F694FC0436}"/>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r>
              <a:rPr lang="en-GB" kern="0" dirty="0"/>
              <a:t>Jan. 2025</a:t>
            </a:r>
          </a:p>
          <a:p>
            <a:pPr lvl="1">
              <a:buFontTx/>
              <a:buChar char="-"/>
            </a:pPr>
            <a:r>
              <a:rPr lang="en-GB" kern="0" dirty="0"/>
              <a:t>Finalize PAR and CSD</a:t>
            </a:r>
          </a:p>
          <a:p>
            <a:pPr lvl="1">
              <a:buFontTx/>
              <a:buChar char="-"/>
            </a:pPr>
            <a:r>
              <a:rPr lang="en-GB" kern="0" dirty="0"/>
              <a:t>WG approval of the PAR and CSD</a:t>
            </a:r>
          </a:p>
          <a:p>
            <a:pPr lvl="1">
              <a:buFontTx/>
              <a:buChar char="-"/>
            </a:pPr>
            <a:endParaRPr lang="en-GB" sz="1800" kern="0" dirty="0"/>
          </a:p>
          <a:p>
            <a:pPr>
              <a:buFontTx/>
              <a:buChar char="-"/>
            </a:pPr>
            <a:r>
              <a:rPr lang="en-GB" kern="0" dirty="0"/>
              <a:t> Mar. 2025</a:t>
            </a:r>
          </a:p>
          <a:p>
            <a:pPr lvl="1">
              <a:buFontTx/>
              <a:buChar char="-"/>
            </a:pPr>
            <a:r>
              <a:rPr lang="en-GB" kern="0" dirty="0"/>
              <a:t>802 LMSC approval of the PAR and acceptance of the CSD</a:t>
            </a:r>
          </a:p>
          <a:p>
            <a:pPr lvl="1">
              <a:buFontTx/>
              <a:buChar char="-"/>
            </a:pPr>
            <a:r>
              <a:rPr lang="en-GB" kern="0" dirty="0"/>
              <a:t>Submit to </a:t>
            </a:r>
            <a:r>
              <a:rPr lang="en-GB" kern="0" dirty="0" err="1"/>
              <a:t>NesCom</a:t>
            </a:r>
            <a:endParaRPr lang="en-GB" kern="0" dirty="0"/>
          </a:p>
          <a:p>
            <a:pPr lvl="1">
              <a:buFontTx/>
              <a:buChar char="-"/>
            </a:pPr>
            <a:endParaRPr lang="en-GB" kern="0" dirty="0"/>
          </a:p>
          <a:p>
            <a:pPr>
              <a:buFontTx/>
              <a:buChar char="-"/>
            </a:pPr>
            <a:r>
              <a:rPr lang="en-GB" kern="0" dirty="0"/>
              <a:t>May 2025</a:t>
            </a:r>
          </a:p>
          <a:p>
            <a:pPr lvl="1">
              <a:buFontTx/>
              <a:buChar char="-"/>
            </a:pPr>
            <a:r>
              <a:rPr lang="en-GB" kern="0" dirty="0"/>
              <a:t>TG start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provides the agenda for the Enhanced Light Communications Study Group.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September </a:t>
            </a:r>
            <a:r>
              <a:rPr lang="en-US" dirty="0"/>
              <a:t>802 wireless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September</a:t>
            </a:r>
            <a:r>
              <a:rPr lang="en-US" dirty="0"/>
              <a:t> 802 wireless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br>
              <a:rPr lang="en-US" dirty="0"/>
            </a:br>
            <a:r>
              <a:rPr lang="en-US" dirty="0">
                <a:hlinkClick r:id="rId2"/>
              </a:rPr>
              <a:t>https://web.cvent.com/event/cfbda833-a1ae-4e62-b6c3-fa156738a349/summary</a:t>
            </a:r>
            <a:r>
              <a:rPr lang="en-US" dirty="0"/>
              <a:t> </a:t>
            </a:r>
            <a:br>
              <a:rPr lang="en-US" dirty="0"/>
            </a:b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6" name="Date Placeholder 5"/>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6246</TotalTime>
  <Words>1805</Words>
  <Application>Microsoft Office PowerPoint</Application>
  <PresentationFormat>Widescreen</PresentationFormat>
  <Paragraphs>223</Paragraphs>
  <Slides>15</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MS Gothic</vt:lpstr>
      <vt:lpstr>Arial</vt:lpstr>
      <vt:lpstr>Arial Unicode MS</vt:lpstr>
      <vt:lpstr>Calibri</vt:lpstr>
      <vt:lpstr>Monotype Sorts</vt:lpstr>
      <vt:lpstr>Times New Roman</vt:lpstr>
      <vt:lpstr>Office Theme</vt:lpstr>
      <vt:lpstr>Document</vt:lpstr>
      <vt:lpstr>Enhanced Light Communications Agenda</vt:lpstr>
      <vt:lpstr>Abstract</vt:lpstr>
      <vt:lpstr>Registration for the September 802 wireless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vt:lpstr>
      <vt:lpstr>Timeline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96</cp:revision>
  <cp:lastPrinted>1601-01-01T00:00:00Z</cp:lastPrinted>
  <dcterms:created xsi:type="dcterms:W3CDTF">2019-08-08T09:50:31Z</dcterms:created>
  <dcterms:modified xsi:type="dcterms:W3CDTF">2024-09-30T09:00:27Z</dcterms:modified>
</cp:coreProperties>
</file>