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3775" autoAdjust="0"/>
  </p:normalViewPr>
  <p:slideViewPr>
    <p:cSldViewPr showGuides="1">
      <p:cViewPr varScale="1">
        <p:scale>
          <a:sx n="83" d="100"/>
          <a:sy n="83" d="100"/>
        </p:scale>
        <p:origin x="82" y="384"/>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July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10013317" y="6475413"/>
            <a:ext cx="13785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Jim Lansford (</a:t>
            </a:r>
            <a:r>
              <a:rPr lang="en-GB" dirty="0" err="1"/>
              <a:t>Farafir</a:t>
            </a:r>
            <a:r>
              <a:rPr lang="en-GB" dirty="0"/>
              <a:t>)</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802.11-24/1673r0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4/11-24-1300-00-0wng-wng-meeting-minutes-2024-july-montreal-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2024-11-12</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1416855" y="209019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717484011"/>
              </p:ext>
            </p:extLst>
          </p:nvPr>
        </p:nvGraphicFramePr>
        <p:xfrm>
          <a:off x="1338263" y="2765425"/>
          <a:ext cx="10169525" cy="2876550"/>
        </p:xfrm>
        <a:graphic>
          <a:graphicData uri="http://schemas.openxmlformats.org/presentationml/2006/ole">
            <mc:AlternateContent xmlns:mc="http://schemas.openxmlformats.org/markup-compatibility/2006">
              <mc:Choice xmlns:v="urn:schemas-microsoft-com:vml" Requires="v">
                <p:oleObj name="Document" r:id="rId3" imgW="8052733" imgH="2286234" progId="Word.Document.8">
                  <p:embed/>
                </p:oleObj>
              </mc:Choice>
              <mc:Fallback>
                <p:oleObj name="Document" r:id="rId3" imgW="8052733" imgH="2286234"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38263" y="2765425"/>
                        <a:ext cx="10169525" cy="2876550"/>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dirty="0"/>
              <a:t>Anybody can vote, present, and make motions</a:t>
            </a:r>
          </a:p>
          <a:p>
            <a:r>
              <a:rPr lang="en-US" altLang="en-US" dirty="0"/>
              <a:t>Participation in SC during 802.11 WG Plenary or Interim counts towards 802.11 voting rights</a:t>
            </a:r>
          </a:p>
          <a:p>
            <a:r>
              <a:rPr lang="en-US" altLang="en-US" dirty="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12 November 2024, 0800-1000 Pacific Standard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408468" cy="5174532"/>
          </a:xfrm>
        </p:spPr>
        <p:txBody>
          <a:bodyPr>
            <a:normAutofit/>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July:</a:t>
            </a:r>
          </a:p>
          <a:p>
            <a:pPr marL="1181100" lvl="2" indent="-381000">
              <a:lnSpc>
                <a:spcPct val="110000"/>
              </a:lnSpc>
              <a:spcBef>
                <a:spcPts val="0"/>
              </a:spcBef>
              <a:defRPr/>
            </a:pPr>
            <a:r>
              <a:rPr lang="en-GB" altLang="en-US" sz="1600" dirty="0">
                <a:hlinkClick r:id="rId3"/>
              </a:rPr>
              <a:t>https://mentor.ieee.org/802.11/dcn/24/11-24-1300-00-0wng-wng-meeting-minutes-2024-july-montreal-meeting.docx</a:t>
            </a:r>
            <a:r>
              <a:rPr lang="en-GB" altLang="en-US" sz="1600" dirty="0"/>
              <a:t>  </a:t>
            </a:r>
          </a:p>
          <a:p>
            <a:pPr marL="438150" indent="-381000">
              <a:lnSpc>
                <a:spcPct val="110000"/>
              </a:lnSpc>
              <a:spcBef>
                <a:spcPts val="0"/>
              </a:spcBef>
              <a:defRPr/>
            </a:pPr>
            <a:r>
              <a:rPr lang="en-GB" altLang="en-US" dirty="0"/>
              <a:t>Presentations</a:t>
            </a: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“Quality of Outcome”, </a:t>
            </a:r>
            <a:r>
              <a:rPr lang="en-US" sz="1800" dirty="0" err="1">
                <a:solidFill>
                  <a:srgbClr val="222222"/>
                </a:solidFill>
                <a:highlight>
                  <a:srgbClr val="FFFFFF"/>
                </a:highlight>
                <a:cs typeface="Arial" panose="020B0604020202020204" pitchFamily="34" charset="0"/>
              </a:rPr>
              <a:t>Bjørn</a:t>
            </a:r>
            <a:r>
              <a:rPr lang="en-US" sz="1800" dirty="0">
                <a:solidFill>
                  <a:srgbClr val="222222"/>
                </a:solidFill>
                <a:highlight>
                  <a:srgbClr val="FFFFFF"/>
                </a:highlight>
                <a:cs typeface="Arial" panose="020B0604020202020204" pitchFamily="34" charset="0"/>
              </a:rPr>
              <a:t> Ivar Teigen (Domos)</a:t>
            </a: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a:t>
            </a:r>
            <a:r>
              <a:rPr lang="en-US" sz="1800" b="0" i="0" dirty="0">
                <a:solidFill>
                  <a:srgbClr val="222222"/>
                </a:solidFill>
                <a:effectLst/>
                <a:cs typeface="Arial" panose="020B0604020202020204" pitchFamily="34" charset="0"/>
              </a:rPr>
              <a:t>Segregated Data Services</a:t>
            </a:r>
            <a:r>
              <a:rPr lang="en-US" sz="1800" b="0" i="0" dirty="0">
                <a:solidFill>
                  <a:srgbClr val="222222"/>
                </a:solidFill>
                <a:effectLst/>
                <a:highlight>
                  <a:srgbClr val="FFFFFF"/>
                </a:highlight>
                <a:cs typeface="Arial" panose="020B0604020202020204" pitchFamily="34" charset="0"/>
              </a:rPr>
              <a:t>”, Donald Eastlake (Independent)</a:t>
            </a: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“Proposal on intelligent radio path control technique to improve SNR and resolve the radio shadow zone in millimeter wave band system”, </a:t>
            </a:r>
            <a:r>
              <a:rPr lang="en-US" sz="1800" b="0" i="0" dirty="0">
                <a:solidFill>
                  <a:srgbClr val="000000"/>
                </a:solidFill>
                <a:effectLst/>
                <a:cs typeface="Arial" panose="020B0604020202020204" pitchFamily="34" charset="0"/>
              </a:rPr>
              <a:t>Ryutaro </a:t>
            </a:r>
            <a:r>
              <a:rPr lang="en-US" sz="1800" b="0" i="0" dirty="0" err="1">
                <a:solidFill>
                  <a:srgbClr val="000000"/>
                </a:solidFill>
                <a:effectLst/>
                <a:cs typeface="Arial" panose="020B0604020202020204" pitchFamily="34" charset="0"/>
              </a:rPr>
              <a:t>Ohmoto</a:t>
            </a:r>
            <a:r>
              <a:rPr lang="en-US" sz="1800" b="0" i="0" dirty="0">
                <a:solidFill>
                  <a:srgbClr val="000000"/>
                </a:solidFill>
                <a:effectLst/>
                <a:cs typeface="Arial" panose="020B0604020202020204" pitchFamily="34" charset="0"/>
              </a:rPr>
              <a:t> (Dengyo)</a:t>
            </a:r>
            <a:endParaRPr lang="en-US" sz="1800" dirty="0">
              <a:solidFill>
                <a:srgbClr val="222222"/>
              </a:solidFill>
              <a:highlight>
                <a:srgbClr val="FFFFFF"/>
              </a:highlight>
              <a:cs typeface="Arial" panose="020B0604020202020204" pitchFamily="34" charset="0"/>
            </a:endParaRPr>
          </a:p>
          <a:p>
            <a:pPr marL="457200" indent="-457200">
              <a:lnSpc>
                <a:spcPct val="110000"/>
              </a:lnSpc>
              <a:spcBef>
                <a:spcPts val="0"/>
              </a:spcBef>
              <a:defRPr/>
            </a:pPr>
            <a:r>
              <a:rPr lang="en-US" altLang="en-US" dirty="0"/>
              <a:t>Plans for January 2025</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November</a:t>
            </a:r>
            <a:r>
              <a:rPr lang="en-GB" altLang="en-US" sz="3200" dirty="0"/>
              <a:t> 2024</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534095"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spcBef>
                <a:spcPts val="0"/>
              </a:spcBef>
              <a:defRPr/>
            </a:pPr>
            <a:r>
              <a:rPr lang="en-GB" altLang="en-US" dirty="0"/>
              <a:t>Call Meeting to Order</a:t>
            </a:r>
          </a:p>
          <a:p>
            <a:pPr marL="457200" indent="-457200">
              <a:spcBef>
                <a:spcPts val="0"/>
              </a:spcBef>
              <a:defRPr/>
            </a:pPr>
            <a:r>
              <a:rPr lang="en-US" altLang="en-US" dirty="0"/>
              <a:t>Agenda approval</a:t>
            </a:r>
          </a:p>
          <a:p>
            <a:pPr marL="457200" indent="-457200">
              <a:spcBef>
                <a:spcPts val="0"/>
              </a:spcBef>
              <a:defRPr/>
            </a:pPr>
            <a:r>
              <a:rPr lang="en-US" altLang="en-US" dirty="0"/>
              <a:t>Attendance reminder</a:t>
            </a:r>
          </a:p>
          <a:p>
            <a:pPr marL="457200" indent="-457200">
              <a:spcBef>
                <a:spcPts val="0"/>
              </a:spcBef>
              <a:defRPr/>
            </a:pPr>
            <a:r>
              <a:rPr lang="en-US" altLang="en-US" dirty="0"/>
              <a:t>Documentation reminder</a:t>
            </a:r>
          </a:p>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a:t>
            </a:r>
            <a:r>
              <a:rPr lang="en-GB" altLang="en-US" sz="2000" dirty="0"/>
              <a:t> </a:t>
            </a:r>
          </a:p>
          <a:p>
            <a:pPr marL="838200" lvl="1" indent="-381000">
              <a:spcBef>
                <a:spcPts val="0"/>
              </a:spcBef>
              <a:defRPr/>
            </a:pPr>
            <a:r>
              <a:rPr lang="en-GB" altLang="en-US" dirty="0"/>
              <a:t>Minutes from July 2024 WNG Meeting</a:t>
            </a:r>
            <a:endParaRPr lang="en-GB" altLang="en-US" sz="1800" dirty="0"/>
          </a:p>
          <a:p>
            <a:pPr marL="438150" indent="-381000">
              <a:spcBef>
                <a:spcPts val="0"/>
              </a:spcBef>
              <a:defRPr/>
            </a:pPr>
            <a:r>
              <a:rPr lang="en-GB" altLang="en-US" sz="2800" dirty="0"/>
              <a:t>Presentations</a:t>
            </a:r>
          </a:p>
          <a:p>
            <a:pPr marL="857250" lvl="1" indent="-457200">
              <a:spcBef>
                <a:spcPts val="0"/>
              </a:spcBef>
              <a:defRPr/>
            </a:pPr>
            <a:r>
              <a:rPr lang="en-US" altLang="en-US" sz="1800" dirty="0"/>
              <a:t>Tuesday 12 November, 0800-1000 Pacific Standard Time</a:t>
            </a:r>
          </a:p>
          <a:p>
            <a:pPr marL="457200" indent="-457200" eaLnBrk="1" hangingPunct="1">
              <a:lnSpc>
                <a:spcPct val="90000"/>
              </a:lnSpc>
              <a:spcBef>
                <a:spcPts val="0"/>
              </a:spcBef>
              <a:defRPr/>
            </a:pPr>
            <a:r>
              <a:rPr lang="en-US" altLang="en-US" dirty="0"/>
              <a:t>Plans for January 2025</a:t>
            </a:r>
          </a:p>
          <a:p>
            <a:pPr marL="457200" indent="-457200">
              <a:lnSpc>
                <a:spcPct val="90000"/>
              </a:lnSpc>
              <a:spcBef>
                <a:spcPts val="0"/>
              </a:spcBef>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27E25D-999B-455B-9E0A-B4B308F9281B}">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81476</TotalTime>
  <Words>1400</Words>
  <Application>Microsoft Office PowerPoint</Application>
  <PresentationFormat>Widescreen</PresentationFormat>
  <Paragraphs>180</Paragraphs>
  <Slides>12</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Monotype Sorts</vt:lpstr>
      <vt:lpstr>Times New Roman</vt:lpstr>
      <vt:lpstr>Wingdings</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November IEEE 802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1281</cp:revision>
  <cp:lastPrinted>1998-02-10T13:28:06Z</cp:lastPrinted>
  <dcterms:created xsi:type="dcterms:W3CDTF">2004-12-02T14:01:45Z</dcterms:created>
  <dcterms:modified xsi:type="dcterms:W3CDTF">2024-11-10T18:50:28Z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