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1263" r:id="rId2"/>
    <p:sldId id="1266" r:id="rId3"/>
    <p:sldId id="1267" r:id="rId4"/>
    <p:sldId id="1269" r:id="rId5"/>
    <p:sldId id="1270" r:id="rId6"/>
    <p:sldId id="1271" r:id="rId7"/>
    <p:sldId id="1273" r:id="rId8"/>
    <p:sldId id="1274" r:id="rId9"/>
    <p:sldId id="1275" r:id="rId10"/>
    <p:sldId id="1276" r:id="rId11"/>
    <p:sldId id="1310" r:id="rId12"/>
    <p:sldId id="1384" r:id="rId13"/>
    <p:sldId id="1379" r:id="rId14"/>
    <p:sldId id="1283" r:id="rId15"/>
    <p:sldId id="1284" r:id="rId1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5405"/>
  </p:normalViewPr>
  <p:slideViewPr>
    <p:cSldViewPr showGuides="1">
      <p:cViewPr varScale="1">
        <p:scale>
          <a:sx n="103" d="100"/>
          <a:sy n="103" d="100"/>
        </p:scale>
        <p:origin x="82" y="25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Oct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Sep Interim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2024-10-05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25"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TBC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
        <p:nvSpPr>
          <p:cNvPr id="2" name="标题 1"/>
          <p:cNvSpPr txBox="1"/>
          <p:nvPr/>
        </p:nvSpPr>
        <p:spPr>
          <a:xfrm>
            <a:off x="890270" y="247523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3482975"/>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TBC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4213225"/>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5220970"/>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11-24/1560, Follow up on capability report and ID allocation for AMP STA, Zhanjing Bao (TCL)</a:t>
            </a: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TBC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Oct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TBC (call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sym typeface="+mn-ea"/>
              </a:rPr>
              <a:t>11-24/1548</a:t>
            </a:r>
            <a:r>
              <a:rPr lang="en-US" altLang="zh-CN" sz="1600" kern="0" dirty="0">
                <a:solidFill>
                  <a:schemeClr val="tx1"/>
                </a:solidFill>
                <a:latin typeface="Calibri" panose="020F0502020204030204" pitchFamily="34" charset="0"/>
                <a:cs typeface="Calibri" panose="020F0502020204030204" pitchFamily="34" charset="0"/>
                <a:sym typeface="+mn-ea"/>
              </a:rPr>
              <a:t>, Thoughts on Security for AMP, </a:t>
            </a:r>
            <a:r>
              <a:rPr lang="en-US" altLang="zh-CN" sz="1600" kern="0" dirty="0" err="1">
                <a:solidFill>
                  <a:schemeClr val="tx1"/>
                </a:solidFill>
                <a:latin typeface="Calibri" panose="020F0502020204030204" pitchFamily="34" charset="0"/>
                <a:cs typeface="Calibri" panose="020F0502020204030204" pitchFamily="34" charset="0"/>
                <a:sym typeface="+mn-ea"/>
              </a:rPr>
              <a:t>Rojan</a:t>
            </a:r>
            <a:r>
              <a:rPr lang="en-US" altLang="zh-CN" sz="1600" kern="0" dirty="0">
                <a:solidFill>
                  <a:schemeClr val="tx1"/>
                </a:solidFill>
                <a:latin typeface="Calibri" panose="020F0502020204030204" pitchFamily="34" charset="0"/>
                <a:cs typeface="Calibri" panose="020F0502020204030204" pitchFamily="34" charset="0"/>
                <a:sym typeface="+mn-ea"/>
              </a:rPr>
              <a:t> </a:t>
            </a:r>
            <a:r>
              <a:rPr lang="en-US" altLang="zh-CN" sz="1600" kern="0" dirty="0" err="1">
                <a:solidFill>
                  <a:schemeClr val="tx1"/>
                </a:solidFill>
                <a:latin typeface="Calibri" panose="020F0502020204030204" pitchFamily="34" charset="0"/>
                <a:cs typeface="Calibri" panose="020F0502020204030204" pitchFamily="34" charset="0"/>
                <a:sym typeface="+mn-ea"/>
              </a:rPr>
              <a:t>Chitrakar</a:t>
            </a:r>
            <a:r>
              <a:rPr lang="en-US" altLang="zh-CN" sz="1600" kern="0" dirty="0">
                <a:solidFill>
                  <a:schemeClr val="tx1"/>
                </a:solidFill>
                <a:latin typeface="Calibri" panose="020F0502020204030204" pitchFamily="34" charset="0"/>
                <a:cs typeface="Calibri" panose="020F0502020204030204" pitchFamily="34" charset="0"/>
                <a:sym typeface="+mn-ea"/>
              </a:rPr>
              <a:t> (Huawei</a:t>
            </a:r>
            <a:r>
              <a:rPr lang="en-US" altLang="zh-CN" sz="1600" kern="0" dirty="0" smtClean="0">
                <a:solidFill>
                  <a:schemeClr val="tx1"/>
                </a:solidFill>
                <a:latin typeface="Calibri" panose="020F0502020204030204" pitchFamily="34" charset="0"/>
                <a:cs typeface="Calibri" panose="020F0502020204030204" pitchFamily="34" charset="0"/>
                <a:sym typeface="+mn-ea"/>
              </a:rPr>
              <a:t>) [deferred to f2f]</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zh-CN" sz="1600" kern="0" dirty="0">
                <a:solidFill>
                  <a:schemeClr val="tx1"/>
                </a:solidFill>
                <a:latin typeface="Calibri" panose="020F0502020204030204" pitchFamily="34" charset="0"/>
                <a:cs typeface="Calibri" panose="020F0502020204030204" pitchFamily="34" charset="0"/>
                <a:sym typeface="+mn-ea"/>
              </a:rPr>
              <a:t>11-24/1584, </a:t>
            </a:r>
            <a:r>
              <a:rPr lang="en-US" altLang="zh-CN" sz="1600" kern="0" dirty="0" err="1">
                <a:solidFill>
                  <a:schemeClr val="tx1"/>
                </a:solidFill>
                <a:latin typeface="Calibri" panose="020F0502020204030204" pitchFamily="34" charset="0"/>
                <a:cs typeface="Calibri" panose="020F0502020204030204" pitchFamily="34" charset="0"/>
                <a:sym typeface="+mn-ea"/>
              </a:rPr>
              <a:t>Ascon</a:t>
            </a:r>
            <a:r>
              <a:rPr lang="en-US" altLang="zh-CN" sz="1600" kern="0" dirty="0">
                <a:solidFill>
                  <a:schemeClr val="tx1"/>
                </a:solidFill>
                <a:latin typeface="Calibri" panose="020F0502020204030204" pitchFamily="34" charset="0"/>
                <a:cs typeface="Calibri" panose="020F0502020204030204" pitchFamily="34" charset="0"/>
                <a:sym typeface="+mn-ea"/>
              </a:rPr>
              <a:t>: the lightweight cryptography as a better cipher than AES for 802.11bp, Hui Luo (Infineon)</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TBC (call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Nov Plenary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200000"/>
              </a:lnSpc>
              <a:spcBef>
                <a:spcPts val="600"/>
              </a:spcBef>
              <a:spcAft>
                <a:spcPts val="600"/>
              </a:spcAft>
              <a:buFont typeface="Arial" panose="020B0604020202020204" pitchFamily="34" charset="0"/>
              <a:buChar char="•"/>
            </a:pPr>
            <a:r>
              <a:rPr lang="en-US" altLang="zh-CN" sz="2800" strike="sngStrike" dirty="0">
                <a:solidFill>
                  <a:srgbClr val="FF0000"/>
                </a:solidFill>
                <a:uFillTx/>
                <a:sym typeface="+mn-ea"/>
              </a:rPr>
              <a:t>Oct 15</a:t>
            </a:r>
            <a:r>
              <a:rPr lang="en-US" altLang="zh-CN" sz="2800" strike="sngStrike" baseline="30000" dirty="0">
                <a:solidFill>
                  <a:srgbClr val="FF0000"/>
                </a:solidFill>
                <a:uFillTx/>
                <a:sym typeface="+mn-ea"/>
              </a:rPr>
              <a:t>th</a:t>
            </a:r>
            <a:r>
              <a:rPr lang="en-US" altLang="zh-CN" sz="2800" strike="sngStrike" dirty="0">
                <a:solidFill>
                  <a:srgbClr val="FF0000"/>
                </a:solidFill>
                <a:uFillTx/>
                <a:sym typeface="+mn-ea"/>
              </a:rPr>
              <a:t>, 10:00am, ET; 2 hours, </a:t>
            </a:r>
            <a:r>
              <a:rPr lang="en-US" altLang="zh-CN" sz="2800" strike="sngStrike" dirty="0" err="1">
                <a:solidFill>
                  <a:srgbClr val="FF0000"/>
                </a:solidFill>
                <a:uFillTx/>
                <a:sym typeface="+mn-ea"/>
              </a:rPr>
              <a:t>webex (cancelled)</a:t>
            </a:r>
            <a:endParaRPr lang="en-US" altLang="zh-CN" sz="2800" strike="sngStrike" dirty="0">
              <a:solidFill>
                <a:srgbClr val="FF0000"/>
              </a:solidFill>
              <a:uFillTx/>
            </a:endParaRPr>
          </a:p>
          <a:p>
            <a:pPr marL="586105" lvl="1" indent="-285750">
              <a:lnSpc>
                <a:spcPct val="200000"/>
              </a:lnSpc>
              <a:spcBef>
                <a:spcPts val="600"/>
              </a:spcBef>
              <a:spcAft>
                <a:spcPts val="600"/>
              </a:spcAft>
              <a:buFont typeface="Arial" panose="020B0604020202020204" pitchFamily="34" charset="0"/>
              <a:buChar char="•"/>
            </a:pPr>
            <a:r>
              <a:rPr lang="en-US" altLang="zh-CN" sz="2800" dirty="0">
                <a:sym typeface="+mn-ea"/>
              </a:rPr>
              <a:t>Nov 5</a:t>
            </a:r>
            <a:r>
              <a:rPr lang="en-US" altLang="zh-CN" sz="2800" baseline="30000" dirty="0">
                <a:sym typeface="+mn-ea"/>
              </a:rPr>
              <a:t>th</a:t>
            </a:r>
            <a:r>
              <a:rPr lang="en-US" altLang="zh-CN" sz="2800" dirty="0">
                <a:sym typeface="+mn-ea"/>
              </a:rPr>
              <a:t>,  9:00am, ET; 2 hours, </a:t>
            </a:r>
            <a:r>
              <a:rPr lang="en-US" altLang="zh-CN" sz="2800" dirty="0" err="1">
                <a:sym typeface="+mn-ea"/>
              </a:rPr>
              <a:t>webex</a:t>
            </a: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Report of updated FRD </a:t>
            </a:r>
            <a:r>
              <a:rPr lang="en-US" altLang="en-GB" dirty="0" smtClean="0"/>
              <a:t>(11-24/1307r2) and SFD (11-24/1613r2)</a:t>
            </a:r>
            <a:endParaRPr lang="en-GB" altLang="en-US" dirty="0" smtClean="0"/>
          </a:p>
          <a:p>
            <a:pPr eaLnBrk="0" hangingPunct="0">
              <a:defRPr/>
            </a:pPr>
            <a:r>
              <a:rPr lang="en-GB" altLang="en-US" dirty="0" smtClean="0"/>
              <a:t>Contribution discussion</a:t>
            </a:r>
          </a:p>
          <a:p>
            <a:pPr lvl="1" algn="l" eaLnBrk="0" hangingPunct="0">
              <a:buClrTx/>
              <a:buSzTx/>
              <a:buFontTx/>
              <a:buChar char="–"/>
              <a:defRPr/>
            </a:pPr>
            <a:r>
              <a:rPr lang="en-US" altLang="en-US" dirty="0" smtClean="0">
                <a:sym typeface="+mn-ea"/>
              </a:rPr>
              <a:t>11-24/1560, Follow up on capability report and ID allocation for AMP STA, Zhanjing Bao (TCL)</a:t>
            </a:r>
          </a:p>
          <a:p>
            <a:pPr lvl="1" algn="l" eaLnBrk="0" hangingPunct="0">
              <a:buClrTx/>
              <a:buSzTx/>
              <a:buFontTx/>
              <a:buChar char="–"/>
              <a:defRPr/>
            </a:pPr>
            <a:r>
              <a:rPr lang="en-US" altLang="en-US" strike="sngStrike" dirty="0" smtClean="0">
                <a:sym typeface="+mn-ea"/>
              </a:rPr>
              <a:t>11-24/1548, Thoughts on Security for AMP, Rojan Chitrakar (Huawei)</a:t>
            </a:r>
            <a:endParaRPr lang="en-US" altLang="en-US" strike="sngStrike" dirty="0" smtClean="0">
              <a:solidFill>
                <a:schemeClr val="tx1"/>
              </a:solidFill>
            </a:endParaRPr>
          </a:p>
          <a:p>
            <a:pPr lvl="1" algn="l" eaLnBrk="0" hangingPunct="0">
              <a:buClrTx/>
              <a:buSzTx/>
              <a:buFontTx/>
              <a:buChar char="–"/>
              <a:defRPr/>
            </a:pPr>
            <a:r>
              <a:rPr lang="en-US" altLang="en-US" dirty="0" smtClean="0">
                <a:sym typeface="+mn-ea"/>
              </a:rPr>
              <a:t>11-24/1584, Ascon: the lightweight cryptography as a better cipher than AES for 802.11bp, Hui Luo (Infineon)</a:t>
            </a:r>
            <a:endParaRPr lang="en-US" altLang="en-US" dirty="0" smtClean="0">
              <a:solidFill>
                <a:schemeClr val="tx1"/>
              </a:solidFill>
            </a:endParaRPr>
          </a:p>
          <a:p>
            <a:pPr eaLnBrk="0" hangingPunct="0">
              <a:defRPr/>
            </a:pPr>
            <a:r>
              <a:rPr lang="en-GB" altLang="en-US" dirty="0" smtClean="0"/>
              <a:t>Any other business?</a:t>
            </a:r>
          </a:p>
          <a:p>
            <a:pPr lvl="0" eaLnBrk="0" hangingPunct="0">
              <a:defRPr/>
            </a:pPr>
            <a:r>
              <a:rPr lang="en-GB" altLang="en-US" dirty="0" smtClean="0">
                <a:sym typeface="+mn-ea"/>
              </a:rPr>
              <a:t>Adjourn</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143</TotalTime>
  <Words>1227</Words>
  <Application>Microsoft Office PowerPoint</Application>
  <PresentationFormat>宽屏</PresentationFormat>
  <Paragraphs>165</Paragraphs>
  <Slides>15</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5" baseType="lpstr">
      <vt:lpstr>Arial Unicode MS</vt:lpstr>
      <vt:lpstr>Monotype Sorts</vt:lpstr>
      <vt:lpstr>MS Gothic</vt:lpstr>
      <vt:lpstr>MS PGothic</vt:lpstr>
      <vt:lpstr>Arial</vt:lpstr>
      <vt:lpstr>Arial Black</vt:lpstr>
      <vt:lpstr>Calibri</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283</cp:revision>
  <cp:lastPrinted>2014-11-04T15:04:00Z</cp:lastPrinted>
  <dcterms:created xsi:type="dcterms:W3CDTF">2007-04-17T18:10:00Z</dcterms:created>
  <dcterms:modified xsi:type="dcterms:W3CDTF">2024-11-05T15:40:44Z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D4F92D5035AF404B9F5306AA698E0D71</vt:lpwstr>
  </property>
</Properties>
</file>