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19"/>
  </p:notesMasterIdLst>
  <p:handoutMasterIdLst>
    <p:handoutMasterId r:id="rId20"/>
  </p:handoutMasterIdLst>
  <p:sldIdLst>
    <p:sldId id="1263" r:id="rId4"/>
    <p:sldId id="1266" r:id="rId5"/>
    <p:sldId id="1267" r:id="rId6"/>
    <p:sldId id="1269" r:id="rId7"/>
    <p:sldId id="1270" r:id="rId8"/>
    <p:sldId id="1271" r:id="rId9"/>
    <p:sldId id="1273" r:id="rId10"/>
    <p:sldId id="1274" r:id="rId11"/>
    <p:sldId id="1275" r:id="rId12"/>
    <p:sldId id="1276" r:id="rId13"/>
    <p:sldId id="1310" r:id="rId14"/>
    <p:sldId id="1384" r:id="rId15"/>
    <p:sldId id="1379" r:id="rId16"/>
    <p:sldId id="1283" r:id="rId17"/>
    <p:sldId id="1284"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Oct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2024-10-05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
        <p:nvSpPr>
          <p:cNvPr id="2" name="标题 1"/>
          <p:cNvSpPr txBox="1"/>
          <p:nvPr/>
        </p:nvSpPr>
        <p:spPr>
          <a:xfrm>
            <a:off x="890270" y="247523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482975"/>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21322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11-24/1560, Follow up on capability report and ID allocation for AMP STA, Zhanjing Bao (TCL)</a:t>
            </a:r>
            <a:endParaRPr lang="en-US" altLang="en-US" sz="1600" i="1"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TBC (call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11-24/1548</a:t>
            </a:r>
            <a:r>
              <a:rPr lang="en-US" altLang="zh-CN" sz="1600" kern="0" dirty="0">
                <a:solidFill>
                  <a:schemeClr val="tx1"/>
                </a:solidFill>
                <a:latin typeface="Calibri" panose="020F0502020204030204" pitchFamily="34" charset="0"/>
                <a:cs typeface="Calibri" panose="020F0502020204030204" pitchFamily="34" charset="0"/>
                <a:sym typeface="+mn-ea"/>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sym typeface="+mn-ea"/>
              </a:rPr>
              <a:t>Rojan</a:t>
            </a:r>
            <a:r>
              <a:rPr lang="en-US" altLang="zh-CN"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err="1">
                <a:solidFill>
                  <a:schemeClr val="tx1"/>
                </a:solidFill>
                <a:latin typeface="Calibri" panose="020F0502020204030204" pitchFamily="34" charset="0"/>
                <a:cs typeface="Calibri" panose="020F0502020204030204" pitchFamily="34" charset="0"/>
                <a:sym typeface="+mn-ea"/>
              </a:rPr>
              <a:t>Chitrakar</a:t>
            </a:r>
            <a:r>
              <a:rPr lang="en-US" altLang="zh-CN" sz="1600" kern="0" dirty="0">
                <a:solidFill>
                  <a:schemeClr val="tx1"/>
                </a:solidFill>
                <a:latin typeface="Calibri" panose="020F0502020204030204" pitchFamily="34" charset="0"/>
                <a:cs typeface="Calibri" panose="020F0502020204030204" pitchFamily="34" charset="0"/>
                <a:sym typeface="+mn-ea"/>
              </a:rPr>
              <a:t>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zh-CN" sz="1600" kern="0" dirty="0">
                <a:solidFill>
                  <a:schemeClr val="tx1"/>
                </a:solidFill>
                <a:latin typeface="Calibri" panose="020F0502020204030204" pitchFamily="34" charset="0"/>
                <a:cs typeface="Calibri" panose="020F0502020204030204" pitchFamily="34" charset="0"/>
                <a:sym typeface="+mn-ea"/>
              </a:rPr>
              <a:t>11-24/1584, </a:t>
            </a:r>
            <a:r>
              <a:rPr lang="en-US" altLang="zh-CN" sz="1600" kern="0" dirty="0" err="1">
                <a:solidFill>
                  <a:schemeClr val="tx1"/>
                </a:solidFill>
                <a:latin typeface="Calibri" panose="020F0502020204030204" pitchFamily="34" charset="0"/>
                <a:cs typeface="Calibri" panose="020F0502020204030204" pitchFamily="34" charset="0"/>
                <a:sym typeface="+mn-ea"/>
              </a:rPr>
              <a:t>Ascon</a:t>
            </a:r>
            <a:r>
              <a:rPr lang="en-US" altLang="zh-CN" sz="1600" kern="0" dirty="0">
                <a:solidFill>
                  <a:schemeClr val="tx1"/>
                </a:solidFill>
                <a:latin typeface="Calibri" panose="020F0502020204030204" pitchFamily="34" charset="0"/>
                <a:cs typeface="Calibri" panose="020F0502020204030204" pitchFamily="34" charset="0"/>
                <a:sym typeface="+mn-ea"/>
              </a:rPr>
              <a:t>: the lightweight cryptography as a better cipher than AES for 802.11bp, Hui Luo (Infineon)</a:t>
            </a:r>
            <a:endParaRPr lang="en-US" altLang="zh-CN"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TBC (call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Nov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200000"/>
              </a:lnSpc>
              <a:spcBef>
                <a:spcPts val="600"/>
              </a:spcBef>
              <a:spcAft>
                <a:spcPts val="600"/>
              </a:spcAft>
              <a:buFont typeface="Arial" panose="020B0604020202020204" pitchFamily="34" charset="0"/>
              <a:buChar char="•"/>
            </a:pPr>
            <a:r>
              <a:rPr lang="en-US" altLang="zh-CN" sz="2800" strike="sngStrike" dirty="0">
                <a:solidFill>
                  <a:srgbClr val="FF0000"/>
                </a:solidFill>
                <a:uFillTx/>
                <a:sym typeface="+mn-ea"/>
              </a:rPr>
              <a:t>Oct 15</a:t>
            </a:r>
            <a:r>
              <a:rPr lang="en-US" altLang="zh-CN" sz="2800" strike="sngStrike" baseline="30000" dirty="0">
                <a:solidFill>
                  <a:srgbClr val="FF0000"/>
                </a:solidFill>
                <a:uFillTx/>
                <a:sym typeface="+mn-ea"/>
              </a:rPr>
              <a:t>th</a:t>
            </a:r>
            <a:r>
              <a:rPr lang="en-US" altLang="zh-CN" sz="2800" strike="sngStrike" dirty="0">
                <a:solidFill>
                  <a:srgbClr val="FF0000"/>
                </a:solidFill>
                <a:uFillTx/>
                <a:sym typeface="+mn-ea"/>
              </a:rPr>
              <a:t>, 10:00am, ET; 2 hours, </a:t>
            </a:r>
            <a:r>
              <a:rPr lang="en-US" altLang="zh-CN" sz="2800" strike="sngStrike" dirty="0" err="1">
                <a:solidFill>
                  <a:srgbClr val="FF0000"/>
                </a:solidFill>
                <a:uFillTx/>
                <a:sym typeface="+mn-ea"/>
              </a:rPr>
              <a:t>webex (cancelled)</a:t>
            </a:r>
            <a:endParaRPr lang="en-US" altLang="zh-CN" sz="2800" strike="sngStrike" dirty="0">
              <a:solidFill>
                <a:srgbClr val="FF0000"/>
              </a:solidFill>
              <a:uFillTx/>
            </a:endParaRPr>
          </a:p>
          <a:p>
            <a:pPr marL="586105" lvl="1" indent="-285750">
              <a:lnSpc>
                <a:spcPct val="200000"/>
              </a:lnSpc>
              <a:spcBef>
                <a:spcPts val="600"/>
              </a:spcBef>
              <a:spcAft>
                <a:spcPts val="600"/>
              </a:spcAft>
              <a:buFont typeface="Arial" panose="020B0604020202020204" pitchFamily="34" charset="0"/>
              <a:buChar char="•"/>
            </a:pPr>
            <a:r>
              <a:rPr lang="en-US" altLang="zh-CN" sz="2800" dirty="0">
                <a:sym typeface="+mn-ea"/>
              </a:rPr>
              <a:t>Nov 5</a:t>
            </a:r>
            <a:r>
              <a:rPr lang="en-US" altLang="zh-CN" sz="2800" baseline="30000" dirty="0">
                <a:sym typeface="+mn-ea"/>
              </a:rPr>
              <a:t>th</a:t>
            </a:r>
            <a:r>
              <a:rPr lang="en-US" altLang="zh-CN" sz="2800" dirty="0">
                <a:sym typeface="+mn-ea"/>
              </a:rPr>
              <a:t>,  9:00am, ET; 2 hours, </a:t>
            </a:r>
            <a:r>
              <a:rPr lang="en-US" altLang="zh-CN" sz="2800" dirty="0" err="1">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Report of updated FRD and SFD</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11-24/1560, Follow up on capability report and ID allocation for AMP STA, Zhanjing Bao (TCL)</a:t>
            </a:r>
            <a:endParaRPr lang="en-US" altLang="en-US" dirty="0" smtClean="0">
              <a:sym typeface="+mn-ea"/>
            </a:endParaRPr>
          </a:p>
          <a:p>
            <a:pPr lvl="1" algn="l" eaLnBrk="0" hangingPunct="0">
              <a:buClrTx/>
              <a:buSzTx/>
              <a:buFontTx/>
              <a:buChar char="–"/>
              <a:defRPr/>
            </a:pPr>
            <a:r>
              <a:rPr lang="en-US" altLang="en-US" dirty="0" smtClean="0">
                <a:sym typeface="+mn-ea"/>
              </a:rPr>
              <a:t>11-24/1548, Thoughts on Security for AMP, Rojan Chitrakar (Huawei)</a:t>
            </a:r>
            <a:endParaRPr lang="en-US" altLang="en-US" dirty="0" smtClean="0">
              <a:solidFill>
                <a:schemeClr val="tx1"/>
              </a:solidFill>
            </a:endParaRPr>
          </a:p>
          <a:p>
            <a:pPr lvl="1" algn="l" eaLnBrk="0" hangingPunct="0">
              <a:buClrTx/>
              <a:buSzTx/>
              <a:buFontTx/>
              <a:buChar char="–"/>
              <a:defRPr/>
            </a:pPr>
            <a:r>
              <a:rPr lang="en-US" altLang="en-US" dirty="0" smtClean="0">
                <a:sym typeface="+mn-ea"/>
              </a:rPr>
              <a:t>11-24/1584, Ascon: the lightweight cryptography as a better cipher than AES for 802.11bp, Hui Luo (Infineon)</a:t>
            </a:r>
            <a:endParaRPr lang="en-US" altLang="en-US"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Oct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9082</Words>
  <Application>WPS 演示</Application>
  <PresentationFormat>宽屏</PresentationFormat>
  <Paragraphs>263</Paragraphs>
  <Slides>15</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15</vt:i4>
      </vt:variant>
    </vt:vector>
  </HeadingPairs>
  <TitlesOfParts>
    <vt:vector size="32"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278</cp:revision>
  <cp:lastPrinted>2014-11-04T15:04:00Z</cp:lastPrinted>
  <dcterms:created xsi:type="dcterms:W3CDTF">2007-04-17T18:10:00Z</dcterms:created>
  <dcterms:modified xsi:type="dcterms:W3CDTF">2024-11-01T01:29:30Z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D4F92D5035AF404B9F5306AA698E0D71</vt:lpwstr>
  </property>
</Properties>
</file>