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73" r:id="rId19"/>
    <p:sldId id="1474" r:id="rId20"/>
    <p:sldId id="1475" r:id="rId21"/>
    <p:sldId id="1396" r:id="rId22"/>
    <p:sldId id="877" r:id="rId23"/>
    <p:sldId id="1476" r:id="rId24"/>
    <p:sldId id="897" r:id="rId25"/>
    <p:sldId id="1477" r:id="rId26"/>
    <p:sldId id="1478" r:id="rId27"/>
    <p:sldId id="1479" r:id="rId28"/>
    <p:sldId id="1480" r:id="rId29"/>
    <p:sldId id="905" r:id="rId30"/>
    <p:sldId id="1183" r:id="rId31"/>
    <p:sldId id="1481" r:id="rId32"/>
    <p:sldId id="1471" r:id="rId33"/>
    <p:sldId id="1421" r:id="rId34"/>
    <p:sldId id="1446"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18</c:v>
                </c:pt>
                <c:pt idx="1">
                  <c:v>3</c:v>
                </c:pt>
                <c:pt idx="2">
                  <c:v>15</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572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1592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46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11627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24215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0436585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802.11-24/1670r0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42-00-00bf-ieee-802-11bf-september-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041-08-00bf-initial-sa-ballot-comments-and-approved-resolutions.xls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2024-11-06</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37940648"/>
              </p:ext>
            </p:extLst>
          </p:nvPr>
        </p:nvGraphicFramePr>
        <p:xfrm>
          <a:off x="3429000" y="1600200"/>
          <a:ext cx="8305801" cy="17220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24/1795</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Ali Raissinia (Qualcomm Inc.)</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SA2-comment-resolutions</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alt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rPr>
                        <a:t>30 mins</a:t>
                      </a: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24/1810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Narengerile (Huawei)</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SA110 comments – CID R1-31</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54171565"/>
                  </a:ext>
                </a:extLst>
              </a:tr>
              <a:tr h="89561">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24/1773r0</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Cheng Chen (Intel)</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a:solidFill>
                            <a:srgbClr val="000000"/>
                          </a:solidFill>
                          <a:effectLst/>
                          <a:latin typeface="Calibri" panose="020F0502020204030204" pitchFamily="34" charset="0"/>
                          <a:ea typeface="等线" panose="02010600030101010101" pitchFamily="2" charset="-122"/>
                          <a:cs typeface="宋体" panose="02010600030101010101" pitchFamily="2" charset="-122"/>
                        </a:rPr>
                        <a:t>Resolution to SA110 CIDs</a:t>
                      </a: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1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10 mins</a:t>
                      </a: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12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19276086"/>
              </p:ext>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1544660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177009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1st SA Ballot Recirculation (D5.0) CR Status</a:t>
            </a:r>
            <a:endParaRPr lang="en-US" altLang="zh-CN" sz="1400" dirty="0"/>
          </a:p>
          <a:p>
            <a:pPr algn="just"/>
            <a:r>
              <a:rPr lang="en-US" altLang="en-US" sz="1400" dirty="0">
                <a:solidFill>
                  <a:srgbClr val="0000FF"/>
                </a:solidFill>
              </a:rPr>
              <a:t>Motion (5XX - XXX)</a:t>
            </a:r>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nvPr>
        </p:nvGraphicFramePr>
        <p:xfrm>
          <a:off x="3429000" y="1600200"/>
          <a:ext cx="8305801" cy="172986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solidFill>
                          <a:schemeClr val="tx1"/>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endParaRPr lang="zh-CN" sz="1050" dirty="0">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1449069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14</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 XXX</a:t>
            </a:r>
            <a:r>
              <a:rPr lang="en-US" altLang="zh-CN" sz="1600" dirty="0">
                <a:solidFill>
                  <a:srgbClr val="0000FF"/>
                </a:solidFill>
              </a:rPr>
              <a:t>: </a:t>
            </a:r>
            <a:r>
              <a:rPr lang="en-US" altLang="zh-CN" sz="1400" dirty="0">
                <a:solidFill>
                  <a:srgbClr val="0000FF"/>
                </a:solidFill>
              </a:rPr>
              <a:t>P802.11bf second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a:t>2024 meeting to today:</a:t>
            </a:r>
          </a:p>
          <a:p>
            <a:pPr lvl="1" algn="just">
              <a:buFont typeface="Arial" panose="020B0604020202020204" pitchFamily="34" charset="0"/>
              <a:buChar char="•"/>
            </a:pPr>
            <a:r>
              <a:rPr lang="en-US" altLang="zh-CN" sz="1600" dirty="0"/>
              <a:t>September Interim : </a:t>
            </a:r>
          </a:p>
          <a:p>
            <a:pPr marL="457200" lvl="1" indent="0" algn="just">
              <a:buNone/>
            </a:pPr>
            <a:r>
              <a:rPr lang="en-US" altLang="zh-CN" sz="1600" dirty="0"/>
              <a:t>	 </a:t>
            </a:r>
            <a:r>
              <a:rPr lang="en-US" altLang="zh-CN" sz="1600" dirty="0">
                <a:hlinkClick r:id="rId3"/>
              </a:rPr>
              <a:t>https://mentor.ieee.org/802.11/dcn/24/11-24-1642-00-00bf-ieee-802-11bf-september-2024-interim-meeting-minutes.docx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October - November: </a:t>
            </a:r>
          </a:p>
          <a:p>
            <a:pPr marL="457200" lvl="1" indent="0" algn="just">
              <a:buNone/>
            </a:pPr>
            <a:r>
              <a:rPr lang="en-US" altLang="zh-CN" sz="1600" dirty="0"/>
              <a:t>	 </a:t>
            </a:r>
            <a:r>
              <a:rPr lang="en-US" altLang="zh-CN" sz="1600" dirty="0">
                <a:hlinkClick r:id="rId4"/>
              </a:rPr>
              <a:t>https://mentor.ieee.org/802.11/dcn/24/11-24</a:t>
            </a:r>
            <a:r>
              <a:rPr lang="en-US" altLang="zh-CN" sz="1600" dirty="0"/>
              <a:t>        </a:t>
            </a:r>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1st SA Ballot Recirculation (D5.0)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D5.0 (</a:t>
            </a:r>
            <a:r>
              <a:rPr lang="en-US" altLang="zh-CN" sz="2000" dirty="0"/>
              <a:t>1st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a:t>
            </a:r>
            <a:r>
              <a:rPr lang="en-US" altLang="zh-CN" sz="1600" dirty="0"/>
              <a:t>% of all SA110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0/36,</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nvPr>
        </p:nvGraphicFramePr>
        <p:xfrm>
          <a:off x="838200" y="3606181"/>
          <a:ext cx="6781800" cy="279461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8</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4</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7</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1</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spcAft>
                          <a:spcPts val="0"/>
                        </a:spcAft>
                      </a:pPr>
                      <a:r>
                        <a:rPr lang="en-US" altLang="zh-CN" sz="1100" dirty="0">
                          <a:solidFill>
                            <a:srgbClr val="000000"/>
                          </a:solidFill>
                          <a:effectLst/>
                          <a:latin typeface="Calibri" panose="020F0502020204030204" pitchFamily="34" charset="0"/>
                          <a:ea typeface="等线" panose="02010600030101010101" pitchFamily="2" charset="-122"/>
                        </a:rPr>
                        <a:t>Po-Kai Huang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5</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Shuling</a:t>
                      </a:r>
                      <a:r>
                        <a:rPr lang="en-US" sz="1100" dirty="0">
                          <a:solidFill>
                            <a:srgbClr val="000000"/>
                          </a:solidFill>
                          <a:effectLst/>
                          <a:latin typeface="Calibri" panose="020F0502020204030204" pitchFamily="34" charset="0"/>
                          <a:ea typeface="等线" panose="02010600030101010101" pitchFamily="2" charset="-122"/>
                        </a:rPr>
                        <a:t> (Julia) Feng</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2</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36</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1468459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88077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816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19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31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229008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id="{6D7D566D-A201-4FE5-A18F-3F8ED8E2FB28}"/>
              </a:ext>
            </a:extLst>
          </p:cNvPr>
          <p:cNvGraphicFramePr>
            <a:graphicFrameLocks noGrp="1"/>
          </p:cNvGraphicFramePr>
          <p:nvPr>
            <p:extLst>
              <p:ext uri="{D42A27DB-BD31-4B8C-83A1-F6EECF244321}">
                <p14:modId xmlns:p14="http://schemas.microsoft.com/office/powerpoint/2010/main" val="663392227"/>
              </p:ext>
            </p:extLst>
          </p:nvPr>
        </p:nvGraphicFramePr>
        <p:xfrm>
          <a:off x="9906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11 (Monday PM 2) </a:t>
            </a:r>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endParaRPr lang="en-US" altLang="en-US" sz="4000" dirty="0">
              <a:solidFill>
                <a:srgbClr val="0000FF"/>
              </a:solidFill>
            </a:endParaRPr>
          </a:p>
          <a:p>
            <a:pPr algn="ctr">
              <a:buFontTx/>
              <a:buNone/>
            </a:pPr>
            <a:r>
              <a:rPr lang="en-US" altLang="zh-CN" sz="2800" dirty="0">
                <a:cs typeface="Times New Roman" panose="02020603050405020304" pitchFamily="18" charset="0"/>
              </a:rPr>
              <a:t>Nov 14 (Thursday AM 2) </a:t>
            </a:r>
            <a:endParaRPr lang="en-US" altLang="en-US" sz="3600" dirty="0"/>
          </a:p>
        </p:txBody>
      </p:sp>
    </p:spTree>
    <p:extLst>
      <p:ext uri="{BB962C8B-B14F-4D97-AF65-F5344CB8AC3E}">
        <p14:creationId xmlns:p14="http://schemas.microsoft.com/office/powerpoint/2010/main" val="39785426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second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the first recirculation</a:t>
            </a:r>
            <a:r>
              <a:rPr lang="en-GB" altLang="zh-CN" sz="2000" dirty="0"/>
              <a:t> SA ballot on P802.11bf D5.0, </a:t>
            </a:r>
            <a:r>
              <a:rPr lang="en-US" altLang="zh-CN" sz="2000" dirty="0"/>
              <a:t>as contained in document 11-24/</a:t>
            </a:r>
            <a:r>
              <a:rPr lang="en-US" altLang="zh-CN" sz="2000" dirty="0" err="1"/>
              <a:t>XXXXr</a:t>
            </a:r>
            <a:r>
              <a:rPr lang="en-US" altLang="zh-CN" sz="2000" dirty="0" err="1">
                <a:solidFill>
                  <a:srgbClr val="FF0000"/>
                </a:solidFill>
              </a:rPr>
              <a:t>X</a:t>
            </a:r>
            <a:r>
              <a:rPr lang="en-US" altLang="zh-CN" sz="2000" dirty="0"/>
              <a:t>,</a:t>
            </a:r>
          </a:p>
          <a:p>
            <a:pPr marL="354013" indent="0" algn="just">
              <a:buNone/>
            </a:pPr>
            <a:r>
              <a:rPr lang="en-US" altLang="zh-CN" sz="2000" dirty="0">
                <a:hlinkClick r:id="rId3"/>
              </a:rPr>
              <a:t>https://mentor.ieee.org/802.11/dcn/24/11-24-1041-08-00bf-                                   .xlsx</a:t>
            </a:r>
            <a:endParaRPr lang="en-US" altLang="zh-CN" sz="2000" dirty="0"/>
          </a:p>
          <a:p>
            <a:pPr marL="354013" indent="0" algn="just">
              <a:buNone/>
            </a:pPr>
            <a:r>
              <a:rPr lang="en-US" altLang="zh-CN" sz="2000" dirty="0"/>
              <a:t>Instruct the editor to prepare P802.11bf D6.0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D6.0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8641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November</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a:t>: </a:t>
            </a:r>
            <a:r>
              <a:rPr lang="en-US" altLang="zh-CN">
                <a:hlinkClick r:id="rId2"/>
              </a:rPr>
              <a:t>https://cvent.me/eDZgoD</a:t>
            </a:r>
            <a:endParaRPr lang="en-US" altLang="zh-CN"/>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150162</TotalTime>
  <Words>3627</Words>
  <Application>Microsoft Office PowerPoint</Application>
  <PresentationFormat>宽屏</PresentationFormat>
  <Paragraphs>621</Paragraphs>
  <Slides>35</Slides>
  <Notes>34</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35</vt:i4>
      </vt:variant>
    </vt:vector>
  </HeadingPairs>
  <TitlesOfParts>
    <vt:vector size="48"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2024</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1st SA Ballot Recirculation (D5.0)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933</cp:revision>
  <cp:lastPrinted>2014-11-04T15:04:57Z</cp:lastPrinted>
  <dcterms:created xsi:type="dcterms:W3CDTF">2007-04-17T18:10:23Z</dcterms:created>
  <dcterms:modified xsi:type="dcterms:W3CDTF">2024-11-06T06:14:52Z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