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910" r:id="rId3"/>
    <p:sldId id="912" r:id="rId4"/>
    <p:sldId id="913" r:id="rId5"/>
    <p:sldId id="911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83313" autoAdjust="0"/>
  </p:normalViewPr>
  <p:slideViewPr>
    <p:cSldViewPr>
      <p:cViewPr varScale="1">
        <p:scale>
          <a:sx n="71" d="100"/>
          <a:sy n="71" d="100"/>
        </p:scale>
        <p:origin x="1382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370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7208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7326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03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8704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Liaison 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802.11-24/1669r2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8/dcn/24/18-24-0100-06-0000-proposed-repsonse-to-japan-mic-s-consultation-on-frequency-reorganization-plan-2024.pdf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4/18-24-0102-03-0000-proposed-response-to-belgium-bipt-s-consultation-on-uwb-regulation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4/18-24-0095-07-0000-proposed-response-to-saudi-arabia-cst-s-consultation-on-spectrum-outlook-2024-2027.pdf" TargetMode="External"/><Relationship Id="rId5" Type="http://schemas.openxmlformats.org/officeDocument/2006/relationships/hyperlink" Target="https://mentor.ieee.org/802.18/dcn/24/18-24-0092-08-0000-proposed-response-to-ift-public-consultation-re-the-64-ghz-71-ghz-frequency-band.pdf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mentor.ieee.org/802.18/dcn/24/18-24-0091-05-0000-proposed-response-to-qatar-cra-s-consultation-on-iot-and-m2m-position-paper.pdf" TargetMode="External"/><Relationship Id="rId9" Type="http://schemas.openxmlformats.org/officeDocument/2006/relationships/hyperlink" Target="https://mentor.ieee.org/802.18/dcn/24/18-24-0109-05-0000-draft-response-to-czech-ctu-s-consultation-on-draft-radio-spectrum-management-strategy.docx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mentor.ieee.org/802.18/dcn/24/18-24-0118-03-0000-draft-response-to-japan-mic-s-consultation-re-special-exemption-system.pdf" TargetMode="External"/><Relationship Id="rId7" Type="http://schemas.openxmlformats.org/officeDocument/2006/relationships/hyperlink" Target="https://mentor.ieee.org/802.18/dcn/24/18-24-0116-01-0000-etsi-bran-november-2024-update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ic.gov.vn/van-ban-phap-luat/du-thao/2210.htm" TargetMode="External"/><Relationship Id="rId5" Type="http://schemas.openxmlformats.org/officeDocument/2006/relationships/hyperlink" Target="https://www.acma.gov.au/consultations/2024-11/updating-spectrum-plan" TargetMode="External"/><Relationship Id="rId4" Type="http://schemas.openxmlformats.org/officeDocument/2006/relationships/hyperlink" Target="https://mentor.ieee.org/802.18/dcn/24/18-24-0112-03-0000-proposed-response-to-saudi-arabia-s-cst-consultation-re-6-ghz-afc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802.18 Liaison Report – </a:t>
            </a:r>
            <a:r>
              <a:rPr lang="en-US" dirty="0" smtClean="0">
                <a:latin typeface="Times New Roman" charset="0"/>
              </a:rPr>
              <a:t>November 2024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13 November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979053"/>
              </p:ext>
            </p:extLst>
          </p:nvPr>
        </p:nvGraphicFramePr>
        <p:xfrm>
          <a:off x="3048000" y="4191000"/>
          <a:ext cx="8305801" cy="11311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51460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Huawei Technologies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edward.ks.au@gmail.com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Al </a:t>
                      </a:r>
                      <a:r>
                        <a:rPr lang="en-US" sz="1400" dirty="0" err="1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Skyworks</a:t>
                      </a:r>
                      <a:r>
                        <a:rPr lang="en-US" sz="1400" baseline="0" dirty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apetrick123@gmail.com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RR-TAG at a glance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</a:t>
            </a:r>
            <a:r>
              <a:rPr lang="en-US" altLang="en-US" sz="2200" dirty="0" smtClean="0"/>
              <a:t>15 September 2024</a:t>
            </a:r>
            <a:endParaRPr lang="en-US" altLang="en-US" sz="22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63 </a:t>
            </a:r>
            <a:r>
              <a:rPr lang="en-US" altLang="en-US" sz="1800" dirty="0"/>
              <a:t>voters (including </a:t>
            </a:r>
            <a:r>
              <a:rPr lang="en-US" altLang="en-US" sz="1800" dirty="0" smtClean="0"/>
              <a:t>10 </a:t>
            </a:r>
            <a:r>
              <a:rPr lang="en-US" altLang="en-US" sz="1800" dirty="0"/>
              <a:t>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 </a:t>
            </a:r>
            <a:r>
              <a:rPr lang="en-US" altLang="en-US" sz="1800" dirty="0"/>
              <a:t>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6 </a:t>
            </a:r>
            <a:r>
              <a:rPr lang="en-US" altLang="en-US" sz="1800" dirty="0"/>
              <a:t>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</a:t>
            </a:r>
            <a:r>
              <a:rPr lang="en-US" altLang="en-US" sz="1800" dirty="0" smtClean="0"/>
              <a:t>Gaurav </a:t>
            </a:r>
            <a:r>
              <a:rPr lang="en-US" altLang="en-US" sz="1800" dirty="0" err="1" smtClean="0"/>
              <a:t>Patwardhan</a:t>
            </a:r>
            <a:r>
              <a:rPr lang="en-US" altLang="en-US" sz="1800" dirty="0" smtClean="0"/>
              <a:t> (Hewlett Packard Enterprise)</a:t>
            </a:r>
            <a:endParaRPr lang="en-US" altLang="en-US" sz="1800" dirty="0"/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</a:t>
            </a:r>
            <a:r>
              <a:rPr lang="en-US" altLang="en-US" sz="1800" dirty="0" err="1"/>
              <a:t>Petrick</a:t>
            </a:r>
            <a:r>
              <a:rPr lang="en-US" altLang="en-US" sz="1800" dirty="0"/>
              <a:t> (Skyworks Solutions)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IEEE 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</a:t>
            </a:r>
            <a:r>
              <a:rPr lang="en-US" altLang="en-US" sz="18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53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since the 2024 September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1"/>
            <a:ext cx="10363200" cy="76200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Reviewed the </a:t>
            </a:r>
            <a:r>
              <a:rPr lang="en-US" altLang="en-US" sz="2200" dirty="0">
                <a:hlinkClick r:id="rId3"/>
              </a:rPr>
              <a:t>latest ongoing </a:t>
            </a:r>
            <a:r>
              <a:rPr lang="en-US" altLang="en-US" sz="2200" dirty="0" smtClean="0">
                <a:hlinkClick r:id="rId3"/>
              </a:rPr>
              <a:t>consultations</a:t>
            </a:r>
            <a:endParaRPr lang="en-US" altLang="en-US" sz="2200" dirty="0" smtClean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Approved </a:t>
            </a:r>
            <a:r>
              <a:rPr lang="en-US" altLang="en-US" sz="2200" dirty="0"/>
              <a:t>the following IEEE 802 </a:t>
            </a:r>
            <a:r>
              <a:rPr lang="en-US" altLang="en-US" sz="2200" dirty="0" smtClean="0"/>
              <a:t>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Qatar CRA:  </a:t>
            </a:r>
            <a:r>
              <a:rPr lang="en-GB" sz="1800" dirty="0">
                <a:hlinkClick r:id="rId4"/>
              </a:rPr>
              <a:t>Public Consultation - Position Paper on IoT and M2M in the State of Qatar</a:t>
            </a:r>
            <a:r>
              <a:rPr lang="en-GB" sz="1800" dirty="0"/>
              <a:t> 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Mexico IFT:  </a:t>
            </a:r>
            <a:r>
              <a:rPr lang="en-GB" sz="1800" dirty="0">
                <a:hlinkClick r:id="rId5"/>
              </a:rPr>
              <a:t>Public consultation re the 64 GHz - 71 GHz frequency band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 smtClean="0"/>
              <a:t>Saudi Arabia CST</a:t>
            </a:r>
            <a:r>
              <a:rPr lang="en-US" sz="1800" dirty="0"/>
              <a:t>:  </a:t>
            </a:r>
            <a:r>
              <a:rPr lang="en-US" sz="1800" dirty="0">
                <a:hlinkClick r:id="rId6"/>
              </a:rPr>
              <a:t>Spectrum Outlook for Commercial and Innovative Use </a:t>
            </a:r>
            <a:r>
              <a:rPr lang="en-US" sz="1800" dirty="0" smtClean="0">
                <a:hlinkClick r:id="rId6"/>
              </a:rPr>
              <a:t>2024-2027</a:t>
            </a:r>
            <a:endParaRPr lang="en-US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sz="1800" dirty="0"/>
              <a:t>Belgium BIPT: </a:t>
            </a:r>
            <a:r>
              <a:rPr lang="en-GB" sz="1800" dirty="0" smtClean="0"/>
              <a:t> </a:t>
            </a:r>
            <a:r>
              <a:rPr lang="en-GB" sz="1800" dirty="0" smtClean="0">
                <a:hlinkClick r:id="rId7"/>
              </a:rPr>
              <a:t>Consultation </a:t>
            </a:r>
            <a:r>
              <a:rPr lang="en-GB" sz="1800" dirty="0">
                <a:hlinkClick r:id="rId7"/>
              </a:rPr>
              <a:t>on radio interfaces related to devices using the ultra wideband technology (UWB</a:t>
            </a:r>
            <a:r>
              <a:rPr lang="en-GB" sz="1800" dirty="0" smtClean="0">
                <a:hlinkClick r:id="rId7"/>
              </a:rPr>
              <a:t>)</a:t>
            </a:r>
            <a:endParaRPr lang="en-GB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Japan MIC:  </a:t>
            </a:r>
            <a:r>
              <a:rPr lang="en-GB" sz="1800" dirty="0">
                <a:hlinkClick r:id="rId8"/>
              </a:rPr>
              <a:t>Call for opinions on the Frequency Reorganization Action Plan (FY2024 edition</a:t>
            </a:r>
            <a:r>
              <a:rPr lang="en-GB" sz="1800" dirty="0" smtClean="0">
                <a:hlinkClick r:id="rId8"/>
              </a:rPr>
              <a:t>)</a:t>
            </a:r>
            <a:endParaRPr lang="en-GB" sz="18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800" dirty="0"/>
              <a:t>Czech CTU:  </a:t>
            </a:r>
            <a:r>
              <a:rPr lang="en-GB" sz="1800" dirty="0">
                <a:hlinkClick r:id="rId9"/>
              </a:rPr>
              <a:t>Call for comments on the draft Radio Spectrum Management </a:t>
            </a:r>
            <a:r>
              <a:rPr lang="en-GB" sz="1800" dirty="0" smtClean="0">
                <a:hlinkClick r:id="rId9"/>
              </a:rPr>
              <a:t>Strategy</a:t>
            </a:r>
            <a:endParaRPr lang="en-US" sz="1800" dirty="0" smtClean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 smtClean="0"/>
              <a:t>Discussed the latest topics related to spectrum and regulation in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03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Achievements this week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Reviewed and approved the following consultations:</a:t>
            </a:r>
            <a:endParaRPr lang="en-US" altLang="en-US" sz="2200" dirty="0">
              <a:cs typeface="Arial" panose="020B0604020202020204" pitchFamily="34" charset="0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Japan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MIC: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Call for opinions on the proposed ministerial ordinance to amend part of the Radio Law Enforcement Regulations: Addition of systems and bands to the special exemption system for non-technical equipment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Saudi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Arabia CST: 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4"/>
              </a:rPr>
              <a:t>Light Licensing Regulations Annex for the 6 GHz Frequency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4"/>
              </a:rPr>
              <a:t>Band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200" spc="-5" dirty="0">
                <a:solidFill>
                  <a:schemeClr val="tx1"/>
                </a:solidFill>
                <a:cs typeface="Arial"/>
              </a:rPr>
              <a:t>Reviewed and approved the following consultations: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Australia ACMA: 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5"/>
              </a:rPr>
              <a:t>Proposed update to Australian radiofrequency spectrum plan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dirty="0" smtClean="0"/>
              <a:t>Vietnam </a:t>
            </a:r>
            <a:r>
              <a:rPr lang="en-US" sz="1800" dirty="0"/>
              <a:t>MIC:  </a:t>
            </a:r>
            <a:r>
              <a:rPr lang="en-US" sz="1800" dirty="0">
                <a:hlinkClick r:id="rId6"/>
              </a:rPr>
              <a:t>Consultation re lower 6 GHz band for </a:t>
            </a:r>
            <a:r>
              <a:rPr lang="en-US" sz="1800" dirty="0" smtClean="0">
                <a:hlinkClick r:id="rId6"/>
              </a:rPr>
              <a:t>Wi-Fi</a:t>
            </a:r>
            <a:endParaRPr lang="en-US" sz="1800" spc="-5" dirty="0" smtClean="0">
              <a:solidFill>
                <a:schemeClr val="tx1"/>
              </a:solidFill>
              <a:cs typeface="Arial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 smtClean="0">
                <a:cs typeface="Arial" panose="020B0604020202020204" pitchFamily="34" charset="0"/>
              </a:rPr>
              <a:t>Discussed </a:t>
            </a:r>
            <a:r>
              <a:rPr lang="en-US" altLang="en-US" sz="2200" dirty="0">
                <a:cs typeface="Arial" panose="020B0604020202020204" pitchFamily="34" charset="0"/>
              </a:rPr>
              <a:t>the latest topics related to spectrum and regulation in Europe, North America, </a:t>
            </a:r>
            <a:r>
              <a:rPr lang="en-US" altLang="en-US" sz="2200" dirty="0" smtClean="0">
                <a:cs typeface="Arial" panose="020B0604020202020204" pitchFamily="34" charset="0"/>
              </a:rPr>
              <a:t>and Asia Pacific: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ETSI BRAN </a:t>
            </a:r>
            <a:r>
              <a:rPr lang="en-US" altLang="en-US" sz="1800" dirty="0" smtClean="0">
                <a:cs typeface="Arial" panose="020B0604020202020204" pitchFamily="34" charset="0"/>
                <a:hlinkClick r:id="rId7"/>
              </a:rPr>
              <a:t>November 2024 update</a:t>
            </a:r>
            <a:r>
              <a:rPr lang="en-US" altLang="en-US" sz="1800" dirty="0" smtClean="0">
                <a:cs typeface="Arial" panose="020B0604020202020204" pitchFamily="34" charset="0"/>
              </a:rPr>
              <a:t> 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 smtClean="0">
                <a:cs typeface="Arial" panose="020B0604020202020204" pitchFamily="34" charset="0"/>
              </a:rPr>
              <a:t>Liaisons from ITU-R Working Party 5D</a:t>
            </a: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35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Future RR-TAG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8226567"/>
              </p:ext>
            </p:extLst>
          </p:nvPr>
        </p:nvGraphicFramePr>
        <p:xfrm>
          <a:off x="1018592" y="1705690"/>
          <a:ext cx="10339434" cy="1696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172408"/>
                <a:gridCol w="716702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Weekly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dirty="0" smtClean="0"/>
                        <a:t>teleconference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3:00pm ET to 3:55pm ET,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aseline="0" dirty="0" smtClean="0"/>
                        <a:t>Thursday, 21 November </a:t>
                      </a:r>
                      <a:r>
                        <a:rPr lang="en-US" sz="1500" baseline="0" dirty="0" smtClean="0"/>
                        <a:t>2024</a:t>
                      </a:r>
                      <a:r>
                        <a:rPr lang="en-US" sz="1500" dirty="0" smtClean="0"/>
                        <a:t> </a:t>
                      </a:r>
                      <a:endParaRPr lang="en-US" sz="15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Thursdays,</a:t>
                      </a:r>
                      <a:r>
                        <a:rPr lang="en-US" sz="1500" baseline="0" dirty="0" smtClean="0"/>
                        <a:t> 5 </a:t>
                      </a:r>
                      <a:r>
                        <a:rPr lang="en-US" sz="1500" baseline="0" smtClean="0"/>
                        <a:t>December </a:t>
                      </a:r>
                      <a:r>
                        <a:rPr lang="en-US" sz="1500" baseline="0" smtClean="0"/>
                        <a:t>2024 </a:t>
                      </a:r>
                      <a:r>
                        <a:rPr lang="en-US" sz="1500" baseline="0" dirty="0" smtClean="0"/>
                        <a:t>through 20 March 2025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2025 January interim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Opening meeting:  Tuesday,</a:t>
                      </a:r>
                      <a:r>
                        <a:rPr lang="en-US" sz="1500" baseline="0" dirty="0" smtClean="0"/>
                        <a:t> 14 January 2025, 10:30am JST to 12:30pm JST</a:t>
                      </a:r>
                    </a:p>
                    <a:p>
                      <a:r>
                        <a:rPr lang="en-US" sz="1500" baseline="0" dirty="0" smtClean="0"/>
                        <a:t>Closing meeting:  Thursday, 16 January 2025, 8:00am JST to 10:00am JST</a:t>
                      </a:r>
                      <a:endParaRPr lang="en-US" sz="15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853736" y="612868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available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51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69381</TotalTime>
  <Words>490</Words>
  <Application>Microsoft Office PowerPoint</Application>
  <PresentationFormat>Widescreen</PresentationFormat>
  <Paragraphs>90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MS PGothic</vt:lpstr>
      <vt:lpstr>Arial</vt:lpstr>
      <vt:lpstr>Times New Roman</vt:lpstr>
      <vt:lpstr>Office Theme</vt:lpstr>
      <vt:lpstr>802.18 Liaison Report – November 2024</vt:lpstr>
      <vt:lpstr>RR-TAG at a glance</vt:lpstr>
      <vt:lpstr>Progress since the 2024 September interim</vt:lpstr>
      <vt:lpstr>Achievements this week</vt:lpstr>
      <vt:lpstr>Future RR-TAG meetings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11-24/1669r2</dc:title>
  <dc:creator>Edward Au</dc:creator>
  <cp:keywords>802.18 to 802.11 liaison</cp:keywords>
  <cp:lastModifiedBy>Edward Au</cp:lastModifiedBy>
  <cp:revision>5039</cp:revision>
  <cp:lastPrinted>1601-01-01T00:00:00Z</cp:lastPrinted>
  <dcterms:created xsi:type="dcterms:W3CDTF">2016-03-03T14:54:45Z</dcterms:created>
  <dcterms:modified xsi:type="dcterms:W3CDTF">2024-11-15T18:44:12Z</dcterms:modified>
  <cp:category>2024 November plenary</cp:category>
</cp:coreProperties>
</file>