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69"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4C04FC-1114-4593-8B8A-C99A4486B042}" v="147" dt="2024-11-08T16:07:08.8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158" d="100"/>
          <a:sy n="158" d="100"/>
        </p:scale>
        <p:origin x="104" y="160"/>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514C04FC-1114-4593-8B8A-C99A4486B042}"/>
    <pc:docChg chg="undo custSel modSld modMainMaster">
      <pc:chgData name="Stacey, Robert" userId="8f61b79c-1993-4b76-a5c5-6bb0e2071c28" providerId="ADAL" clId="{514C04FC-1114-4593-8B8A-C99A4486B042}" dt="2024-11-08T16:07:41.642" v="3217" actId="20577"/>
      <pc:docMkLst>
        <pc:docMk/>
      </pc:docMkLst>
      <pc:sldChg chg="modSp mod">
        <pc:chgData name="Stacey, Robert" userId="8f61b79c-1993-4b76-a5c5-6bb0e2071c28" providerId="ADAL" clId="{514C04FC-1114-4593-8B8A-C99A4486B042}" dt="2024-10-25T15:42:53.264" v="782" actId="6549"/>
        <pc:sldMkLst>
          <pc:docMk/>
          <pc:sldMk cId="0" sldId="374"/>
        </pc:sldMkLst>
        <pc:spChg chg="mod">
          <ac:chgData name="Stacey, Robert" userId="8f61b79c-1993-4b76-a5c5-6bb0e2071c28" providerId="ADAL" clId="{514C04FC-1114-4593-8B8A-C99A4486B042}" dt="2024-10-25T15:42:53.264" v="782" actId="6549"/>
          <ac:spMkLst>
            <pc:docMk/>
            <pc:sldMk cId="0" sldId="374"/>
            <ac:spMk id="76805" creationId="{00000000-0000-0000-0000-000000000000}"/>
          </ac:spMkLst>
        </pc:spChg>
      </pc:sldChg>
      <pc:sldChg chg="delSp modSp mod chgLayout">
        <pc:chgData name="Stacey, Robert" userId="8f61b79c-1993-4b76-a5c5-6bb0e2071c28" providerId="ADAL" clId="{514C04FC-1114-4593-8B8A-C99A4486B042}" dt="2024-10-25T15:42:29.562" v="781" actId="20577"/>
        <pc:sldMkLst>
          <pc:docMk/>
          <pc:sldMk cId="0" sldId="378"/>
        </pc:sldMkLst>
        <pc:spChg chg="mod ord">
          <ac:chgData name="Stacey, Robert" userId="8f61b79c-1993-4b76-a5c5-6bb0e2071c28" providerId="ADAL" clId="{514C04FC-1114-4593-8B8A-C99A4486B042}" dt="2024-10-25T15:38:48.908" v="741" actId="700"/>
          <ac:spMkLst>
            <pc:docMk/>
            <pc:sldMk cId="0" sldId="378"/>
            <ac:spMk id="2" creationId="{00000000-0000-0000-0000-000000000000}"/>
          </ac:spMkLst>
        </pc:spChg>
        <pc:spChg chg="mod ord">
          <ac:chgData name="Stacey, Robert" userId="8f61b79c-1993-4b76-a5c5-6bb0e2071c28" providerId="ADAL" clId="{514C04FC-1114-4593-8B8A-C99A4486B042}" dt="2024-10-25T15:38:48.908" v="741" actId="700"/>
          <ac:spMkLst>
            <pc:docMk/>
            <pc:sldMk cId="0" sldId="378"/>
            <ac:spMk id="3" creationId="{00000000-0000-0000-0000-000000000000}"/>
          </ac:spMkLst>
        </pc:spChg>
        <pc:spChg chg="del">
          <ac:chgData name="Stacey, Robert" userId="8f61b79c-1993-4b76-a5c5-6bb0e2071c28" providerId="ADAL" clId="{514C04FC-1114-4593-8B8A-C99A4486B042}" dt="2024-10-25T15:38:24.420" v="738" actId="478"/>
          <ac:spMkLst>
            <pc:docMk/>
            <pc:sldMk cId="0" sldId="378"/>
            <ac:spMk id="4" creationId="{00000000-0000-0000-0000-000000000000}"/>
          </ac:spMkLst>
        </pc:spChg>
        <pc:spChg chg="mod ord">
          <ac:chgData name="Stacey, Robert" userId="8f61b79c-1993-4b76-a5c5-6bb0e2071c28" providerId="ADAL" clId="{514C04FC-1114-4593-8B8A-C99A4486B042}" dt="2024-10-25T15:38:48.908" v="741" actId="700"/>
          <ac:spMkLst>
            <pc:docMk/>
            <pc:sldMk cId="0" sldId="378"/>
            <ac:spMk id="13315" creationId="{00000000-0000-0000-0000-000000000000}"/>
          </ac:spMkLst>
        </pc:spChg>
        <pc:spChg chg="mod">
          <ac:chgData name="Stacey, Robert" userId="8f61b79c-1993-4b76-a5c5-6bb0e2071c28" providerId="ADAL" clId="{514C04FC-1114-4593-8B8A-C99A4486B042}" dt="2024-10-25T15:39:00.365" v="742" actId="1076"/>
          <ac:spMkLst>
            <pc:docMk/>
            <pc:sldMk cId="0" sldId="378"/>
            <ac:spMk id="13345" creationId="{00000000-0000-0000-0000-000000000000}"/>
          </ac:spMkLst>
        </pc:spChg>
        <pc:spChg chg="mod ord">
          <ac:chgData name="Stacey, Robert" userId="8f61b79c-1993-4b76-a5c5-6bb0e2071c28" providerId="ADAL" clId="{514C04FC-1114-4593-8B8A-C99A4486B042}" dt="2024-10-25T15:38:48.908" v="741" actId="700"/>
          <ac:spMkLst>
            <pc:docMk/>
            <pc:sldMk cId="0" sldId="378"/>
            <ac:spMk id="13346" creationId="{00000000-0000-0000-0000-000000000000}"/>
          </ac:spMkLst>
        </pc:spChg>
        <pc:graphicFrameChg chg="mod ord modGraphic">
          <ac:chgData name="Stacey, Robert" userId="8f61b79c-1993-4b76-a5c5-6bb0e2071c28" providerId="ADAL" clId="{514C04FC-1114-4593-8B8A-C99A4486B042}" dt="2024-10-25T15:42:29.562" v="781" actId="20577"/>
          <ac:graphicFrameMkLst>
            <pc:docMk/>
            <pc:sldMk cId="0" sldId="378"/>
            <ac:graphicFrameMk id="3247205" creationId="{00000000-0000-0000-0000-000000000000}"/>
          </ac:graphicFrameMkLst>
        </pc:graphicFrameChg>
      </pc:sldChg>
      <pc:sldChg chg="modSp mod">
        <pc:chgData name="Stacey, Robert" userId="8f61b79c-1993-4b76-a5c5-6bb0e2071c28" providerId="ADAL" clId="{514C04FC-1114-4593-8B8A-C99A4486B042}" dt="2024-10-25T18:17:32.742" v="3069" actId="2165"/>
        <pc:sldMkLst>
          <pc:docMk/>
          <pc:sldMk cId="0" sldId="379"/>
        </pc:sldMkLst>
        <pc:graphicFrameChg chg="mod modGraphic">
          <ac:chgData name="Stacey, Robert" userId="8f61b79c-1993-4b76-a5c5-6bb0e2071c28" providerId="ADAL" clId="{514C04FC-1114-4593-8B8A-C99A4486B042}" dt="2024-10-25T18:17:32.742" v="3069" actId="2165"/>
          <ac:graphicFrameMkLst>
            <pc:docMk/>
            <pc:sldMk cId="0" sldId="379"/>
            <ac:graphicFrameMk id="7" creationId="{00000000-0000-0000-0000-000000000000}"/>
          </ac:graphicFrameMkLst>
        </pc:graphicFrameChg>
      </pc:sldChg>
      <pc:sldChg chg="modSp mod">
        <pc:chgData name="Stacey, Robert" userId="8f61b79c-1993-4b76-a5c5-6bb0e2071c28" providerId="ADAL" clId="{514C04FC-1114-4593-8B8A-C99A4486B042}" dt="2024-10-25T18:18:37.445" v="3089" actId="20577"/>
        <pc:sldMkLst>
          <pc:docMk/>
          <pc:sldMk cId="0" sldId="383"/>
        </pc:sldMkLst>
        <pc:spChg chg="mod">
          <ac:chgData name="Stacey, Robert" userId="8f61b79c-1993-4b76-a5c5-6bb0e2071c28" providerId="ADAL" clId="{514C04FC-1114-4593-8B8A-C99A4486B042}" dt="2024-10-25T18:18:06.682" v="3079" actId="14100"/>
          <ac:spMkLst>
            <pc:docMk/>
            <pc:sldMk cId="0" sldId="383"/>
            <ac:spMk id="22534" creationId="{00000000-0000-0000-0000-000000000000}"/>
          </ac:spMkLst>
        </pc:spChg>
        <pc:graphicFrameChg chg="modGraphic">
          <ac:chgData name="Stacey, Robert" userId="8f61b79c-1993-4b76-a5c5-6bb0e2071c28" providerId="ADAL" clId="{514C04FC-1114-4593-8B8A-C99A4486B042}" dt="2024-10-25T18:18:37.445" v="3089" actId="20577"/>
          <ac:graphicFrameMkLst>
            <pc:docMk/>
            <pc:sldMk cId="0" sldId="383"/>
            <ac:graphicFrameMk id="5" creationId="{00000000-0000-0000-0000-000000000000}"/>
          </ac:graphicFrameMkLst>
        </pc:graphicFrameChg>
      </pc:sldChg>
      <pc:sldChg chg="addSp delSp modSp mod">
        <pc:chgData name="Stacey, Robert" userId="8f61b79c-1993-4b76-a5c5-6bb0e2071c28" providerId="ADAL" clId="{514C04FC-1114-4593-8B8A-C99A4486B042}" dt="2024-10-25T18:08:40.692" v="2984" actId="20577"/>
        <pc:sldMkLst>
          <pc:docMk/>
          <pc:sldMk cId="2016195735" sldId="398"/>
        </pc:sldMkLst>
        <pc:spChg chg="mod">
          <ac:chgData name="Stacey, Robert" userId="8f61b79c-1993-4b76-a5c5-6bb0e2071c28" providerId="ADAL" clId="{514C04FC-1114-4593-8B8A-C99A4486B042}" dt="2024-10-25T18:06:23.897" v="2964" actId="1035"/>
          <ac:spMkLst>
            <pc:docMk/>
            <pc:sldMk cId="2016195735" sldId="398"/>
            <ac:spMk id="7" creationId="{D99C0287-D247-1E55-00A6-5E293B871505}"/>
          </ac:spMkLst>
        </pc:spChg>
        <pc:spChg chg="del">
          <ac:chgData name="Stacey, Robert" userId="8f61b79c-1993-4b76-a5c5-6bb0e2071c28" providerId="ADAL" clId="{514C04FC-1114-4593-8B8A-C99A4486B042}" dt="2024-10-25T18:02:30.881" v="2871" actId="478"/>
          <ac:spMkLst>
            <pc:docMk/>
            <pc:sldMk cId="2016195735" sldId="398"/>
            <ac:spMk id="8" creationId="{D2DAA90C-0E6A-ACB4-A2C9-BA8B958F7FFF}"/>
          </ac:spMkLst>
        </pc:spChg>
        <pc:spChg chg="add mod">
          <ac:chgData name="Stacey, Robert" userId="8f61b79c-1993-4b76-a5c5-6bb0e2071c28" providerId="ADAL" clId="{514C04FC-1114-4593-8B8A-C99A4486B042}" dt="2024-10-25T18:08:40.692" v="2984" actId="20577"/>
          <ac:spMkLst>
            <pc:docMk/>
            <pc:sldMk cId="2016195735" sldId="398"/>
            <ac:spMk id="10" creationId="{9C1A2EB6-EAC7-7BCD-6BC8-920666D092D9}"/>
          </ac:spMkLst>
        </pc:spChg>
        <pc:spChg chg="del">
          <ac:chgData name="Stacey, Robert" userId="8f61b79c-1993-4b76-a5c5-6bb0e2071c28" providerId="ADAL" clId="{514C04FC-1114-4593-8B8A-C99A4486B042}" dt="2024-10-25T18:02:44.115" v="2874" actId="478"/>
          <ac:spMkLst>
            <pc:docMk/>
            <pc:sldMk cId="2016195735" sldId="398"/>
            <ac:spMk id="14" creationId="{27FDC6BB-8A11-449B-8EC3-2CDEDE81EEAE}"/>
          </ac:spMkLst>
        </pc:spChg>
        <pc:spChg chg="del">
          <ac:chgData name="Stacey, Robert" userId="8f61b79c-1993-4b76-a5c5-6bb0e2071c28" providerId="ADAL" clId="{514C04FC-1114-4593-8B8A-C99A4486B042}" dt="2024-10-25T18:01:47.263" v="2866" actId="478"/>
          <ac:spMkLst>
            <pc:docMk/>
            <pc:sldMk cId="2016195735" sldId="398"/>
            <ac:spMk id="18" creationId="{FF610610-80EF-CA5A-C176-230A30B252AA}"/>
          </ac:spMkLst>
        </pc:spChg>
        <pc:spChg chg="del">
          <ac:chgData name="Stacey, Robert" userId="8f61b79c-1993-4b76-a5c5-6bb0e2071c28" providerId="ADAL" clId="{514C04FC-1114-4593-8B8A-C99A4486B042}" dt="2024-10-25T18:02:30.881" v="2871" actId="478"/>
          <ac:spMkLst>
            <pc:docMk/>
            <pc:sldMk cId="2016195735" sldId="398"/>
            <ac:spMk id="22" creationId="{46B4A2CD-56A6-C352-8745-D9E19D9D8856}"/>
          </ac:spMkLst>
        </pc:spChg>
        <pc:spChg chg="del">
          <ac:chgData name="Stacey, Robert" userId="8f61b79c-1993-4b76-a5c5-6bb0e2071c28" providerId="ADAL" clId="{514C04FC-1114-4593-8B8A-C99A4486B042}" dt="2024-10-25T15:49:43.097" v="827" actId="478"/>
          <ac:spMkLst>
            <pc:docMk/>
            <pc:sldMk cId="2016195735" sldId="398"/>
            <ac:spMk id="26" creationId="{6E5DEFD6-FCE7-4FCE-A14F-045B4C016621}"/>
          </ac:spMkLst>
        </pc:spChg>
        <pc:spChg chg="del mod">
          <ac:chgData name="Stacey, Robert" userId="8f61b79c-1993-4b76-a5c5-6bb0e2071c28" providerId="ADAL" clId="{514C04FC-1114-4593-8B8A-C99A4486B042}" dt="2024-10-25T18:02:41.447" v="2873" actId="478"/>
          <ac:spMkLst>
            <pc:docMk/>
            <pc:sldMk cId="2016195735" sldId="398"/>
            <ac:spMk id="36"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37"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39"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40" creationId="{00000000-0000-0000-0000-000000000000}"/>
          </ac:spMkLst>
        </pc:spChg>
        <pc:spChg chg="mod">
          <ac:chgData name="Stacey, Robert" userId="8f61b79c-1993-4b76-a5c5-6bb0e2071c28" providerId="ADAL" clId="{514C04FC-1114-4593-8B8A-C99A4486B042}" dt="2024-10-25T18:04:07.833" v="2912" actId="1037"/>
          <ac:spMkLst>
            <pc:docMk/>
            <pc:sldMk cId="2016195735" sldId="398"/>
            <ac:spMk id="41"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42"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44"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45"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46" creationId="{00000000-0000-0000-0000-000000000000}"/>
          </ac:spMkLst>
        </pc:spChg>
        <pc:spChg chg="del">
          <ac:chgData name="Stacey, Robert" userId="8f61b79c-1993-4b76-a5c5-6bb0e2071c28" providerId="ADAL" clId="{514C04FC-1114-4593-8B8A-C99A4486B042}" dt="2024-10-25T18:01:56.673" v="2867" actId="478"/>
          <ac:spMkLst>
            <pc:docMk/>
            <pc:sldMk cId="2016195735" sldId="398"/>
            <ac:spMk id="47" creationId="{00000000-0000-0000-0000-000000000000}"/>
          </ac:spMkLst>
        </pc:spChg>
        <pc:spChg chg="mod">
          <ac:chgData name="Stacey, Robert" userId="8f61b79c-1993-4b76-a5c5-6bb0e2071c28" providerId="ADAL" clId="{514C04FC-1114-4593-8B8A-C99A4486B042}" dt="2024-10-25T18:05:45.545" v="2923" actId="1037"/>
          <ac:spMkLst>
            <pc:docMk/>
            <pc:sldMk cId="2016195735" sldId="398"/>
            <ac:spMk id="48" creationId="{00000000-0000-0000-0000-000000000000}"/>
          </ac:spMkLst>
        </pc:spChg>
        <pc:spChg chg="mod">
          <ac:chgData name="Stacey, Robert" userId="8f61b79c-1993-4b76-a5c5-6bb0e2071c28" providerId="ADAL" clId="{514C04FC-1114-4593-8B8A-C99A4486B042}" dt="2024-10-25T18:06:00.569" v="2932" actId="1036"/>
          <ac:spMkLst>
            <pc:docMk/>
            <pc:sldMk cId="2016195735" sldId="398"/>
            <ac:spMk id="49" creationId="{00000000-0000-0000-0000-000000000000}"/>
          </ac:spMkLst>
        </pc:spChg>
        <pc:spChg chg="del">
          <ac:chgData name="Stacey, Robert" userId="8f61b79c-1993-4b76-a5c5-6bb0e2071c28" providerId="ADAL" clId="{514C04FC-1114-4593-8B8A-C99A4486B042}" dt="2024-10-25T18:04:41.384" v="2914" actId="478"/>
          <ac:spMkLst>
            <pc:docMk/>
            <pc:sldMk cId="2016195735" sldId="398"/>
            <ac:spMk id="50" creationId="{00000000-0000-0000-0000-000000000000}"/>
          </ac:spMkLst>
        </pc:spChg>
        <pc:spChg chg="mod">
          <ac:chgData name="Stacey, Robert" userId="8f61b79c-1993-4b76-a5c5-6bb0e2071c28" providerId="ADAL" clId="{514C04FC-1114-4593-8B8A-C99A4486B042}" dt="2024-10-25T18:01:18.080" v="2865" actId="20577"/>
          <ac:spMkLst>
            <pc:docMk/>
            <pc:sldMk cId="2016195735" sldId="398"/>
            <ac:spMk id="51" creationId="{00000000-0000-0000-0000-000000000000}"/>
          </ac:spMkLst>
        </pc:spChg>
        <pc:spChg chg="mod">
          <ac:chgData name="Stacey, Robert" userId="8f61b79c-1993-4b76-a5c5-6bb0e2071c28" providerId="ADAL" clId="{514C04FC-1114-4593-8B8A-C99A4486B042}" dt="2024-10-25T18:04:07.833" v="2912" actId="1037"/>
          <ac:spMkLst>
            <pc:docMk/>
            <pc:sldMk cId="2016195735" sldId="398"/>
            <ac:spMk id="57" creationId="{00000000-0000-0000-0000-000000000000}"/>
          </ac:spMkLst>
        </pc:spChg>
        <pc:spChg chg="mod">
          <ac:chgData name="Stacey, Robert" userId="8f61b79c-1993-4b76-a5c5-6bb0e2071c28" providerId="ADAL" clId="{514C04FC-1114-4593-8B8A-C99A4486B042}" dt="2024-10-25T18:04:07.833" v="2912" actId="1037"/>
          <ac:spMkLst>
            <pc:docMk/>
            <pc:sldMk cId="2016195735" sldId="398"/>
            <ac:spMk id="59" creationId="{00000000-0000-0000-0000-000000000000}"/>
          </ac:spMkLst>
        </pc:spChg>
        <pc:spChg chg="mod">
          <ac:chgData name="Stacey, Robert" userId="8f61b79c-1993-4b76-a5c5-6bb0e2071c28" providerId="ADAL" clId="{514C04FC-1114-4593-8B8A-C99A4486B042}" dt="2024-10-25T18:06:05.854" v="2943" actId="1036"/>
          <ac:spMkLst>
            <pc:docMk/>
            <pc:sldMk cId="2016195735" sldId="398"/>
            <ac:spMk id="61" creationId="{00000000-0000-0000-0000-000000000000}"/>
          </ac:spMkLst>
        </pc:spChg>
        <pc:spChg chg="mod">
          <ac:chgData name="Stacey, Robert" userId="8f61b79c-1993-4b76-a5c5-6bb0e2071c28" providerId="ADAL" clId="{514C04FC-1114-4593-8B8A-C99A4486B042}" dt="2024-10-25T18:05:36.819" v="2919" actId="1076"/>
          <ac:spMkLst>
            <pc:docMk/>
            <pc:sldMk cId="2016195735" sldId="398"/>
            <ac:spMk id="30722" creationId="{00000000-0000-0000-0000-000000000000}"/>
          </ac:spMkLst>
        </pc:spChg>
        <pc:cxnChg chg="del">
          <ac:chgData name="Stacey, Robert" userId="8f61b79c-1993-4b76-a5c5-6bb0e2071c28" providerId="ADAL" clId="{514C04FC-1114-4593-8B8A-C99A4486B042}" dt="2024-10-25T18:02:30.881" v="2871" actId="478"/>
          <ac:cxnSpMkLst>
            <pc:docMk/>
            <pc:sldMk cId="2016195735" sldId="398"/>
            <ac:cxnSpMk id="21" creationId="{0354D2DC-ED16-0BC2-E4CB-C1232FD538E0}"/>
          </ac:cxnSpMkLst>
        </pc:cxnChg>
      </pc:sldChg>
      <pc:sldChg chg="addSp delSp modSp mod modClrScheme chgLayout">
        <pc:chgData name="Stacey, Robert" userId="8f61b79c-1993-4b76-a5c5-6bb0e2071c28" providerId="ADAL" clId="{514C04FC-1114-4593-8B8A-C99A4486B042}" dt="2024-10-25T18:10:22.353" v="2992" actId="1038"/>
        <pc:sldMkLst>
          <pc:docMk/>
          <pc:sldMk cId="2557909821" sldId="422"/>
        </pc:sldMkLst>
        <pc:spChg chg="mod ord">
          <ac:chgData name="Stacey, Robert" userId="8f61b79c-1993-4b76-a5c5-6bb0e2071c28" providerId="ADAL" clId="{514C04FC-1114-4593-8B8A-C99A4486B042}" dt="2024-10-25T18:07:37.035" v="2981" actId="700"/>
          <ac:spMkLst>
            <pc:docMk/>
            <pc:sldMk cId="2557909821" sldId="422"/>
            <ac:spMk id="2" creationId="{00000000-0000-0000-0000-000000000000}"/>
          </ac:spMkLst>
        </pc:spChg>
        <pc:spChg chg="mod ord">
          <ac:chgData name="Stacey, Robert" userId="8f61b79c-1993-4b76-a5c5-6bb0e2071c28" providerId="ADAL" clId="{514C04FC-1114-4593-8B8A-C99A4486B042}" dt="2024-10-25T18:07:37.035" v="2981" actId="700"/>
          <ac:spMkLst>
            <pc:docMk/>
            <pc:sldMk cId="2557909821" sldId="422"/>
            <ac:spMk id="3" creationId="{00000000-0000-0000-0000-000000000000}"/>
          </ac:spMkLst>
        </pc:spChg>
        <pc:spChg chg="add del mod ord">
          <ac:chgData name="Stacey, Robert" userId="8f61b79c-1993-4b76-a5c5-6bb0e2071c28" providerId="ADAL" clId="{514C04FC-1114-4593-8B8A-C99A4486B042}" dt="2024-10-25T18:07:37.035" v="2981" actId="700"/>
          <ac:spMkLst>
            <pc:docMk/>
            <pc:sldMk cId="2557909821" sldId="422"/>
            <ac:spMk id="5" creationId="{ABAF9020-D2FC-78FE-7420-7726BE592509}"/>
          </ac:spMkLst>
        </pc:spChg>
        <pc:spChg chg="mod ord">
          <ac:chgData name="Stacey, Robert" userId="8f61b79c-1993-4b76-a5c5-6bb0e2071c28" providerId="ADAL" clId="{514C04FC-1114-4593-8B8A-C99A4486B042}" dt="2024-10-25T18:07:41.990" v="2982" actId="14100"/>
          <ac:spMkLst>
            <pc:docMk/>
            <pc:sldMk cId="2557909821" sldId="422"/>
            <ac:spMk id="15363" creationId="{00000000-0000-0000-0000-000000000000}"/>
          </ac:spMkLst>
        </pc:spChg>
        <pc:spChg chg="mod ord">
          <ac:chgData name="Stacey, Robert" userId="8f61b79c-1993-4b76-a5c5-6bb0e2071c28" providerId="ADAL" clId="{514C04FC-1114-4593-8B8A-C99A4486B042}" dt="2024-10-25T18:07:37.035" v="2981" actId="700"/>
          <ac:spMkLst>
            <pc:docMk/>
            <pc:sldMk cId="2557909821" sldId="422"/>
            <ac:spMk id="15366" creationId="{00000000-0000-0000-0000-000000000000}"/>
          </ac:spMkLst>
        </pc:spChg>
        <pc:graphicFrameChg chg="mod modGraphic">
          <ac:chgData name="Stacey, Robert" userId="8f61b79c-1993-4b76-a5c5-6bb0e2071c28" providerId="ADAL" clId="{514C04FC-1114-4593-8B8A-C99A4486B042}" dt="2024-10-25T18:10:22.353" v="2992" actId="1038"/>
          <ac:graphicFrameMkLst>
            <pc:docMk/>
            <pc:sldMk cId="2557909821" sldId="422"/>
            <ac:graphicFrameMk id="7" creationId="{00000000-0000-0000-0000-000000000000}"/>
          </ac:graphicFrameMkLst>
        </pc:graphicFrameChg>
      </pc:sldChg>
      <pc:sldChg chg="modSp mod">
        <pc:chgData name="Stacey, Robert" userId="8f61b79c-1993-4b76-a5c5-6bb0e2071c28" providerId="ADAL" clId="{514C04FC-1114-4593-8B8A-C99A4486B042}" dt="2024-10-25T15:34:11.687" v="716" actId="2161"/>
        <pc:sldMkLst>
          <pc:docMk/>
          <pc:sldMk cId="3703323730" sldId="430"/>
        </pc:sldMkLst>
        <pc:graphicFrameChg chg="modGraphic">
          <ac:chgData name="Stacey, Robert" userId="8f61b79c-1993-4b76-a5c5-6bb0e2071c28" providerId="ADAL" clId="{514C04FC-1114-4593-8B8A-C99A4486B042}" dt="2024-10-25T15:32:46.770" v="708" actId="2165"/>
          <ac:graphicFrameMkLst>
            <pc:docMk/>
            <pc:sldMk cId="3703323730" sldId="430"/>
            <ac:graphicFrameMk id="6" creationId="{00000000-0000-0000-0000-000000000000}"/>
          </ac:graphicFrameMkLst>
        </pc:graphicFrameChg>
        <pc:graphicFrameChg chg="modGraphic">
          <ac:chgData name="Stacey, Robert" userId="8f61b79c-1993-4b76-a5c5-6bb0e2071c28" providerId="ADAL" clId="{514C04FC-1114-4593-8B8A-C99A4486B042}" dt="2024-10-25T15:34:11.687" v="716" actId="2161"/>
          <ac:graphicFrameMkLst>
            <pc:docMk/>
            <pc:sldMk cId="3703323730" sldId="430"/>
            <ac:graphicFrameMk id="8" creationId="{00000000-0000-0000-0000-000000000000}"/>
          </ac:graphicFrameMkLst>
        </pc:graphicFrameChg>
      </pc:sldChg>
      <pc:sldChg chg="addSp delSp modSp mod modClrScheme chgLayout">
        <pc:chgData name="Stacey, Robert" userId="8f61b79c-1993-4b76-a5c5-6bb0e2071c28" providerId="ADAL" clId="{514C04FC-1114-4593-8B8A-C99A4486B042}" dt="2024-10-25T18:06:52.351" v="2971" actId="1035"/>
        <pc:sldMkLst>
          <pc:docMk/>
          <pc:sldMk cId="1054996704" sldId="496"/>
        </pc:sldMkLst>
        <pc:spChg chg="del mod">
          <ac:chgData name="Stacey, Robert" userId="8f61b79c-1993-4b76-a5c5-6bb0e2071c28" providerId="ADAL" clId="{514C04FC-1114-4593-8B8A-C99A4486B042}" dt="2024-10-25T16:50:55.190" v="1337" actId="478"/>
          <ac:spMkLst>
            <pc:docMk/>
            <pc:sldMk cId="1054996704" sldId="496"/>
            <ac:spMk id="5" creationId="{00000000-0000-0000-0000-000000000000}"/>
          </ac:spMkLst>
        </pc:spChg>
        <pc:spChg chg="mod ord">
          <ac:chgData name="Stacey, Robert" userId="8f61b79c-1993-4b76-a5c5-6bb0e2071c28" providerId="ADAL" clId="{514C04FC-1114-4593-8B8A-C99A4486B042}" dt="2024-10-25T17:48:58.049" v="2744" actId="1037"/>
          <ac:spMkLst>
            <pc:docMk/>
            <pc:sldMk cId="1054996704" sldId="496"/>
            <ac:spMk id="6" creationId="{00000000-0000-0000-0000-000000000000}"/>
          </ac:spMkLst>
        </pc:spChg>
        <pc:spChg chg="mod ord">
          <ac:chgData name="Stacey, Robert" userId="8f61b79c-1993-4b76-a5c5-6bb0e2071c28" providerId="ADAL" clId="{514C04FC-1114-4593-8B8A-C99A4486B042}" dt="2024-10-25T18:06:52.351" v="2971" actId="1035"/>
          <ac:spMkLst>
            <pc:docMk/>
            <pc:sldMk cId="1054996704" sldId="496"/>
            <ac:spMk id="7" creationId="{00000000-0000-0000-0000-000000000000}"/>
          </ac:spMkLst>
        </pc:spChg>
        <pc:spChg chg="mod ord">
          <ac:chgData name="Stacey, Robert" userId="8f61b79c-1993-4b76-a5c5-6bb0e2071c28" providerId="ADAL" clId="{514C04FC-1114-4593-8B8A-C99A4486B042}" dt="2024-10-25T17:48:58.049" v="2744" actId="1037"/>
          <ac:spMkLst>
            <pc:docMk/>
            <pc:sldMk cId="1054996704" sldId="496"/>
            <ac:spMk id="9" creationId="{00000000-0000-0000-0000-000000000000}"/>
          </ac:spMkLst>
        </pc:spChg>
        <pc:spChg chg="add mod">
          <ac:chgData name="Stacey, Robert" userId="8f61b79c-1993-4b76-a5c5-6bb0e2071c28" providerId="ADAL" clId="{514C04FC-1114-4593-8B8A-C99A4486B042}" dt="2024-10-25T17:53:24.174" v="2799" actId="20577"/>
          <ac:spMkLst>
            <pc:docMk/>
            <pc:sldMk cId="1054996704" sldId="496"/>
            <ac:spMk id="12" creationId="{AF381527-B80C-950E-1530-BCA23A2D5ADF}"/>
          </ac:spMkLst>
        </pc:spChg>
        <pc:spChg chg="add mod">
          <ac:chgData name="Stacey, Robert" userId="8f61b79c-1993-4b76-a5c5-6bb0e2071c28" providerId="ADAL" clId="{514C04FC-1114-4593-8B8A-C99A4486B042}" dt="2024-10-25T17:56:15.625" v="2835" actId="6549"/>
          <ac:spMkLst>
            <pc:docMk/>
            <pc:sldMk cId="1054996704" sldId="496"/>
            <ac:spMk id="13" creationId="{F4321B7A-1DC8-896A-73A5-500A54FD3F50}"/>
          </ac:spMkLst>
        </pc:spChg>
        <pc:spChg chg="add mod">
          <ac:chgData name="Stacey, Robert" userId="8f61b79c-1993-4b76-a5c5-6bb0e2071c28" providerId="ADAL" clId="{514C04FC-1114-4593-8B8A-C99A4486B042}" dt="2024-10-25T17:53:57.611" v="2812" actId="1037"/>
          <ac:spMkLst>
            <pc:docMk/>
            <pc:sldMk cId="1054996704" sldId="496"/>
            <ac:spMk id="15" creationId="{E0E7B3CF-23FA-EEA3-70CE-A130F0F6F53A}"/>
          </ac:spMkLst>
        </pc:spChg>
        <pc:spChg chg="add mod ord">
          <ac:chgData name="Stacey, Robert" userId="8f61b79c-1993-4b76-a5c5-6bb0e2071c28" providerId="ADAL" clId="{514C04FC-1114-4593-8B8A-C99A4486B042}" dt="2024-10-25T17:58:35.369" v="2845" actId="207"/>
          <ac:spMkLst>
            <pc:docMk/>
            <pc:sldMk cId="1054996704" sldId="496"/>
            <ac:spMk id="16" creationId="{EAD7E861-BC6F-FBD8-A5DE-7C1C51949318}"/>
          </ac:spMkLst>
        </pc:spChg>
        <pc:spChg chg="add mod">
          <ac:chgData name="Stacey, Robert" userId="8f61b79c-1993-4b76-a5c5-6bb0e2071c28" providerId="ADAL" clId="{514C04FC-1114-4593-8B8A-C99A4486B042}" dt="2024-10-25T17:58:35.369" v="2845" actId="207"/>
          <ac:spMkLst>
            <pc:docMk/>
            <pc:sldMk cId="1054996704" sldId="496"/>
            <ac:spMk id="17" creationId="{2F3FAA36-8C16-057F-73BA-DFC1EC09B57E}"/>
          </ac:spMkLst>
        </pc:spChg>
        <pc:spChg chg="add mod">
          <ac:chgData name="Stacey, Robert" userId="8f61b79c-1993-4b76-a5c5-6bb0e2071c28" providerId="ADAL" clId="{514C04FC-1114-4593-8B8A-C99A4486B042}" dt="2024-10-25T17:58:35.369" v="2845" actId="207"/>
          <ac:spMkLst>
            <pc:docMk/>
            <pc:sldMk cId="1054996704" sldId="496"/>
            <ac:spMk id="18" creationId="{20D1B6D3-E11F-26B2-8556-7887820B9293}"/>
          </ac:spMkLst>
        </pc:spChg>
        <pc:spChg chg="add mod">
          <ac:chgData name="Stacey, Robert" userId="8f61b79c-1993-4b76-a5c5-6bb0e2071c28" providerId="ADAL" clId="{514C04FC-1114-4593-8B8A-C99A4486B042}" dt="2024-10-25T17:48:58.049" v="2744" actId="1037"/>
          <ac:spMkLst>
            <pc:docMk/>
            <pc:sldMk cId="1054996704" sldId="496"/>
            <ac:spMk id="19" creationId="{2A43A4AB-2AC0-7459-8F56-598D6FB6F348}"/>
          </ac:spMkLst>
        </pc:spChg>
        <pc:spChg chg="add mod">
          <ac:chgData name="Stacey, Robert" userId="8f61b79c-1993-4b76-a5c5-6bb0e2071c28" providerId="ADAL" clId="{514C04FC-1114-4593-8B8A-C99A4486B042}" dt="2024-10-25T17:48:58.049" v="2744" actId="1037"/>
          <ac:spMkLst>
            <pc:docMk/>
            <pc:sldMk cId="1054996704" sldId="496"/>
            <ac:spMk id="20" creationId="{7342BBF2-518C-2F5F-3702-D121CB36FCDB}"/>
          </ac:spMkLst>
        </pc:spChg>
        <pc:spChg chg="add mod">
          <ac:chgData name="Stacey, Robert" userId="8f61b79c-1993-4b76-a5c5-6bb0e2071c28" providerId="ADAL" clId="{514C04FC-1114-4593-8B8A-C99A4486B042}" dt="2024-10-25T17:48:58.049" v="2744" actId="1037"/>
          <ac:spMkLst>
            <pc:docMk/>
            <pc:sldMk cId="1054996704" sldId="496"/>
            <ac:spMk id="22" creationId="{3AE4FC70-D089-B6CE-73E6-6178A313F0CB}"/>
          </ac:spMkLst>
        </pc:spChg>
        <pc:spChg chg="add mod">
          <ac:chgData name="Stacey, Robert" userId="8f61b79c-1993-4b76-a5c5-6bb0e2071c28" providerId="ADAL" clId="{514C04FC-1114-4593-8B8A-C99A4486B042}" dt="2024-10-25T17:48:58.049" v="2744" actId="1037"/>
          <ac:spMkLst>
            <pc:docMk/>
            <pc:sldMk cId="1054996704" sldId="496"/>
            <ac:spMk id="23" creationId="{5B13284B-433E-2DDD-8D31-3B1C09C4AF68}"/>
          </ac:spMkLst>
        </pc:spChg>
        <pc:spChg chg="add mod">
          <ac:chgData name="Stacey, Robert" userId="8f61b79c-1993-4b76-a5c5-6bb0e2071c28" providerId="ADAL" clId="{514C04FC-1114-4593-8B8A-C99A4486B042}" dt="2024-10-25T18:00:26.724" v="2862" actId="14100"/>
          <ac:spMkLst>
            <pc:docMk/>
            <pc:sldMk cId="1054996704" sldId="496"/>
            <ac:spMk id="24" creationId="{7A22540F-BB68-E595-588D-541EAC49C8F7}"/>
          </ac:spMkLst>
        </pc:spChg>
        <pc:spChg chg="add mod">
          <ac:chgData name="Stacey, Robert" userId="8f61b79c-1993-4b76-a5c5-6bb0e2071c28" providerId="ADAL" clId="{514C04FC-1114-4593-8B8A-C99A4486B042}" dt="2024-10-25T18:00:29.694" v="2863" actId="14100"/>
          <ac:spMkLst>
            <pc:docMk/>
            <pc:sldMk cId="1054996704" sldId="496"/>
            <ac:spMk id="25" creationId="{5302E5ED-5963-B670-1C1A-A88D6550F41A}"/>
          </ac:spMkLst>
        </pc:spChg>
        <pc:spChg chg="add mod">
          <ac:chgData name="Stacey, Robert" userId="8f61b79c-1993-4b76-a5c5-6bb0e2071c28" providerId="ADAL" clId="{514C04FC-1114-4593-8B8A-C99A4486B042}" dt="2024-10-25T17:58:47.655" v="2846" actId="207"/>
          <ac:spMkLst>
            <pc:docMk/>
            <pc:sldMk cId="1054996704" sldId="496"/>
            <ac:spMk id="26" creationId="{A63BA1AF-B68E-2042-DF43-CCF98CB53481}"/>
          </ac:spMkLst>
        </pc:spChg>
        <pc:spChg chg="add mod">
          <ac:chgData name="Stacey, Robert" userId="8f61b79c-1993-4b76-a5c5-6bb0e2071c28" providerId="ADAL" clId="{514C04FC-1114-4593-8B8A-C99A4486B042}" dt="2024-10-25T17:48:58.049" v="2744" actId="1037"/>
          <ac:spMkLst>
            <pc:docMk/>
            <pc:sldMk cId="1054996704" sldId="496"/>
            <ac:spMk id="27" creationId="{BEC366E6-2192-398E-D88B-44F6599E4E14}"/>
          </ac:spMkLst>
        </pc:spChg>
        <pc:spChg chg="add mod">
          <ac:chgData name="Stacey, Robert" userId="8f61b79c-1993-4b76-a5c5-6bb0e2071c28" providerId="ADAL" clId="{514C04FC-1114-4593-8B8A-C99A4486B042}" dt="2024-10-25T17:48:58.049" v="2744" actId="1037"/>
          <ac:spMkLst>
            <pc:docMk/>
            <pc:sldMk cId="1054996704" sldId="496"/>
            <ac:spMk id="28" creationId="{73854F03-62B8-B7D0-99EE-EB94C5453325}"/>
          </ac:spMkLst>
        </pc:spChg>
        <pc:spChg chg="add mod">
          <ac:chgData name="Stacey, Robert" userId="8f61b79c-1993-4b76-a5c5-6bb0e2071c28" providerId="ADAL" clId="{514C04FC-1114-4593-8B8A-C99A4486B042}" dt="2024-10-25T17:48:58.049" v="2744" actId="1037"/>
          <ac:spMkLst>
            <pc:docMk/>
            <pc:sldMk cId="1054996704" sldId="496"/>
            <ac:spMk id="29" creationId="{BDCF8E13-D187-B083-9B07-2FBA03F74A9D}"/>
          </ac:spMkLst>
        </pc:spChg>
        <pc:spChg chg="add mod">
          <ac:chgData name="Stacey, Robert" userId="8f61b79c-1993-4b76-a5c5-6bb0e2071c28" providerId="ADAL" clId="{514C04FC-1114-4593-8B8A-C99A4486B042}" dt="2024-10-25T17:48:58.049" v="2744" actId="1037"/>
          <ac:spMkLst>
            <pc:docMk/>
            <pc:sldMk cId="1054996704" sldId="496"/>
            <ac:spMk id="30" creationId="{BB242521-CBFD-D673-1A23-6C330F45CB97}"/>
          </ac:spMkLst>
        </pc:spChg>
        <pc:spChg chg="add mod">
          <ac:chgData name="Stacey, Robert" userId="8f61b79c-1993-4b76-a5c5-6bb0e2071c28" providerId="ADAL" clId="{514C04FC-1114-4593-8B8A-C99A4486B042}" dt="2024-10-25T17:48:58.049" v="2744" actId="1037"/>
          <ac:spMkLst>
            <pc:docMk/>
            <pc:sldMk cId="1054996704" sldId="496"/>
            <ac:spMk id="31" creationId="{8753F80C-ECF8-E509-1496-54FEB5D8AFAA}"/>
          </ac:spMkLst>
        </pc:spChg>
        <pc:spChg chg="add mod">
          <ac:chgData name="Stacey, Robert" userId="8f61b79c-1993-4b76-a5c5-6bb0e2071c28" providerId="ADAL" clId="{514C04FC-1114-4593-8B8A-C99A4486B042}" dt="2024-10-25T17:48:58.049" v="2744" actId="1037"/>
          <ac:spMkLst>
            <pc:docMk/>
            <pc:sldMk cId="1054996704" sldId="496"/>
            <ac:spMk id="32" creationId="{42B462DC-5F85-6001-BFEC-158758BF895A}"/>
          </ac:spMkLst>
        </pc:spChg>
        <pc:spChg chg="add mod">
          <ac:chgData name="Stacey, Robert" userId="8f61b79c-1993-4b76-a5c5-6bb0e2071c28" providerId="ADAL" clId="{514C04FC-1114-4593-8B8A-C99A4486B042}" dt="2024-10-25T17:48:58.049" v="2744" actId="1037"/>
          <ac:spMkLst>
            <pc:docMk/>
            <pc:sldMk cId="1054996704" sldId="496"/>
            <ac:spMk id="33" creationId="{709AB246-76FF-5219-31F2-8DB56BE12C27}"/>
          </ac:spMkLst>
        </pc:spChg>
        <pc:spChg chg="add mod">
          <ac:chgData name="Stacey, Robert" userId="8f61b79c-1993-4b76-a5c5-6bb0e2071c28" providerId="ADAL" clId="{514C04FC-1114-4593-8B8A-C99A4486B042}" dt="2024-10-25T16:58:33.575" v="1909"/>
          <ac:spMkLst>
            <pc:docMk/>
            <pc:sldMk cId="1054996704" sldId="496"/>
            <ac:spMk id="34" creationId="{E7323FB4-B387-F42D-1409-C96A290CC763}"/>
          </ac:spMkLst>
        </pc:spChg>
        <pc:spChg chg="add mod">
          <ac:chgData name="Stacey, Robert" userId="8f61b79c-1993-4b76-a5c5-6bb0e2071c28" providerId="ADAL" clId="{514C04FC-1114-4593-8B8A-C99A4486B042}" dt="2024-10-25T16:58:38.861" v="1910"/>
          <ac:spMkLst>
            <pc:docMk/>
            <pc:sldMk cId="1054996704" sldId="496"/>
            <ac:spMk id="35" creationId="{0C647D77-EEA8-C7DF-5AC6-1D0E1BFD6FAD}"/>
          </ac:spMkLst>
        </pc:spChg>
        <pc:spChg chg="add mod">
          <ac:chgData name="Stacey, Robert" userId="8f61b79c-1993-4b76-a5c5-6bb0e2071c28" providerId="ADAL" clId="{514C04FC-1114-4593-8B8A-C99A4486B042}" dt="2024-10-25T17:48:58.049" v="2744" actId="1037"/>
          <ac:spMkLst>
            <pc:docMk/>
            <pc:sldMk cId="1054996704" sldId="496"/>
            <ac:spMk id="36" creationId="{2879AF7C-F5DC-895F-BED7-56DC0724DFA9}"/>
          </ac:spMkLst>
        </pc:spChg>
        <pc:spChg chg="add mod">
          <ac:chgData name="Stacey, Robert" userId="8f61b79c-1993-4b76-a5c5-6bb0e2071c28" providerId="ADAL" clId="{514C04FC-1114-4593-8B8A-C99A4486B042}" dt="2024-10-25T17:48:58.049" v="2744" actId="1037"/>
          <ac:spMkLst>
            <pc:docMk/>
            <pc:sldMk cId="1054996704" sldId="496"/>
            <ac:spMk id="37" creationId="{6673A914-C427-A11A-C3A9-7FC517B074EA}"/>
          </ac:spMkLst>
        </pc:spChg>
        <pc:spChg chg="add mod">
          <ac:chgData name="Stacey, Robert" userId="8f61b79c-1993-4b76-a5c5-6bb0e2071c28" providerId="ADAL" clId="{514C04FC-1114-4593-8B8A-C99A4486B042}" dt="2024-10-25T17:48:58.049" v="2744" actId="1037"/>
          <ac:spMkLst>
            <pc:docMk/>
            <pc:sldMk cId="1054996704" sldId="496"/>
            <ac:spMk id="38" creationId="{8C75610F-54A5-B16C-2B51-D4A59A1FC5D9}"/>
          </ac:spMkLst>
        </pc:spChg>
        <pc:spChg chg="add mod">
          <ac:chgData name="Stacey, Robert" userId="8f61b79c-1993-4b76-a5c5-6bb0e2071c28" providerId="ADAL" clId="{514C04FC-1114-4593-8B8A-C99A4486B042}" dt="2024-10-25T17:58:35.369" v="2845" actId="207"/>
          <ac:spMkLst>
            <pc:docMk/>
            <pc:sldMk cId="1054996704" sldId="496"/>
            <ac:spMk id="39" creationId="{1A107310-38B9-3485-4ED4-611DF97F70B4}"/>
          </ac:spMkLst>
        </pc:spChg>
        <pc:spChg chg="add mod">
          <ac:chgData name="Stacey, Robert" userId="8f61b79c-1993-4b76-a5c5-6bb0e2071c28" providerId="ADAL" clId="{514C04FC-1114-4593-8B8A-C99A4486B042}" dt="2024-10-25T17:48:58.049" v="2744" actId="1037"/>
          <ac:spMkLst>
            <pc:docMk/>
            <pc:sldMk cId="1054996704" sldId="496"/>
            <ac:spMk id="41" creationId="{12F257D4-9AC6-E050-F5CC-7BCE30B175F8}"/>
          </ac:spMkLst>
        </pc:spChg>
        <pc:spChg chg="add mod">
          <ac:chgData name="Stacey, Robert" userId="8f61b79c-1993-4b76-a5c5-6bb0e2071c28" providerId="ADAL" clId="{514C04FC-1114-4593-8B8A-C99A4486B042}" dt="2024-10-25T17:48:58.049" v="2744" actId="1037"/>
          <ac:spMkLst>
            <pc:docMk/>
            <pc:sldMk cId="1054996704" sldId="496"/>
            <ac:spMk id="42" creationId="{36846AF2-B864-8846-85BD-945ABEA4D2CF}"/>
          </ac:spMkLst>
        </pc:spChg>
        <pc:spChg chg="add mod">
          <ac:chgData name="Stacey, Robert" userId="8f61b79c-1993-4b76-a5c5-6bb0e2071c28" providerId="ADAL" clId="{514C04FC-1114-4593-8B8A-C99A4486B042}" dt="2024-10-25T17:48:58.049" v="2744" actId="1037"/>
          <ac:spMkLst>
            <pc:docMk/>
            <pc:sldMk cId="1054996704" sldId="496"/>
            <ac:spMk id="43" creationId="{36154909-F253-23C0-DB31-7804DB292167}"/>
          </ac:spMkLst>
        </pc:spChg>
        <pc:spChg chg="add mod">
          <ac:chgData name="Stacey, Robert" userId="8f61b79c-1993-4b76-a5c5-6bb0e2071c28" providerId="ADAL" clId="{514C04FC-1114-4593-8B8A-C99A4486B042}" dt="2024-10-25T17:48:58.049" v="2744" actId="1037"/>
          <ac:spMkLst>
            <pc:docMk/>
            <pc:sldMk cId="1054996704" sldId="496"/>
            <ac:spMk id="44" creationId="{372742DD-CD69-FD50-D891-B12DE5E39450}"/>
          </ac:spMkLst>
        </pc:spChg>
        <pc:spChg chg="add mod">
          <ac:chgData name="Stacey, Robert" userId="8f61b79c-1993-4b76-a5c5-6bb0e2071c28" providerId="ADAL" clId="{514C04FC-1114-4593-8B8A-C99A4486B042}" dt="2024-10-25T17:48:58.049" v="2744" actId="1037"/>
          <ac:spMkLst>
            <pc:docMk/>
            <pc:sldMk cId="1054996704" sldId="496"/>
            <ac:spMk id="45" creationId="{DD903D52-B9D6-D071-6B46-30200547BD8C}"/>
          </ac:spMkLst>
        </pc:spChg>
        <pc:spChg chg="add mod">
          <ac:chgData name="Stacey, Robert" userId="8f61b79c-1993-4b76-a5c5-6bb0e2071c28" providerId="ADAL" clId="{514C04FC-1114-4593-8B8A-C99A4486B042}" dt="2024-10-25T17:58:35.369" v="2845" actId="207"/>
          <ac:spMkLst>
            <pc:docMk/>
            <pc:sldMk cId="1054996704" sldId="496"/>
            <ac:spMk id="46" creationId="{0B05EC2A-6E0C-1602-9274-E0B332EEC0B3}"/>
          </ac:spMkLst>
        </pc:spChg>
        <pc:spChg chg="mod">
          <ac:chgData name="Stacey, Robert" userId="8f61b79c-1993-4b76-a5c5-6bb0e2071c28" providerId="ADAL" clId="{514C04FC-1114-4593-8B8A-C99A4486B042}" dt="2024-10-25T17:48:58.049" v="2744" actId="1037"/>
          <ac:spMkLst>
            <pc:docMk/>
            <pc:sldMk cId="1054996704" sldId="496"/>
            <ac:spMk id="47" creationId="{00000000-0000-0000-0000-000000000000}"/>
          </ac:spMkLst>
        </pc:spChg>
        <pc:spChg chg="del mod topLvl">
          <ac:chgData name="Stacey, Robert" userId="8f61b79c-1993-4b76-a5c5-6bb0e2071c28" providerId="ADAL" clId="{514C04FC-1114-4593-8B8A-C99A4486B042}" dt="2024-10-25T16:42:02.276" v="957" actId="478"/>
          <ac:spMkLst>
            <pc:docMk/>
            <pc:sldMk cId="1054996704" sldId="496"/>
            <ac:spMk id="48" creationId="{00000000-0000-0000-0000-000000000000}"/>
          </ac:spMkLst>
        </pc:spChg>
        <pc:spChg chg="del mod">
          <ac:chgData name="Stacey, Robert" userId="8f61b79c-1993-4b76-a5c5-6bb0e2071c28" providerId="ADAL" clId="{514C04FC-1114-4593-8B8A-C99A4486B042}" dt="2024-10-25T16:55:37.699" v="1794" actId="478"/>
          <ac:spMkLst>
            <pc:docMk/>
            <pc:sldMk cId="1054996704" sldId="496"/>
            <ac:spMk id="50" creationId="{00000000-0000-0000-0000-000000000000}"/>
          </ac:spMkLst>
        </pc:spChg>
        <pc:spChg chg="del mod topLvl">
          <ac:chgData name="Stacey, Robert" userId="8f61b79c-1993-4b76-a5c5-6bb0e2071c28" providerId="ADAL" clId="{514C04FC-1114-4593-8B8A-C99A4486B042}" dt="2024-10-25T17:08:33.856" v="2306" actId="478"/>
          <ac:spMkLst>
            <pc:docMk/>
            <pc:sldMk cId="1054996704" sldId="496"/>
            <ac:spMk id="52" creationId="{00000000-0000-0000-0000-000000000000}"/>
          </ac:spMkLst>
        </pc:spChg>
        <pc:spChg chg="del mod topLvl">
          <ac:chgData name="Stacey, Robert" userId="8f61b79c-1993-4b76-a5c5-6bb0e2071c28" providerId="ADAL" clId="{514C04FC-1114-4593-8B8A-C99A4486B042}" dt="2024-10-25T17:08:33.856" v="2306" actId="478"/>
          <ac:spMkLst>
            <pc:docMk/>
            <pc:sldMk cId="1054996704" sldId="496"/>
            <ac:spMk id="53" creationId="{00000000-0000-0000-0000-000000000000}"/>
          </ac:spMkLst>
        </pc:spChg>
        <pc:spChg chg="del mod">
          <ac:chgData name="Stacey, Robert" userId="8f61b79c-1993-4b76-a5c5-6bb0e2071c28" providerId="ADAL" clId="{514C04FC-1114-4593-8B8A-C99A4486B042}" dt="2024-10-25T17:01:55.491" v="2025" actId="478"/>
          <ac:spMkLst>
            <pc:docMk/>
            <pc:sldMk cId="1054996704" sldId="496"/>
            <ac:spMk id="54" creationId="{00000000-0000-0000-0000-000000000000}"/>
          </ac:spMkLst>
        </pc:spChg>
        <pc:spChg chg="mod">
          <ac:chgData name="Stacey, Robert" userId="8f61b79c-1993-4b76-a5c5-6bb0e2071c28" providerId="ADAL" clId="{514C04FC-1114-4593-8B8A-C99A4486B042}" dt="2024-10-25T17:48:58.049" v="2744" actId="1037"/>
          <ac:spMkLst>
            <pc:docMk/>
            <pc:sldMk cId="1054996704" sldId="496"/>
            <ac:spMk id="55" creationId="{00000000-0000-0000-0000-000000000000}"/>
          </ac:spMkLst>
        </pc:spChg>
        <pc:spChg chg="del mod topLvl">
          <ac:chgData name="Stacey, Robert" userId="8f61b79c-1993-4b76-a5c5-6bb0e2071c28" providerId="ADAL" clId="{514C04FC-1114-4593-8B8A-C99A4486B042}" dt="2024-10-25T17:08:33.856" v="2306" actId="478"/>
          <ac:spMkLst>
            <pc:docMk/>
            <pc:sldMk cId="1054996704" sldId="496"/>
            <ac:spMk id="56" creationId="{00000000-0000-0000-0000-000000000000}"/>
          </ac:spMkLst>
        </pc:spChg>
        <pc:spChg chg="del mod topLvl">
          <ac:chgData name="Stacey, Robert" userId="8f61b79c-1993-4b76-a5c5-6bb0e2071c28" providerId="ADAL" clId="{514C04FC-1114-4593-8B8A-C99A4486B042}" dt="2024-10-25T17:08:33.856" v="2306" actId="478"/>
          <ac:spMkLst>
            <pc:docMk/>
            <pc:sldMk cId="1054996704" sldId="496"/>
            <ac:spMk id="57" creationId="{00000000-0000-0000-0000-000000000000}"/>
          </ac:spMkLst>
        </pc:spChg>
        <pc:spChg chg="del mod topLvl">
          <ac:chgData name="Stacey, Robert" userId="8f61b79c-1993-4b76-a5c5-6bb0e2071c28" providerId="ADAL" clId="{514C04FC-1114-4593-8B8A-C99A4486B042}" dt="2024-10-25T17:08:33.856" v="2306" actId="478"/>
          <ac:spMkLst>
            <pc:docMk/>
            <pc:sldMk cId="1054996704" sldId="496"/>
            <ac:spMk id="58" creationId="{00000000-0000-0000-0000-000000000000}"/>
          </ac:spMkLst>
        </pc:spChg>
        <pc:spChg chg="del mod topLvl">
          <ac:chgData name="Stacey, Robert" userId="8f61b79c-1993-4b76-a5c5-6bb0e2071c28" providerId="ADAL" clId="{514C04FC-1114-4593-8B8A-C99A4486B042}" dt="2024-10-25T17:08:33.856" v="2306" actId="478"/>
          <ac:spMkLst>
            <pc:docMk/>
            <pc:sldMk cId="1054996704" sldId="496"/>
            <ac:spMk id="59" creationId="{00000000-0000-0000-0000-000000000000}"/>
          </ac:spMkLst>
        </pc:spChg>
        <pc:spChg chg="del mod">
          <ac:chgData name="Stacey, Robert" userId="8f61b79c-1993-4b76-a5c5-6bb0e2071c28" providerId="ADAL" clId="{514C04FC-1114-4593-8B8A-C99A4486B042}" dt="2024-10-25T17:06:09.980" v="2168" actId="478"/>
          <ac:spMkLst>
            <pc:docMk/>
            <pc:sldMk cId="1054996704" sldId="496"/>
            <ac:spMk id="60" creationId="{00000000-0000-0000-0000-000000000000}"/>
          </ac:spMkLst>
        </pc:spChg>
        <pc:spChg chg="add mod">
          <ac:chgData name="Stacey, Robert" userId="8f61b79c-1993-4b76-a5c5-6bb0e2071c28" providerId="ADAL" clId="{514C04FC-1114-4593-8B8A-C99A4486B042}" dt="2024-10-25T17:48:58.049" v="2744" actId="1037"/>
          <ac:spMkLst>
            <pc:docMk/>
            <pc:sldMk cId="1054996704" sldId="496"/>
            <ac:spMk id="61" creationId="{F0521D45-C49D-D7FD-E3E0-75B2512A66B2}"/>
          </ac:spMkLst>
        </pc:spChg>
        <pc:spChg chg="add mod">
          <ac:chgData name="Stacey, Robert" userId="8f61b79c-1993-4b76-a5c5-6bb0e2071c28" providerId="ADAL" clId="{514C04FC-1114-4593-8B8A-C99A4486B042}" dt="2024-10-25T17:48:58.049" v="2744" actId="1037"/>
          <ac:spMkLst>
            <pc:docMk/>
            <pc:sldMk cId="1054996704" sldId="496"/>
            <ac:spMk id="62" creationId="{B1603C8D-AE2A-7D98-E3C2-59D736C56C81}"/>
          </ac:spMkLst>
        </pc:spChg>
        <pc:spChg chg="add mod">
          <ac:chgData name="Stacey, Robert" userId="8f61b79c-1993-4b76-a5c5-6bb0e2071c28" providerId="ADAL" clId="{514C04FC-1114-4593-8B8A-C99A4486B042}" dt="2024-10-25T17:48:58.049" v="2744" actId="1037"/>
          <ac:spMkLst>
            <pc:docMk/>
            <pc:sldMk cId="1054996704" sldId="496"/>
            <ac:spMk id="63" creationId="{2C2EEC0F-7F0F-8B4E-F54E-D4942D00705A}"/>
          </ac:spMkLst>
        </pc:spChg>
        <pc:spChg chg="add mod">
          <ac:chgData name="Stacey, Robert" userId="8f61b79c-1993-4b76-a5c5-6bb0e2071c28" providerId="ADAL" clId="{514C04FC-1114-4593-8B8A-C99A4486B042}" dt="2024-10-25T17:48:58.049" v="2744" actId="1037"/>
          <ac:spMkLst>
            <pc:docMk/>
            <pc:sldMk cId="1054996704" sldId="496"/>
            <ac:spMk id="32768" creationId="{CC401F5C-642D-F822-09C6-50A76DA58382}"/>
          </ac:spMkLst>
        </pc:spChg>
        <pc:spChg chg="add mod">
          <ac:chgData name="Stacey, Robert" userId="8f61b79c-1993-4b76-a5c5-6bb0e2071c28" providerId="ADAL" clId="{514C04FC-1114-4593-8B8A-C99A4486B042}" dt="2024-10-25T17:48:58.049" v="2744" actId="1037"/>
          <ac:spMkLst>
            <pc:docMk/>
            <pc:sldMk cId="1054996704" sldId="496"/>
            <ac:spMk id="32769" creationId="{6110C004-AC22-2840-9235-44AA4CBF99FB}"/>
          </ac:spMkLst>
        </pc:spChg>
        <pc:spChg chg="mod ord">
          <ac:chgData name="Stacey, Robert" userId="8f61b79c-1993-4b76-a5c5-6bb0e2071c28" providerId="ADAL" clId="{514C04FC-1114-4593-8B8A-C99A4486B042}" dt="2024-10-25T17:45:13.955" v="2667" actId="14100"/>
          <ac:spMkLst>
            <pc:docMk/>
            <pc:sldMk cId="1054996704" sldId="496"/>
            <ac:spMk id="32770" creationId="{00000000-0000-0000-0000-000000000000}"/>
          </ac:spMkLst>
        </pc:spChg>
        <pc:spChg chg="del mod topLvl">
          <ac:chgData name="Stacey, Robert" userId="8f61b79c-1993-4b76-a5c5-6bb0e2071c28" providerId="ADAL" clId="{514C04FC-1114-4593-8B8A-C99A4486B042}" dt="2024-10-25T16:41:50.637" v="955" actId="478"/>
          <ac:spMkLst>
            <pc:docMk/>
            <pc:sldMk cId="1054996704" sldId="496"/>
            <ac:spMk id="32773" creationId="{00000000-0000-0000-0000-000000000000}"/>
          </ac:spMkLst>
        </pc:spChg>
        <pc:spChg chg="del mod topLvl">
          <ac:chgData name="Stacey, Robert" userId="8f61b79c-1993-4b76-a5c5-6bb0e2071c28" providerId="ADAL" clId="{514C04FC-1114-4593-8B8A-C99A4486B042}" dt="2024-10-25T16:41:19.635" v="946" actId="478"/>
          <ac:spMkLst>
            <pc:docMk/>
            <pc:sldMk cId="1054996704" sldId="496"/>
            <ac:spMk id="32774" creationId="{00000000-0000-0000-0000-000000000000}"/>
          </ac:spMkLst>
        </pc:spChg>
        <pc:spChg chg="del mod topLvl">
          <ac:chgData name="Stacey, Robert" userId="8f61b79c-1993-4b76-a5c5-6bb0e2071c28" providerId="ADAL" clId="{514C04FC-1114-4593-8B8A-C99A4486B042}" dt="2024-10-25T16:41:54.716" v="956" actId="478"/>
          <ac:spMkLst>
            <pc:docMk/>
            <pc:sldMk cId="1054996704" sldId="496"/>
            <ac:spMk id="32775" creationId="{00000000-0000-0000-0000-000000000000}"/>
          </ac:spMkLst>
        </pc:spChg>
        <pc:spChg chg="add del mod">
          <ac:chgData name="Stacey, Robert" userId="8f61b79c-1993-4b76-a5c5-6bb0e2071c28" providerId="ADAL" clId="{514C04FC-1114-4593-8B8A-C99A4486B042}" dt="2024-10-25T17:46:52.107" v="2711" actId="478"/>
          <ac:spMkLst>
            <pc:docMk/>
            <pc:sldMk cId="1054996704" sldId="496"/>
            <ac:spMk id="32780" creationId="{DAAFBF95-F391-45CF-9539-8E886F4162A1}"/>
          </ac:spMkLst>
        </pc:spChg>
        <pc:spChg chg="mod">
          <ac:chgData name="Stacey, Robert" userId="8f61b79c-1993-4b76-a5c5-6bb0e2071c28" providerId="ADAL" clId="{514C04FC-1114-4593-8B8A-C99A4486B042}" dt="2024-10-25T15:54:01.432" v="879" actId="339"/>
          <ac:spMkLst>
            <pc:docMk/>
            <pc:sldMk cId="1054996704" sldId="496"/>
            <ac:spMk id="32784" creationId="{00000000-0000-0000-0000-000000000000}"/>
          </ac:spMkLst>
        </pc:spChg>
        <pc:spChg chg="del mod">
          <ac:chgData name="Stacey, Robert" userId="8f61b79c-1993-4b76-a5c5-6bb0e2071c28" providerId="ADAL" clId="{514C04FC-1114-4593-8B8A-C99A4486B042}" dt="2024-10-25T16:48:51.072" v="1098" actId="478"/>
          <ac:spMkLst>
            <pc:docMk/>
            <pc:sldMk cId="1054996704" sldId="496"/>
            <ac:spMk id="32785" creationId="{00000000-0000-0000-0000-000000000000}"/>
          </ac:spMkLst>
        </pc:spChg>
        <pc:spChg chg="add mod">
          <ac:chgData name="Stacey, Robert" userId="8f61b79c-1993-4b76-a5c5-6bb0e2071c28" providerId="ADAL" clId="{514C04FC-1114-4593-8B8A-C99A4486B042}" dt="2024-10-25T17:48:58.049" v="2744" actId="1037"/>
          <ac:spMkLst>
            <pc:docMk/>
            <pc:sldMk cId="1054996704" sldId="496"/>
            <ac:spMk id="32786" creationId="{A49F691E-995D-8954-2540-BC01C00B7F44}"/>
          </ac:spMkLst>
        </pc:spChg>
        <pc:spChg chg="mod">
          <ac:chgData name="Stacey, Robert" userId="8f61b79c-1993-4b76-a5c5-6bb0e2071c28" providerId="ADAL" clId="{514C04FC-1114-4593-8B8A-C99A4486B042}" dt="2024-10-25T17:48:58.049" v="2744" actId="1037"/>
          <ac:spMkLst>
            <pc:docMk/>
            <pc:sldMk cId="1054996704" sldId="496"/>
            <ac:spMk id="32787" creationId="{00000000-0000-0000-0000-000000000000}"/>
          </ac:spMkLst>
        </pc:spChg>
        <pc:spChg chg="add mod">
          <ac:chgData name="Stacey, Robert" userId="8f61b79c-1993-4b76-a5c5-6bb0e2071c28" providerId="ADAL" clId="{514C04FC-1114-4593-8B8A-C99A4486B042}" dt="2024-10-25T17:52:40.231" v="2794" actId="1035"/>
          <ac:spMkLst>
            <pc:docMk/>
            <pc:sldMk cId="1054996704" sldId="496"/>
            <ac:spMk id="32789" creationId="{AD814AFD-4957-01F6-813A-B6D116567ACF}"/>
          </ac:spMkLst>
        </pc:spChg>
        <pc:spChg chg="add mod">
          <ac:chgData name="Stacey, Robert" userId="8f61b79c-1993-4b76-a5c5-6bb0e2071c28" providerId="ADAL" clId="{514C04FC-1114-4593-8B8A-C99A4486B042}" dt="2024-10-25T17:52:40.231" v="2794" actId="1035"/>
          <ac:spMkLst>
            <pc:docMk/>
            <pc:sldMk cId="1054996704" sldId="496"/>
            <ac:spMk id="32790" creationId="{BB578AD8-D133-757C-D8B8-0374DADAA03B}"/>
          </ac:spMkLst>
        </pc:spChg>
        <pc:spChg chg="add mod">
          <ac:chgData name="Stacey, Robert" userId="8f61b79c-1993-4b76-a5c5-6bb0e2071c28" providerId="ADAL" clId="{514C04FC-1114-4593-8B8A-C99A4486B042}" dt="2024-10-25T17:52:40.231" v="2794" actId="1035"/>
          <ac:spMkLst>
            <pc:docMk/>
            <pc:sldMk cId="1054996704" sldId="496"/>
            <ac:spMk id="32794" creationId="{61FDA3E1-922D-08C3-303F-3C39D0B7E8BF}"/>
          </ac:spMkLst>
        </pc:spChg>
        <pc:spChg chg="add mod">
          <ac:chgData name="Stacey, Robert" userId="8f61b79c-1993-4b76-a5c5-6bb0e2071c28" providerId="ADAL" clId="{514C04FC-1114-4593-8B8A-C99A4486B042}" dt="2024-10-25T17:52:40.231" v="2794" actId="1035"/>
          <ac:spMkLst>
            <pc:docMk/>
            <pc:sldMk cId="1054996704" sldId="496"/>
            <ac:spMk id="32796" creationId="{83209EBE-A40F-C650-223B-320F93BCBB10}"/>
          </ac:spMkLst>
        </pc:spChg>
        <pc:spChg chg="add mod">
          <ac:chgData name="Stacey, Robert" userId="8f61b79c-1993-4b76-a5c5-6bb0e2071c28" providerId="ADAL" clId="{514C04FC-1114-4593-8B8A-C99A4486B042}" dt="2024-10-25T17:52:40.231" v="2794" actId="1035"/>
          <ac:spMkLst>
            <pc:docMk/>
            <pc:sldMk cId="1054996704" sldId="496"/>
            <ac:spMk id="32805" creationId="{73F7CD68-B4F7-A24A-0085-F58A0BA5B2DA}"/>
          </ac:spMkLst>
        </pc:spChg>
        <pc:spChg chg="add mod">
          <ac:chgData name="Stacey, Robert" userId="8f61b79c-1993-4b76-a5c5-6bb0e2071c28" providerId="ADAL" clId="{514C04FC-1114-4593-8B8A-C99A4486B042}" dt="2024-10-25T17:48:58.049" v="2744" actId="1037"/>
          <ac:spMkLst>
            <pc:docMk/>
            <pc:sldMk cId="1054996704" sldId="496"/>
            <ac:spMk id="32806" creationId="{2E33D2E8-1600-7041-0FE5-572332BEAEC9}"/>
          </ac:spMkLst>
        </pc:spChg>
        <pc:spChg chg="add mod">
          <ac:chgData name="Stacey, Robert" userId="8f61b79c-1993-4b76-a5c5-6bb0e2071c28" providerId="ADAL" clId="{514C04FC-1114-4593-8B8A-C99A4486B042}" dt="2024-10-25T17:48:58.049" v="2744" actId="1037"/>
          <ac:spMkLst>
            <pc:docMk/>
            <pc:sldMk cId="1054996704" sldId="496"/>
            <ac:spMk id="32807" creationId="{7E698398-269D-655C-737F-E048D2D00B65}"/>
          </ac:spMkLst>
        </pc:spChg>
        <pc:spChg chg="add mod">
          <ac:chgData name="Stacey, Robert" userId="8f61b79c-1993-4b76-a5c5-6bb0e2071c28" providerId="ADAL" clId="{514C04FC-1114-4593-8B8A-C99A4486B042}" dt="2024-10-25T17:48:58.049" v="2744" actId="1037"/>
          <ac:spMkLst>
            <pc:docMk/>
            <pc:sldMk cId="1054996704" sldId="496"/>
            <ac:spMk id="32808" creationId="{1988CE12-E7E8-009F-1598-34F67C4F7B4A}"/>
          </ac:spMkLst>
        </pc:spChg>
        <pc:spChg chg="add mod">
          <ac:chgData name="Stacey, Robert" userId="8f61b79c-1993-4b76-a5c5-6bb0e2071c28" providerId="ADAL" clId="{514C04FC-1114-4593-8B8A-C99A4486B042}" dt="2024-10-25T17:48:58.049" v="2744" actId="1037"/>
          <ac:spMkLst>
            <pc:docMk/>
            <pc:sldMk cId="1054996704" sldId="496"/>
            <ac:spMk id="32809" creationId="{C54BC831-4C5A-C1B6-8397-55B664927F2D}"/>
          </ac:spMkLst>
        </pc:spChg>
        <pc:spChg chg="add del mod ord">
          <ac:chgData name="Stacey, Robert" userId="8f61b79c-1993-4b76-a5c5-6bb0e2071c28" providerId="ADAL" clId="{514C04FC-1114-4593-8B8A-C99A4486B042}" dt="2024-10-25T17:45:48.815" v="2678" actId="478"/>
          <ac:spMkLst>
            <pc:docMk/>
            <pc:sldMk cId="1054996704" sldId="496"/>
            <ac:spMk id="32810" creationId="{B9A379E5-1198-C1E4-DC73-E0602C03B01B}"/>
          </ac:spMkLst>
        </pc:spChg>
        <pc:spChg chg="add mod ord">
          <ac:chgData name="Stacey, Robert" userId="8f61b79c-1993-4b76-a5c5-6bb0e2071c28" providerId="ADAL" clId="{514C04FC-1114-4593-8B8A-C99A4486B042}" dt="2024-10-25T17:58:35.369" v="2845" actId="207"/>
          <ac:spMkLst>
            <pc:docMk/>
            <pc:sldMk cId="1054996704" sldId="496"/>
            <ac:spMk id="32811" creationId="{9337C62F-EA74-2DC4-1C0A-0181C489EE4B}"/>
          </ac:spMkLst>
        </pc:spChg>
        <pc:spChg chg="add mod">
          <ac:chgData name="Stacey, Robert" userId="8f61b79c-1993-4b76-a5c5-6bb0e2071c28" providerId="ADAL" clId="{514C04FC-1114-4593-8B8A-C99A4486B042}" dt="2024-10-25T17:48:58.049" v="2744" actId="1037"/>
          <ac:spMkLst>
            <pc:docMk/>
            <pc:sldMk cId="1054996704" sldId="496"/>
            <ac:spMk id="32812" creationId="{9CEAB345-E2E5-5B08-7D29-B5AE865AE327}"/>
          </ac:spMkLst>
        </pc:spChg>
        <pc:spChg chg="add mod">
          <ac:chgData name="Stacey, Robert" userId="8f61b79c-1993-4b76-a5c5-6bb0e2071c28" providerId="ADAL" clId="{514C04FC-1114-4593-8B8A-C99A4486B042}" dt="2024-10-25T17:56:59.851" v="2843" actId="20577"/>
          <ac:spMkLst>
            <pc:docMk/>
            <pc:sldMk cId="1054996704" sldId="496"/>
            <ac:spMk id="32813" creationId="{C52DED23-ACA3-E507-2A52-6B83E3A0FF8B}"/>
          </ac:spMkLst>
        </pc:spChg>
        <pc:grpChg chg="del mod">
          <ac:chgData name="Stacey, Robert" userId="8f61b79c-1993-4b76-a5c5-6bb0e2071c28" providerId="ADAL" clId="{514C04FC-1114-4593-8B8A-C99A4486B042}" dt="2024-10-25T17:06:07.095" v="2167" actId="478"/>
          <ac:grpSpMkLst>
            <pc:docMk/>
            <pc:sldMk cId="1054996704" sldId="496"/>
            <ac:grpSpMk id="2" creationId="{00000000-0000-0000-0000-000000000000}"/>
          </ac:grpSpMkLst>
        </pc:grpChg>
        <pc:grpChg chg="del mod">
          <ac:chgData name="Stacey, Robert" userId="8f61b79c-1993-4b76-a5c5-6bb0e2071c28" providerId="ADAL" clId="{514C04FC-1114-4593-8B8A-C99A4486B042}" dt="2024-10-25T17:01:55.491" v="2025" actId="478"/>
          <ac:grpSpMkLst>
            <pc:docMk/>
            <pc:sldMk cId="1054996704" sldId="496"/>
            <ac:grpSpMk id="3" creationId="{00000000-0000-0000-0000-000000000000}"/>
          </ac:grpSpMkLst>
        </pc:grpChg>
        <pc:grpChg chg="del mod">
          <ac:chgData name="Stacey, Robert" userId="8f61b79c-1993-4b76-a5c5-6bb0e2071c28" providerId="ADAL" clId="{514C04FC-1114-4593-8B8A-C99A4486B042}" dt="2024-10-25T16:55:33.671" v="1793" actId="478"/>
          <ac:grpSpMkLst>
            <pc:docMk/>
            <pc:sldMk cId="1054996704" sldId="496"/>
            <ac:grpSpMk id="4" creationId="{00000000-0000-0000-0000-000000000000}"/>
          </ac:grpSpMkLst>
        </pc:grpChg>
        <pc:grpChg chg="del mod">
          <ac:chgData name="Stacey, Robert" userId="8f61b79c-1993-4b76-a5c5-6bb0e2071c28" providerId="ADAL" clId="{514C04FC-1114-4593-8B8A-C99A4486B042}" dt="2024-10-25T15:56:53.271" v="886" actId="165"/>
          <ac:grpSpMkLst>
            <pc:docMk/>
            <pc:sldMk cId="1054996704" sldId="496"/>
            <ac:grpSpMk id="8" creationId="{00000000-0000-0000-0000-000000000000}"/>
          </ac:grpSpMkLst>
        </pc:grpChg>
        <pc:grpChg chg="add mod">
          <ac:chgData name="Stacey, Robert" userId="8f61b79c-1993-4b76-a5c5-6bb0e2071c28" providerId="ADAL" clId="{514C04FC-1114-4593-8B8A-C99A4486B042}" dt="2024-10-25T17:48:58.049" v="2744" actId="1037"/>
          <ac:grpSpMkLst>
            <pc:docMk/>
            <pc:sldMk cId="1054996704" sldId="496"/>
            <ac:grpSpMk id="11" creationId="{DD742E5E-03CC-6473-4CF9-EBBE5E5829C0}"/>
          </ac:grpSpMkLst>
        </pc:grpChg>
        <pc:grpChg chg="del mod">
          <ac:chgData name="Stacey, Robert" userId="8f61b79c-1993-4b76-a5c5-6bb0e2071c28" providerId="ADAL" clId="{514C04FC-1114-4593-8B8A-C99A4486B042}" dt="2024-10-25T15:52:25.461" v="878" actId="165"/>
          <ac:grpSpMkLst>
            <pc:docMk/>
            <pc:sldMk cId="1054996704" sldId="496"/>
            <ac:grpSpMk id="49" creationId="{00000000-0000-0000-0000-000000000000}"/>
          </ac:grpSpMkLst>
        </pc:grpChg>
        <pc:cxnChg chg="mod">
          <ac:chgData name="Stacey, Robert" userId="8f61b79c-1993-4b76-a5c5-6bb0e2071c28" providerId="ADAL" clId="{514C04FC-1114-4593-8B8A-C99A4486B042}" dt="2024-10-25T17:48:58.049" v="2744" actId="1037"/>
          <ac:cxnSpMkLst>
            <pc:docMk/>
            <pc:sldMk cId="1054996704" sldId="496"/>
            <ac:cxnSpMk id="10" creationId="{00000000-0000-0000-0000-000000000000}"/>
          </ac:cxnSpMkLst>
        </pc:cxnChg>
        <pc:cxnChg chg="mod">
          <ac:chgData name="Stacey, Robert" userId="8f61b79c-1993-4b76-a5c5-6bb0e2071c28" providerId="ADAL" clId="{514C04FC-1114-4593-8B8A-C99A4486B042}" dt="2024-10-25T17:48:58.049" v="2744" actId="1037"/>
          <ac:cxnSpMkLst>
            <pc:docMk/>
            <pc:sldMk cId="1054996704" sldId="496"/>
            <ac:cxnSpMk id="21" creationId="{00000000-0000-0000-0000-000000000000}"/>
          </ac:cxnSpMkLst>
        </pc:cxnChg>
        <pc:cxnChg chg="mod">
          <ac:chgData name="Stacey, Robert" userId="8f61b79c-1993-4b76-a5c5-6bb0e2071c28" providerId="ADAL" clId="{514C04FC-1114-4593-8B8A-C99A4486B042}" dt="2024-10-25T17:48:58.049" v="2744" actId="1037"/>
          <ac:cxnSpMkLst>
            <pc:docMk/>
            <pc:sldMk cId="1054996704" sldId="496"/>
            <ac:cxnSpMk id="51" creationId="{00000000-0000-0000-0000-000000000000}"/>
          </ac:cxnSpMkLst>
        </pc:cxnChg>
      </pc:sldChg>
      <pc:sldChg chg="modSp mod">
        <pc:chgData name="Stacey, Robert" userId="8f61b79c-1993-4b76-a5c5-6bb0e2071c28" providerId="ADAL" clId="{514C04FC-1114-4593-8B8A-C99A4486B042}" dt="2024-11-08T16:07:35.053" v="3209" actId="20577"/>
        <pc:sldMkLst>
          <pc:docMk/>
          <pc:sldMk cId="109139153" sldId="522"/>
        </pc:sldMkLst>
        <pc:spChg chg="mod">
          <ac:chgData name="Stacey, Robert" userId="8f61b79c-1993-4b76-a5c5-6bb0e2071c28" providerId="ADAL" clId="{514C04FC-1114-4593-8B8A-C99A4486B042}" dt="2024-11-08T16:07:28.682" v="3205" actId="20577"/>
          <ac:spMkLst>
            <pc:docMk/>
            <pc:sldMk cId="109139153" sldId="522"/>
            <ac:spMk id="6149" creationId="{00000000-0000-0000-0000-000000000000}"/>
          </ac:spMkLst>
        </pc:spChg>
        <pc:spChg chg="mod">
          <ac:chgData name="Stacey, Robert" userId="8f61b79c-1993-4b76-a5c5-6bb0e2071c28" providerId="ADAL" clId="{514C04FC-1114-4593-8B8A-C99A4486B042}" dt="2024-11-08T16:07:35.053" v="3209" actId="20577"/>
          <ac:spMkLst>
            <pc:docMk/>
            <pc:sldMk cId="109139153" sldId="522"/>
            <ac:spMk id="6150" creationId="{00000000-0000-0000-0000-000000000000}"/>
          </ac:spMkLst>
        </pc:spChg>
      </pc:sldChg>
      <pc:sldChg chg="modSp mod">
        <pc:chgData name="Stacey, Robert" userId="8f61b79c-1993-4b76-a5c5-6bb0e2071c28" providerId="ADAL" clId="{514C04FC-1114-4593-8B8A-C99A4486B042}" dt="2024-11-08T16:07:41.642" v="3217" actId="20577"/>
        <pc:sldMkLst>
          <pc:docMk/>
          <pc:sldMk cId="609408808" sldId="523"/>
        </pc:sldMkLst>
        <pc:spChg chg="mod">
          <ac:chgData name="Stacey, Robert" userId="8f61b79c-1993-4b76-a5c5-6bb0e2071c28" providerId="ADAL" clId="{514C04FC-1114-4593-8B8A-C99A4486B042}" dt="2024-11-08T16:07:41.642" v="3217" actId="20577"/>
          <ac:spMkLst>
            <pc:docMk/>
            <pc:sldMk cId="609408808" sldId="523"/>
            <ac:spMk id="8195" creationId="{00000000-0000-0000-0000-000000000000}"/>
          </ac:spMkLst>
        </pc:spChg>
      </pc:sldChg>
      <pc:sldChg chg="addSp delSp modSp mod">
        <pc:chgData name="Stacey, Robert" userId="8f61b79c-1993-4b76-a5c5-6bb0e2071c28" providerId="ADAL" clId="{514C04FC-1114-4593-8B8A-C99A4486B042}" dt="2024-10-25T14:41:02.304" v="163" actId="20577"/>
        <pc:sldMkLst>
          <pc:docMk/>
          <pc:sldMk cId="1838250804" sldId="524"/>
        </pc:sldMkLst>
        <pc:spChg chg="mod">
          <ac:chgData name="Stacey, Robert" userId="8f61b79c-1993-4b76-a5c5-6bb0e2071c28" providerId="ADAL" clId="{514C04FC-1114-4593-8B8A-C99A4486B042}" dt="2024-10-25T14:41:02.304" v="163" actId="20577"/>
          <ac:spMkLst>
            <pc:docMk/>
            <pc:sldMk cId="1838250804" sldId="524"/>
            <ac:spMk id="3" creationId="{00000000-0000-0000-0000-000000000000}"/>
          </ac:spMkLst>
        </pc:spChg>
        <pc:picChg chg="add del mod">
          <ac:chgData name="Stacey, Robert" userId="8f61b79c-1993-4b76-a5c5-6bb0e2071c28" providerId="ADAL" clId="{514C04FC-1114-4593-8B8A-C99A4486B042}" dt="2024-10-25T14:32:14.420" v="99" actId="478"/>
          <ac:picMkLst>
            <pc:docMk/>
            <pc:sldMk cId="1838250804" sldId="524"/>
            <ac:picMk id="8" creationId="{CAB17106-365A-9278-64B3-16FF2A471FF3}"/>
          </ac:picMkLst>
        </pc:picChg>
        <pc:picChg chg="add del mod">
          <ac:chgData name="Stacey, Robert" userId="8f61b79c-1993-4b76-a5c5-6bb0e2071c28" providerId="ADAL" clId="{514C04FC-1114-4593-8B8A-C99A4486B042}" dt="2024-10-25T14:30:01.998" v="87" actId="478"/>
          <ac:picMkLst>
            <pc:docMk/>
            <pc:sldMk cId="1838250804" sldId="524"/>
            <ac:picMk id="10" creationId="{B81DC192-C23B-D090-5050-2D0367C9517C}"/>
          </ac:picMkLst>
        </pc:picChg>
        <pc:picChg chg="add mod">
          <ac:chgData name="Stacey, Robert" userId="8f61b79c-1993-4b76-a5c5-6bb0e2071c28" providerId="ADAL" clId="{514C04FC-1114-4593-8B8A-C99A4486B042}" dt="2024-10-25T14:40:02.062" v="144" actId="1038"/>
          <ac:picMkLst>
            <pc:docMk/>
            <pc:sldMk cId="1838250804" sldId="524"/>
            <ac:picMk id="12" creationId="{31FD69FE-1409-BA50-87B2-0EC0DA857137}"/>
          </ac:picMkLst>
        </pc:picChg>
        <pc:picChg chg="add del mod">
          <ac:chgData name="Stacey, Robert" userId="8f61b79c-1993-4b76-a5c5-6bb0e2071c28" providerId="ADAL" clId="{514C04FC-1114-4593-8B8A-C99A4486B042}" dt="2024-10-25T14:31:41.674" v="94" actId="478"/>
          <ac:picMkLst>
            <pc:docMk/>
            <pc:sldMk cId="1838250804" sldId="524"/>
            <ac:picMk id="14" creationId="{B9E2F1C4-697B-BD61-698F-69040F949E95}"/>
          </ac:picMkLst>
        </pc:picChg>
        <pc:picChg chg="add mod">
          <ac:chgData name="Stacey, Robert" userId="8f61b79c-1993-4b76-a5c5-6bb0e2071c28" providerId="ADAL" clId="{514C04FC-1114-4593-8B8A-C99A4486B042}" dt="2024-10-25T14:38:43.217" v="133" actId="1076"/>
          <ac:picMkLst>
            <pc:docMk/>
            <pc:sldMk cId="1838250804" sldId="524"/>
            <ac:picMk id="16" creationId="{BFCAC1E7-2E10-4AE2-5939-5448648904C6}"/>
          </ac:picMkLst>
        </pc:picChg>
        <pc:picChg chg="add del mod">
          <ac:chgData name="Stacey, Robert" userId="8f61b79c-1993-4b76-a5c5-6bb0e2071c28" providerId="ADAL" clId="{514C04FC-1114-4593-8B8A-C99A4486B042}" dt="2024-10-25T14:37:41.959" v="129" actId="478"/>
          <ac:picMkLst>
            <pc:docMk/>
            <pc:sldMk cId="1838250804" sldId="524"/>
            <ac:picMk id="18" creationId="{909193D3-A4F6-B4AF-388F-2555221ADE85}"/>
          </ac:picMkLst>
        </pc:picChg>
        <pc:picChg chg="add mod">
          <ac:chgData name="Stacey, Robert" userId="8f61b79c-1993-4b76-a5c5-6bb0e2071c28" providerId="ADAL" clId="{514C04FC-1114-4593-8B8A-C99A4486B042}" dt="2024-10-25T14:40:07.630" v="151" actId="1037"/>
          <ac:picMkLst>
            <pc:docMk/>
            <pc:sldMk cId="1838250804" sldId="524"/>
            <ac:picMk id="20" creationId="{10E38B7F-046F-DAA0-B9EA-737887048CFD}"/>
          </ac:picMkLst>
        </pc:picChg>
        <pc:picChg chg="mod">
          <ac:chgData name="Stacey, Robert" userId="8f61b79c-1993-4b76-a5c5-6bb0e2071c28" providerId="ADAL" clId="{514C04FC-1114-4593-8B8A-C99A4486B042}" dt="2024-10-25T14:39:06.727" v="136" actId="1076"/>
          <ac:picMkLst>
            <pc:docMk/>
            <pc:sldMk cId="1838250804" sldId="524"/>
            <ac:picMk id="1026" creationId="{2A9105D6-B576-805D-4D9D-388BEE33A82C}"/>
          </ac:picMkLst>
        </pc:picChg>
        <pc:picChg chg="mod">
          <ac:chgData name="Stacey, Robert" userId="8f61b79c-1993-4b76-a5c5-6bb0e2071c28" providerId="ADAL" clId="{514C04FC-1114-4593-8B8A-C99A4486B042}" dt="2024-10-25T14:40:30.219" v="154" actId="1035"/>
          <ac:picMkLst>
            <pc:docMk/>
            <pc:sldMk cId="1838250804" sldId="524"/>
            <ac:picMk id="1030" creationId="{A2870C14-0EE2-879D-4BCA-C4B3E5098069}"/>
          </ac:picMkLst>
        </pc:picChg>
        <pc:picChg chg="del">
          <ac:chgData name="Stacey, Robert" userId="8f61b79c-1993-4b76-a5c5-6bb0e2071c28" providerId="ADAL" clId="{514C04FC-1114-4593-8B8A-C99A4486B042}" dt="2024-10-25T14:33:28.396" v="102" actId="478"/>
          <ac:picMkLst>
            <pc:docMk/>
            <pc:sldMk cId="1838250804" sldId="524"/>
            <ac:picMk id="1036" creationId="{53E8E9FE-B4EC-BCF3-9D8B-4581CDBAA472}"/>
          </ac:picMkLst>
        </pc:picChg>
      </pc:sldChg>
      <pc:sldChg chg="modSp mod">
        <pc:chgData name="Stacey, Robert" userId="8f61b79c-1993-4b76-a5c5-6bb0e2071c28" providerId="ADAL" clId="{514C04FC-1114-4593-8B8A-C99A4486B042}" dt="2024-10-25T18:24:41.368" v="3162" actId="6549"/>
        <pc:sldMkLst>
          <pc:docMk/>
          <pc:sldMk cId="984721981" sldId="525"/>
        </pc:sldMkLst>
        <pc:spChg chg="mod">
          <ac:chgData name="Stacey, Robert" userId="8f61b79c-1993-4b76-a5c5-6bb0e2071c28" providerId="ADAL" clId="{514C04FC-1114-4593-8B8A-C99A4486B042}" dt="2024-10-25T18:24:41.368" v="3162" actId="6549"/>
          <ac:spMkLst>
            <pc:docMk/>
            <pc:sldMk cId="984721981" sldId="525"/>
            <ac:spMk id="2" creationId="{00000000-0000-0000-0000-000000000000}"/>
          </ac:spMkLst>
        </pc:spChg>
      </pc:sldChg>
      <pc:sldChg chg="modSp mod">
        <pc:chgData name="Stacey, Robert" userId="8f61b79c-1993-4b76-a5c5-6bb0e2071c28" providerId="ADAL" clId="{514C04FC-1114-4593-8B8A-C99A4486B042}" dt="2024-10-25T14:47:43.576" v="277" actId="20577"/>
        <pc:sldMkLst>
          <pc:docMk/>
          <pc:sldMk cId="3429797880" sldId="526"/>
        </pc:sldMkLst>
        <pc:spChg chg="mod">
          <ac:chgData name="Stacey, Robert" userId="8f61b79c-1993-4b76-a5c5-6bb0e2071c28" providerId="ADAL" clId="{514C04FC-1114-4593-8B8A-C99A4486B042}" dt="2024-10-25T14:47:29.780" v="273" actId="20577"/>
          <ac:spMkLst>
            <pc:docMk/>
            <pc:sldMk cId="3429797880" sldId="526"/>
            <ac:spMk id="7" creationId="{00000000-0000-0000-0000-000000000000}"/>
          </ac:spMkLst>
        </pc:spChg>
        <pc:spChg chg="mod">
          <ac:chgData name="Stacey, Robert" userId="8f61b79c-1993-4b76-a5c5-6bb0e2071c28" providerId="ADAL" clId="{514C04FC-1114-4593-8B8A-C99A4486B042}" dt="2024-10-25T14:47:43.576" v="277" actId="20577"/>
          <ac:spMkLst>
            <pc:docMk/>
            <pc:sldMk cId="3429797880" sldId="526"/>
            <ac:spMk id="15362" creationId="{00000000-0000-0000-0000-000000000000}"/>
          </ac:spMkLst>
        </pc:spChg>
      </pc:sldChg>
      <pc:sldChg chg="modSp mod">
        <pc:chgData name="Stacey, Robert" userId="8f61b79c-1993-4b76-a5c5-6bb0e2071c28" providerId="ADAL" clId="{514C04FC-1114-4593-8B8A-C99A4486B042}" dt="2024-10-25T14:48:11.515" v="278" actId="6549"/>
        <pc:sldMkLst>
          <pc:docMk/>
          <pc:sldMk cId="3717701189" sldId="527"/>
        </pc:sldMkLst>
        <pc:spChg chg="mod">
          <ac:chgData name="Stacey, Robert" userId="8f61b79c-1993-4b76-a5c5-6bb0e2071c28" providerId="ADAL" clId="{514C04FC-1114-4593-8B8A-C99A4486B042}" dt="2024-10-25T14:48:11.515" v="278" actId="6549"/>
          <ac:spMkLst>
            <pc:docMk/>
            <pc:sldMk cId="3717701189" sldId="527"/>
            <ac:spMk id="15363" creationId="{00000000-0000-0000-0000-000000000000}"/>
          </ac:spMkLst>
        </pc:spChg>
      </pc:sldChg>
      <pc:sldChg chg="addSp delSp modSp mod">
        <pc:chgData name="Stacey, Robert" userId="8f61b79c-1993-4b76-a5c5-6bb0e2071c28" providerId="ADAL" clId="{514C04FC-1114-4593-8B8A-C99A4486B042}" dt="2024-10-25T15:15:59.309" v="291" actId="113"/>
        <pc:sldMkLst>
          <pc:docMk/>
          <pc:sldMk cId="1711243814" sldId="528"/>
        </pc:sldMkLst>
        <pc:graphicFrameChg chg="add mod modGraphic">
          <ac:chgData name="Stacey, Robert" userId="8f61b79c-1993-4b76-a5c5-6bb0e2071c28" providerId="ADAL" clId="{514C04FC-1114-4593-8B8A-C99A4486B042}" dt="2024-10-25T15:15:59.309" v="291" actId="113"/>
          <ac:graphicFrameMkLst>
            <pc:docMk/>
            <pc:sldMk cId="1711243814" sldId="528"/>
            <ac:graphicFrameMk id="4" creationId="{39F0D2F2-B454-E2AF-BB84-6A7D4F8CF9E1}"/>
          </ac:graphicFrameMkLst>
        </pc:graphicFrameChg>
        <pc:graphicFrameChg chg="del">
          <ac:chgData name="Stacey, Robert" userId="8f61b79c-1993-4b76-a5c5-6bb0e2071c28" providerId="ADAL" clId="{514C04FC-1114-4593-8B8A-C99A4486B042}" dt="2024-10-25T15:15:24.617" v="279" actId="478"/>
          <ac:graphicFrameMkLst>
            <pc:docMk/>
            <pc:sldMk cId="1711243814" sldId="528"/>
            <ac:graphicFrameMk id="5" creationId="{47A8609D-0C86-B194-87B0-BDAD27F4957D}"/>
          </ac:graphicFrameMkLst>
        </pc:graphicFrameChg>
      </pc:sldChg>
      <pc:sldChg chg="modSp mod">
        <pc:chgData name="Stacey, Robert" userId="8f61b79c-1993-4b76-a5c5-6bb0e2071c28" providerId="ADAL" clId="{514C04FC-1114-4593-8B8A-C99A4486B042}" dt="2024-10-25T15:30:14.482" v="649" actId="20577"/>
        <pc:sldMkLst>
          <pc:docMk/>
          <pc:sldMk cId="723633442" sldId="529"/>
        </pc:sldMkLst>
        <pc:spChg chg="mod">
          <ac:chgData name="Stacey, Robert" userId="8f61b79c-1993-4b76-a5c5-6bb0e2071c28" providerId="ADAL" clId="{514C04FC-1114-4593-8B8A-C99A4486B042}" dt="2024-10-25T15:30:14.482" v="649" actId="20577"/>
          <ac:spMkLst>
            <pc:docMk/>
            <pc:sldMk cId="723633442" sldId="529"/>
            <ac:spMk id="13315" creationId="{00000000-0000-0000-0000-000000000000}"/>
          </ac:spMkLst>
        </pc:spChg>
      </pc:sldChg>
      <pc:sldChg chg="modSp mod">
        <pc:chgData name="Stacey, Robert" userId="8f61b79c-1993-4b76-a5c5-6bb0e2071c28" providerId="ADAL" clId="{514C04FC-1114-4593-8B8A-C99A4486B042}" dt="2024-10-25T15:31:02.516" v="672" actId="20577"/>
        <pc:sldMkLst>
          <pc:docMk/>
          <pc:sldMk cId="371744886" sldId="530"/>
        </pc:sldMkLst>
        <pc:spChg chg="mod">
          <ac:chgData name="Stacey, Robert" userId="8f61b79c-1993-4b76-a5c5-6bb0e2071c28" providerId="ADAL" clId="{514C04FC-1114-4593-8B8A-C99A4486B042}" dt="2024-10-25T15:31:02.516" v="672" actId="20577"/>
          <ac:spMkLst>
            <pc:docMk/>
            <pc:sldMk cId="371744886" sldId="530"/>
            <ac:spMk id="13314" creationId="{00000000-0000-0000-0000-000000000000}"/>
          </ac:spMkLst>
        </pc:spChg>
        <pc:spChg chg="mod">
          <ac:chgData name="Stacey, Robert" userId="8f61b79c-1993-4b76-a5c5-6bb0e2071c28" providerId="ADAL" clId="{514C04FC-1114-4593-8B8A-C99A4486B042}" dt="2024-10-25T15:26:38.649" v="576" actId="20577"/>
          <ac:spMkLst>
            <pc:docMk/>
            <pc:sldMk cId="371744886" sldId="530"/>
            <ac:spMk id="13315" creationId="{00000000-0000-0000-0000-000000000000}"/>
          </ac:spMkLst>
        </pc:spChg>
      </pc:sldChg>
      <pc:sldChg chg="modSp mod">
        <pc:chgData name="Stacey, Robert" userId="8f61b79c-1993-4b76-a5c5-6bb0e2071c28" providerId="ADAL" clId="{514C04FC-1114-4593-8B8A-C99A4486B042}" dt="2024-10-25T15:31:50.438" v="707" actId="20577"/>
        <pc:sldMkLst>
          <pc:docMk/>
          <pc:sldMk cId="1379785663" sldId="531"/>
        </pc:sldMkLst>
        <pc:spChg chg="mod">
          <ac:chgData name="Stacey, Robert" userId="8f61b79c-1993-4b76-a5c5-6bb0e2071c28" providerId="ADAL" clId="{514C04FC-1114-4593-8B8A-C99A4486B042}" dt="2024-10-25T15:31:50.438" v="707" actId="20577"/>
          <ac:spMkLst>
            <pc:docMk/>
            <pc:sldMk cId="1379785663" sldId="531"/>
            <ac:spMk id="13314" creationId="{00000000-0000-0000-0000-000000000000}"/>
          </ac:spMkLst>
        </pc:spChg>
        <pc:spChg chg="mod">
          <ac:chgData name="Stacey, Robert" userId="8f61b79c-1993-4b76-a5c5-6bb0e2071c28" providerId="ADAL" clId="{514C04FC-1114-4593-8B8A-C99A4486B042}" dt="2024-10-25T15:27:15.809" v="595" actId="20577"/>
          <ac:spMkLst>
            <pc:docMk/>
            <pc:sldMk cId="1379785663" sldId="531"/>
            <ac:spMk id="13315" creationId="{00000000-0000-0000-0000-000000000000}"/>
          </ac:spMkLst>
        </pc:spChg>
      </pc:sldChg>
      <pc:sldChg chg="modSp mod">
        <pc:chgData name="Stacey, Robert" userId="8f61b79c-1993-4b76-a5c5-6bb0e2071c28" providerId="ADAL" clId="{514C04FC-1114-4593-8B8A-C99A4486B042}" dt="2024-10-25T18:20:41.644" v="3149" actId="6549"/>
        <pc:sldMkLst>
          <pc:docMk/>
          <pc:sldMk cId="2635750655" sldId="550"/>
        </pc:sldMkLst>
        <pc:spChg chg="mod">
          <ac:chgData name="Stacey, Robert" userId="8f61b79c-1993-4b76-a5c5-6bb0e2071c28" providerId="ADAL" clId="{514C04FC-1114-4593-8B8A-C99A4486B042}" dt="2024-10-25T18:20:41.644" v="3149" actId="6549"/>
          <ac:spMkLst>
            <pc:docMk/>
            <pc:sldMk cId="2635750655" sldId="550"/>
            <ac:spMk id="21506" creationId="{00000000-0000-0000-0000-000000000000}"/>
          </ac:spMkLst>
        </pc:spChg>
      </pc:sldChg>
      <pc:sldChg chg="addSp delSp modSp">
        <pc:chgData name="Stacey, Robert" userId="8f61b79c-1993-4b76-a5c5-6bb0e2071c28" providerId="ADAL" clId="{514C04FC-1114-4593-8B8A-C99A4486B042}" dt="2024-11-08T16:07:08.839" v="3197" actId="1038"/>
        <pc:sldMkLst>
          <pc:docMk/>
          <pc:sldMk cId="345419726" sldId="564"/>
        </pc:sldMkLst>
        <pc:spChg chg="add del mod">
          <ac:chgData name="Stacey, Robert" userId="8f61b79c-1993-4b76-a5c5-6bb0e2071c28" providerId="ADAL" clId="{514C04FC-1114-4593-8B8A-C99A4486B042}" dt="2024-11-08T16:06:54.481" v="3185"/>
          <ac:spMkLst>
            <pc:docMk/>
            <pc:sldMk cId="345419726" sldId="564"/>
            <ac:spMk id="2" creationId="{12A2FC44-0016-30C1-1C61-74B8667977E3}"/>
          </ac:spMkLst>
        </pc:spChg>
        <pc:picChg chg="add mod">
          <ac:chgData name="Stacey, Robert" userId="8f61b79c-1993-4b76-a5c5-6bb0e2071c28" providerId="ADAL" clId="{514C04FC-1114-4593-8B8A-C99A4486B042}" dt="2024-11-08T16:07:08.839" v="3197" actId="1038"/>
          <ac:picMkLst>
            <pc:docMk/>
            <pc:sldMk cId="345419726" sldId="564"/>
            <ac:picMk id="7" creationId="{63D9AD58-0A08-D473-1314-5B8722CA4B2B}"/>
          </ac:picMkLst>
        </pc:picChg>
        <pc:picChg chg="del">
          <ac:chgData name="Stacey, Robert" userId="8f61b79c-1993-4b76-a5c5-6bb0e2071c28" providerId="ADAL" clId="{514C04FC-1114-4593-8B8A-C99A4486B042}" dt="2024-11-08T16:06:50.852" v="3184" actId="478"/>
          <ac:picMkLst>
            <pc:docMk/>
            <pc:sldMk cId="345419726" sldId="564"/>
            <ac:picMk id="9" creationId="{E41B495B-9263-8CE2-AD88-2405C799A037}"/>
          </ac:picMkLst>
        </pc:picChg>
      </pc:sldChg>
      <pc:sldChg chg="modSp mod">
        <pc:chgData name="Stacey, Robert" userId="8f61b79c-1993-4b76-a5c5-6bb0e2071c28" providerId="ADAL" clId="{514C04FC-1114-4593-8B8A-C99A4486B042}" dt="2024-10-25T18:21:10.062" v="3151" actId="20577"/>
        <pc:sldMkLst>
          <pc:docMk/>
          <pc:sldMk cId="2914520545" sldId="569"/>
        </pc:sldMkLst>
        <pc:spChg chg="mod">
          <ac:chgData name="Stacey, Robert" userId="8f61b79c-1993-4b76-a5c5-6bb0e2071c28" providerId="ADAL" clId="{514C04FC-1114-4593-8B8A-C99A4486B042}" dt="2024-10-25T18:21:10.062" v="3151" actId="20577"/>
          <ac:spMkLst>
            <pc:docMk/>
            <pc:sldMk cId="2914520545" sldId="569"/>
            <ac:spMk id="2" creationId="{4142CD0C-EEE7-7335-3745-5588AE2F75AF}"/>
          </ac:spMkLst>
        </pc:spChg>
        <pc:spChg chg="mod">
          <ac:chgData name="Stacey, Robert" userId="8f61b79c-1993-4b76-a5c5-6bb0e2071c28" providerId="ADAL" clId="{514C04FC-1114-4593-8B8A-C99A4486B042}" dt="2024-10-25T18:21:02.185" v="3150" actId="6549"/>
          <ac:spMkLst>
            <pc:docMk/>
            <pc:sldMk cId="2914520545" sldId="569"/>
            <ac:spMk id="3" creationId="{8CC4F827-A04E-4586-89DA-D319CB8AA3DF}"/>
          </ac:spMkLst>
        </pc:spChg>
      </pc:sldChg>
      <pc:sldChg chg="addSp delSp modSp mod">
        <pc:chgData name="Stacey, Robert" userId="8f61b79c-1993-4b76-a5c5-6bb0e2071c28" providerId="ADAL" clId="{514C04FC-1114-4593-8B8A-C99A4486B042}" dt="2024-11-08T16:01:26.096" v="3183" actId="14100"/>
        <pc:sldMkLst>
          <pc:docMk/>
          <pc:sldMk cId="3692109078" sldId="571"/>
        </pc:sldMkLst>
        <pc:spChg chg="mod">
          <ac:chgData name="Stacey, Robert" userId="8f61b79c-1993-4b76-a5c5-6bb0e2071c28" providerId="ADAL" clId="{514C04FC-1114-4593-8B8A-C99A4486B042}" dt="2024-11-08T16:01:13.591" v="3181" actId="20577"/>
          <ac:spMkLst>
            <pc:docMk/>
            <pc:sldMk cId="3692109078" sldId="571"/>
            <ac:spMk id="2" creationId="{FEBA5BBE-E560-C57C-CC55-0A2D607EF396}"/>
          </ac:spMkLst>
        </pc:spChg>
        <pc:spChg chg="add del mod">
          <ac:chgData name="Stacey, Robert" userId="8f61b79c-1993-4b76-a5c5-6bb0e2071c28" providerId="ADAL" clId="{514C04FC-1114-4593-8B8A-C99A4486B042}" dt="2024-11-08T16:00:55.564" v="3164" actId="22"/>
          <ac:spMkLst>
            <pc:docMk/>
            <pc:sldMk cId="3692109078" sldId="571"/>
            <ac:spMk id="3" creationId="{08C74E18-B06F-8C91-0866-E2D59EF0A037}"/>
          </ac:spMkLst>
        </pc:spChg>
        <pc:picChg chg="add mod ord">
          <ac:chgData name="Stacey, Robert" userId="8f61b79c-1993-4b76-a5c5-6bb0e2071c28" providerId="ADAL" clId="{514C04FC-1114-4593-8B8A-C99A4486B042}" dt="2024-11-08T16:01:26.096" v="3183" actId="14100"/>
          <ac:picMkLst>
            <pc:docMk/>
            <pc:sldMk cId="3692109078" sldId="571"/>
            <ac:picMk id="8" creationId="{D9ED6CFE-48C1-33BF-6DD3-D70BD951F38F}"/>
          </ac:picMkLst>
        </pc:picChg>
        <pc:picChg chg="del">
          <ac:chgData name="Stacey, Robert" userId="8f61b79c-1993-4b76-a5c5-6bb0e2071c28" providerId="ADAL" clId="{514C04FC-1114-4593-8B8A-C99A4486B042}" dt="2024-11-08T16:00:51.579" v="3163" actId="478"/>
          <ac:picMkLst>
            <pc:docMk/>
            <pc:sldMk cId="3692109078" sldId="571"/>
            <ac:picMk id="11" creationId="{3E9CC0DF-34E0-8AB9-0C84-96610F229286}"/>
          </ac:picMkLst>
        </pc:picChg>
      </pc:sldChg>
      <pc:sldChg chg="addSp delSp modSp">
        <pc:chgData name="Stacey, Robert" userId="8f61b79c-1993-4b76-a5c5-6bb0e2071c28" providerId="ADAL" clId="{514C04FC-1114-4593-8B8A-C99A4486B042}" dt="2024-10-25T18:19:53.907" v="3100" actId="1037"/>
        <pc:sldMkLst>
          <pc:docMk/>
          <pc:sldMk cId="559018959" sldId="572"/>
        </pc:sldMkLst>
        <pc:spChg chg="add del mod">
          <ac:chgData name="Stacey, Robert" userId="8f61b79c-1993-4b76-a5c5-6bb0e2071c28" providerId="ADAL" clId="{514C04FC-1114-4593-8B8A-C99A4486B042}" dt="2024-10-25T18:19:23.674" v="3091"/>
          <ac:spMkLst>
            <pc:docMk/>
            <pc:sldMk cId="559018959" sldId="572"/>
            <ac:spMk id="3" creationId="{2AD80DBE-9057-776B-001F-276EAC6750E3}"/>
          </ac:spMkLst>
        </pc:spChg>
        <pc:picChg chg="del">
          <ac:chgData name="Stacey, Robert" userId="8f61b79c-1993-4b76-a5c5-6bb0e2071c28" providerId="ADAL" clId="{514C04FC-1114-4593-8B8A-C99A4486B042}" dt="2024-10-25T18:19:17.664" v="3090" actId="478"/>
          <ac:picMkLst>
            <pc:docMk/>
            <pc:sldMk cId="559018959" sldId="572"/>
            <ac:picMk id="8" creationId="{BB09C9A4-7164-3F1B-F7F7-491F9B8AE42D}"/>
          </ac:picMkLst>
        </pc:picChg>
        <pc:picChg chg="add mod">
          <ac:chgData name="Stacey, Robert" userId="8f61b79c-1993-4b76-a5c5-6bb0e2071c28" providerId="ADAL" clId="{514C04FC-1114-4593-8B8A-C99A4486B042}" dt="2024-10-25T18:19:53.907" v="3100" actId="1037"/>
          <ac:picMkLst>
            <pc:docMk/>
            <pc:sldMk cId="559018959" sldId="572"/>
            <ac:picMk id="9" creationId="{DE061E45-CE42-AAB2-3358-554C23C3353F}"/>
          </ac:picMkLst>
        </pc:picChg>
      </pc:sldChg>
      <pc:sldMasterChg chg="modSp mod">
        <pc:chgData name="Stacey, Robert" userId="8f61b79c-1993-4b76-a5c5-6bb0e2071c28" providerId="ADAL" clId="{514C04FC-1114-4593-8B8A-C99A4486B042}" dt="2024-10-25T14:21:59.935" v="42" actId="20577"/>
        <pc:sldMasterMkLst>
          <pc:docMk/>
          <pc:sldMasterMk cId="0" sldId="2147483648"/>
        </pc:sldMasterMkLst>
        <pc:spChg chg="mod">
          <ac:chgData name="Stacey, Robert" userId="8f61b79c-1993-4b76-a5c5-6bb0e2071c28" providerId="ADAL" clId="{514C04FC-1114-4593-8B8A-C99A4486B042}" dt="2024-10-25T14:21:59.935" v="42" actId="20577"/>
          <ac:spMkLst>
            <pc:docMk/>
            <pc:sldMasterMk cId="0" sldId="2147483648"/>
            <ac:spMk id="1031" creationId="{00000000-0000-0000-0000-000000000000}"/>
          </ac:spMkLst>
        </pc:spChg>
      </pc:sldMasterChg>
    </pc:docChg>
  </pc:docChgLst>
  <pc:docChgLst>
    <pc:chgData name="Stacey, Robert" userId="8f61b79c-1993-4b76-a5c5-6bb0e2071c28" providerId="ADAL" clId="{B2FAA4F2-B67B-4C1E-B089-852826161547}"/>
    <pc:docChg chg="modSld">
      <pc:chgData name="Stacey, Robert" userId="8f61b79c-1993-4b76-a5c5-6bb0e2071c28" providerId="ADAL" clId="{B2FAA4F2-B67B-4C1E-B089-852826161547}" dt="2024-09-11T23:46:44.832" v="13" actId="20577"/>
      <pc:docMkLst>
        <pc:docMk/>
      </pc:docMkLst>
      <pc:sldChg chg="modSp mod">
        <pc:chgData name="Stacey, Robert" userId="8f61b79c-1993-4b76-a5c5-6bb0e2071c28" providerId="ADAL" clId="{B2FAA4F2-B67B-4C1E-B089-852826161547}" dt="2024-09-11T23:46:44.832" v="13" actId="20577"/>
        <pc:sldMkLst>
          <pc:docMk/>
          <pc:sldMk cId="0" sldId="374"/>
        </pc:sldMkLst>
        <pc:spChg chg="mod">
          <ac:chgData name="Stacey, Robert" userId="8f61b79c-1993-4b76-a5c5-6bb0e2071c28" providerId="ADAL" clId="{B2FAA4F2-B67B-4C1E-B089-852826161547}" dt="2024-09-11T23:46:44.832" v="13" actId="20577"/>
          <ac:spMkLst>
            <pc:docMk/>
            <pc:sldMk cId="0" sldId="374"/>
            <ac:spMk id="76805"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November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802.11-24/1664r0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November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1663" TargetMode="External"/><Relationship Id="rId7" Type="http://schemas.openxmlformats.org/officeDocument/2006/relationships/hyperlink" Target="https://mentor.ieee.org/802.11/dcn/24/11-24-1660" TargetMode="External"/><Relationship Id="rId12" Type="http://schemas.openxmlformats.org/officeDocument/2006/relationships/hyperlink" Target="https://mentor.ieee.org/802.11/dcn/24/11-24-159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yyyy" TargetMode="External"/><Relationship Id="rId11" Type="http://schemas.openxmlformats.org/officeDocument/2006/relationships/hyperlink" Target="https://mentor.ieee.org/802.11/dcn/24/11-24-1658" TargetMode="External"/><Relationship Id="rId5" Type="http://schemas.openxmlformats.org/officeDocument/2006/relationships/hyperlink" Target="https://mentor.ieee.org/802.11/dcn/24/11-24-1657" TargetMode="External"/><Relationship Id="rId10" Type="http://schemas.openxmlformats.org/officeDocument/2006/relationships/hyperlink" Target="https://mentor.ieee.org/802.11/dcn/24/11-24-1659" TargetMode="External"/><Relationship Id="rId4" Type="http://schemas.openxmlformats.org/officeDocument/2006/relationships/hyperlink" Target="https://mentor.ieee.org/802.11/dcn/24/11-24-1664" TargetMode="External"/><Relationship Id="rId9" Type="http://schemas.openxmlformats.org/officeDocument/2006/relationships/hyperlink" Target="https://mentor.ieee.org/802.11/dcn/24/11-24-166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November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2024-11-08</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2368658416"/>
              </p:ext>
            </p:extLst>
          </p:nvPr>
        </p:nvGraphicFramePr>
        <p:xfrm>
          <a:off x="1981200" y="2348999"/>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48999"/>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(Wireless Coexistence WG)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6:30pm and Thursday 6:30pm</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TBC</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November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405927834"/>
              </p:ext>
            </p:extLst>
          </p:nvPr>
        </p:nvGraphicFramePr>
        <p:xfrm>
          <a:off x="533401" y="39624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871748394"/>
              </p:ext>
            </p:extLst>
          </p:nvPr>
        </p:nvGraphicFramePr>
        <p:xfrm>
          <a:off x="6248400" y="1719575"/>
          <a:ext cx="5744499" cy="227266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REVmf</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p:txBody>
          <a:bodyPr/>
          <a:lstStyle/>
          <a:p>
            <a:r>
              <a:rPr lang="en-GB" dirty="0"/>
              <a:t>M4.1.2/W2.6</a:t>
            </a:r>
            <a:r>
              <a:rPr lang="en-US" dirty="0"/>
              <a:t> PAR Expiration/Renewal Schedule</a:t>
            </a:r>
          </a:p>
        </p:txBody>
      </p:sp>
      <p:graphicFrame>
        <p:nvGraphicFramePr>
          <p:cNvPr id="3247205" name="Group 101"/>
          <p:cNvGraphicFramePr>
            <a:graphicFrameLocks noGrp="1"/>
          </p:cNvGraphicFramePr>
          <p:nvPr>
            <p:ph type="tbl" idx="1"/>
            <p:extLst>
              <p:ext uri="{D42A27DB-BD31-4B8C-83A1-F6EECF244321}">
                <p14:modId xmlns:p14="http://schemas.microsoft.com/office/powerpoint/2010/main" val="322354469"/>
              </p:ext>
            </p:extLst>
          </p:nvPr>
        </p:nvGraphicFramePr>
        <p:xfrm>
          <a:off x="2933700" y="2108856"/>
          <a:ext cx="6324600" cy="2640288"/>
        </p:xfrm>
        <a:graphic>
          <a:graphicData uri="http://schemas.openxmlformats.org/drawingml/2006/table">
            <a:tbl>
              <a:tblPr/>
              <a:tblGrid>
                <a:gridCol w="21336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REVmf</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Awaiting approval</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2026</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13345" name="Text Box 83"/>
          <p:cNvSpPr txBox="1">
            <a:spLocks noChangeArrowheads="1"/>
          </p:cNvSpPr>
          <p:nvPr/>
        </p:nvSpPr>
        <p:spPr bwMode="auto">
          <a:xfrm>
            <a:off x="838200" y="60198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 Carol Ansley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November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14400" y="685800"/>
            <a:ext cx="10363200" cy="673705"/>
          </a:xfrm>
        </p:spPr>
        <p:txBody>
          <a:bodyPr/>
          <a:lstStyle/>
          <a:p>
            <a:r>
              <a:rPr lang="en-GB" sz="2800" dirty="0"/>
              <a:t>M4.1.3 /W2.6</a:t>
            </a:r>
            <a:r>
              <a:rPr lang="en-US" sz="2800" dirty="0"/>
              <a:t> Officers</a:t>
            </a:r>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719422946"/>
              </p:ext>
            </p:extLst>
          </p:nvPr>
        </p:nvGraphicFramePr>
        <p:xfrm>
          <a:off x="228600" y="1444568"/>
          <a:ext cx="11734800" cy="427043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MF</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Michael MONTEMURRO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Kiseon RYU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Rakesh TAORI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6292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ELC</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Mohamed ISLIM</a:t>
                      </a: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2025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AUTO</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highlight>
                            <a:srgbClr val="FFFF00"/>
                          </a:highlight>
                          <a:latin typeface="Times New Roman" pitchFamily="18" charset="0"/>
                          <a:ea typeface="+mn-ea"/>
                          <a:cs typeface="+mn-cs"/>
                        </a:rPr>
                        <a:t>Azin</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 NEISHABOORI, Jing MA</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bl>
          </a:graphicData>
        </a:graphic>
      </p:graphicFrame>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11" name="Rectangle: Rounded Corners 32810">
            <a:extLst>
              <a:ext uri="{FF2B5EF4-FFF2-40B4-BE49-F238E27FC236}">
                <a16:creationId xmlns:a16="http://schemas.microsoft.com/office/drawing/2014/main" id="{9337C62F-EA74-2DC4-1C0A-0181C489EE4B}"/>
              </a:ext>
            </a:extLst>
          </p:cNvPr>
          <p:cNvSpPr/>
          <p:nvPr/>
        </p:nvSpPr>
        <p:spPr bwMode="auto">
          <a:xfrm>
            <a:off x="10195170" y="1150154"/>
            <a:ext cx="1463430" cy="5257800"/>
          </a:xfrm>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oundRect">
                    <a:avLst>
                      <a:gd name="adj" fmla="val 10061"/>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802.11-2024</a:t>
            </a:r>
          </a:p>
        </p:txBody>
      </p:sp>
      <p:sp>
        <p:nvSpPr>
          <p:cNvPr id="16" name="Rectangle: Rounded Corners 15">
            <a:extLst>
              <a:ext uri="{FF2B5EF4-FFF2-40B4-BE49-F238E27FC236}">
                <a16:creationId xmlns:a16="http://schemas.microsoft.com/office/drawing/2014/main" id="{EAD7E861-BC6F-FBD8-A5DE-7C1C51949318}"/>
              </a:ext>
            </a:extLst>
          </p:cNvPr>
          <p:cNvSpPr/>
          <p:nvPr/>
        </p:nvSpPr>
        <p:spPr bwMode="auto">
          <a:xfrm>
            <a:off x="1813560" y="1150154"/>
            <a:ext cx="1463040" cy="5257800"/>
          </a:xfrm>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oundRect">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802.11-2003</a:t>
            </a:r>
          </a:p>
        </p:txBody>
      </p:sp>
      <p:sp>
        <p:nvSpPr>
          <p:cNvPr id="32770" name="Rectangle 2"/>
          <p:cNvSpPr>
            <a:spLocks noGrp="1" noChangeArrowheads="1"/>
          </p:cNvSpPr>
          <p:nvPr>
            <p:ph type="title"/>
          </p:nvPr>
        </p:nvSpPr>
        <p:spPr>
          <a:xfrm>
            <a:off x="914400" y="685800"/>
            <a:ext cx="10363200" cy="477786"/>
          </a:xfrm>
        </p:spPr>
        <p:txBody>
          <a:bodyPr/>
          <a:lstStyle/>
          <a:p>
            <a:r>
              <a:rPr lang="en-GB" sz="2400" dirty="0"/>
              <a:t>M4.1.4 /W2.6</a:t>
            </a:r>
            <a:r>
              <a:rPr lang="en-US" sz="2400" dirty="0"/>
              <a:t> IEEE 802.11 Revisions</a:t>
            </a:r>
          </a:p>
        </p:txBody>
      </p:sp>
      <p:sp>
        <p:nvSpPr>
          <p:cNvPr id="7" name="Date Placeholder 6"/>
          <p:cNvSpPr>
            <a:spLocks noGrp="1"/>
          </p:cNvSpPr>
          <p:nvPr>
            <p:ph type="dt" sz="half" idx="10"/>
          </p:nvPr>
        </p:nvSpPr>
        <p:spPr>
          <a:xfrm>
            <a:off x="929218" y="304800"/>
            <a:ext cx="1541128" cy="276999"/>
          </a:xfrm>
        </p:spPr>
        <p:txBody>
          <a:bodyPr/>
          <a:lstStyle/>
          <a:p>
            <a:pPr>
              <a:defRPr/>
            </a:pPr>
            <a:r>
              <a:rPr lang="en-US" dirty="0"/>
              <a:t>November 2024</a:t>
            </a:r>
          </a:p>
        </p:txBody>
      </p:sp>
      <p:sp>
        <p:nvSpPr>
          <p:cNvPr id="6" name="Footer Placeholder 5"/>
          <p:cNvSpPr>
            <a:spLocks noGrp="1"/>
          </p:cNvSpPr>
          <p:nvPr>
            <p:ph type="ftr" sz="quarter" idx="11"/>
          </p:nvPr>
        </p:nvSpPr>
        <p:spPr>
          <a:xfrm>
            <a:off x="9377042" y="6475413"/>
            <a:ext cx="2167260" cy="184666"/>
          </a:xfrm>
        </p:spPr>
        <p:txBody>
          <a:bodyPr/>
          <a:lstStyle/>
          <a:p>
            <a:pPr>
              <a:defRPr/>
            </a:pPr>
            <a:r>
              <a:rPr lang="en-US"/>
              <a:t>Robert Stacey, Intel</a:t>
            </a:r>
          </a:p>
        </p:txBody>
      </p:sp>
      <p:sp>
        <p:nvSpPr>
          <p:cNvPr id="9" name="Slide Number Placeholder 8"/>
          <p:cNvSpPr>
            <a:spLocks noGrp="1"/>
          </p:cNvSpPr>
          <p:nvPr>
            <p:ph type="sldNum" sz="quarter" idx="12"/>
          </p:nvPr>
        </p:nvSpPr>
        <p:spPr>
          <a:xfrm>
            <a:off x="6031501" y="6475413"/>
            <a:ext cx="535403" cy="184666"/>
          </a:xfrm>
        </p:spPr>
        <p:txBody>
          <a:bodyPr/>
          <a:lstStyle/>
          <a:p>
            <a:pPr>
              <a:defRPr/>
            </a:pPr>
            <a:r>
              <a:rPr lang="en-US"/>
              <a:t>Slide </a:t>
            </a:r>
            <a:fld id="{3FBD1F51-5136-477F-A21E-BB3B46CB0CD8}" type="slidenum">
              <a:rPr lang="en-US" smtClean="0"/>
              <a:pPr>
                <a:defRPr/>
              </a:pPr>
              <a:t>16</a:t>
            </a:fld>
            <a:endParaRPr lang="en-US"/>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11" name="Group 10">
            <a:extLst>
              <a:ext uri="{FF2B5EF4-FFF2-40B4-BE49-F238E27FC236}">
                <a16:creationId xmlns:a16="http://schemas.microsoft.com/office/drawing/2014/main" id="{DD742E5E-03CC-6473-4CF9-EBBE5E5829C0}"/>
              </a:ext>
            </a:extLst>
          </p:cNvPr>
          <p:cNvGrpSpPr/>
          <p:nvPr/>
        </p:nvGrpSpPr>
        <p:grpSpPr>
          <a:xfrm>
            <a:off x="228600" y="1250342"/>
            <a:ext cx="307779" cy="4703571"/>
            <a:chOff x="76200" y="686094"/>
            <a:chExt cx="307779" cy="5267819"/>
          </a:xfrm>
        </p:grpSpPr>
        <p:sp>
          <p:nvSpPr>
            <p:cNvPr id="32787" name="Text Box 6"/>
            <p:cNvSpPr txBox="1">
              <a:spLocks noChangeArrowheads="1"/>
            </p:cNvSpPr>
            <p:nvPr/>
          </p:nvSpPr>
          <p:spPr bwMode="auto">
            <a:xfrm rot="16200000">
              <a:off x="-635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47" name="Text Box 6"/>
            <p:cNvSpPr txBox="1">
              <a:spLocks noChangeArrowheads="1"/>
            </p:cNvSpPr>
            <p:nvPr/>
          </p:nvSpPr>
          <p:spPr bwMode="auto">
            <a:xfrm rot="16200000">
              <a:off x="-37600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Connector 20"/>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55" name="Right Arrow 54"/>
          <p:cNvSpPr/>
          <p:nvPr/>
        </p:nvSpPr>
        <p:spPr bwMode="auto">
          <a:xfrm>
            <a:off x="1598938" y="1201882"/>
            <a:ext cx="228600" cy="426058"/>
          </a:xfrm>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ightArrow">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12" name="Rectangle 11">
            <a:extLst>
              <a:ext uri="{FF2B5EF4-FFF2-40B4-BE49-F238E27FC236}">
                <a16:creationId xmlns:a16="http://schemas.microsoft.com/office/drawing/2014/main" id="{AF381527-B80C-950E-1530-BCA23A2D5ADF}"/>
              </a:ext>
            </a:extLst>
          </p:cNvPr>
          <p:cNvSpPr/>
          <p:nvPr/>
        </p:nvSpPr>
        <p:spPr bwMode="auto">
          <a:xfrm>
            <a:off x="2133600" y="1726812"/>
            <a:ext cx="859094" cy="426058"/>
          </a:xfrm>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Intl Roaming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4321B7A-1DC8-896A-73A5-500A54FD3F50}"/>
              </a:ext>
            </a:extLst>
          </p:cNvPr>
          <p:cNvSpPr/>
          <p:nvPr/>
        </p:nvSpPr>
        <p:spPr bwMode="auto">
          <a:xfrm>
            <a:off x="1905000" y="5653647"/>
            <a:ext cx="1244860" cy="609551"/>
          </a:xfrm>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HR/DSSS</a:t>
            </a:r>
            <a:endParaRPr kumimoji="0" lang="en-US" sz="1100" b="1" i="0" u="none" strike="noStrike" cap="none" normalizeH="0" baseline="0" dirty="0">
              <a:latin typeface="Arial" panose="020B0604020202020204" pitchFamily="34" charset="0"/>
              <a:cs typeface="Arial" panose="020B0604020202020204"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 Mb/s in 2.4 GHz</a:t>
            </a:r>
          </a:p>
        </p:txBody>
      </p:sp>
      <p:sp>
        <p:nvSpPr>
          <p:cNvPr id="15" name="Rectangle 14">
            <a:extLst>
              <a:ext uri="{FF2B5EF4-FFF2-40B4-BE49-F238E27FC236}">
                <a16:creationId xmlns:a16="http://schemas.microsoft.com/office/drawing/2014/main" id="{E0E7B3CF-23FA-EEA3-70CE-A130F0F6F53A}"/>
              </a:ext>
            </a:extLst>
          </p:cNvPr>
          <p:cNvSpPr/>
          <p:nvPr/>
        </p:nvSpPr>
        <p:spPr bwMode="auto">
          <a:xfrm>
            <a:off x="1905000" y="4948848"/>
            <a:ext cx="1269230" cy="609551"/>
          </a:xfrm>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OFDM</a:t>
            </a:r>
            <a:r>
              <a:rPr kumimoji="0" lang="en-US" sz="1100" b="1" i="0" u="none" strike="noStrike" cap="none" normalizeH="0" baseline="0" dirty="0">
                <a:latin typeface="Arial" panose="020B0604020202020204" pitchFamily="34" charset="0"/>
                <a:cs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5 GHz</a:t>
            </a:r>
          </a:p>
        </p:txBody>
      </p:sp>
      <p:sp>
        <p:nvSpPr>
          <p:cNvPr id="17" name="Rectangle: Rounded Corners 16">
            <a:extLst>
              <a:ext uri="{FF2B5EF4-FFF2-40B4-BE49-F238E27FC236}">
                <a16:creationId xmlns:a16="http://schemas.microsoft.com/office/drawing/2014/main" id="{2F3FAA36-8C16-057F-73BA-DFC1EC09B57E}"/>
              </a:ext>
            </a:extLst>
          </p:cNvPr>
          <p:cNvSpPr/>
          <p:nvPr/>
        </p:nvSpPr>
        <p:spPr bwMode="auto">
          <a:xfrm>
            <a:off x="730188" y="1150154"/>
            <a:ext cx="868340" cy="5257800"/>
          </a:xfrm>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oundRect">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-1997</a:t>
            </a:r>
          </a:p>
        </p:txBody>
      </p:sp>
      <p:sp>
        <p:nvSpPr>
          <p:cNvPr id="18" name="Rectangle: Rounded Corners 17">
            <a:extLst>
              <a:ext uri="{FF2B5EF4-FFF2-40B4-BE49-F238E27FC236}">
                <a16:creationId xmlns:a16="http://schemas.microsoft.com/office/drawing/2014/main" id="{20D1B6D3-E11F-26B2-8556-7887820B9293}"/>
              </a:ext>
            </a:extLst>
          </p:cNvPr>
          <p:cNvSpPr/>
          <p:nvPr/>
        </p:nvSpPr>
        <p:spPr bwMode="auto">
          <a:xfrm>
            <a:off x="3476680" y="1150154"/>
            <a:ext cx="1463040" cy="5257800"/>
          </a:xfrm>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oundRect">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802.11-2007</a:t>
            </a:r>
          </a:p>
        </p:txBody>
      </p:sp>
      <p:sp>
        <p:nvSpPr>
          <p:cNvPr id="19" name="Rectangle 18">
            <a:extLst>
              <a:ext uri="{FF2B5EF4-FFF2-40B4-BE49-F238E27FC236}">
                <a16:creationId xmlns:a16="http://schemas.microsoft.com/office/drawing/2014/main" id="{2A43A4AB-2AC0-7459-8F56-598D6FB6F348}"/>
              </a:ext>
            </a:extLst>
          </p:cNvPr>
          <p:cNvSpPr/>
          <p:nvPr/>
        </p:nvSpPr>
        <p:spPr bwMode="auto">
          <a:xfrm>
            <a:off x="3758427" y="1735694"/>
            <a:ext cx="859094" cy="426058"/>
          </a:xfrm>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7342BBF2-518C-2F5F-3702-D121CB36FCDB}"/>
              </a:ext>
            </a:extLst>
          </p:cNvPr>
          <p:cNvSpPr/>
          <p:nvPr/>
        </p:nvSpPr>
        <p:spPr bwMode="auto">
          <a:xfrm>
            <a:off x="3758427" y="2224036"/>
            <a:ext cx="859094" cy="426058"/>
          </a:xfrm>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DFS &amp; TPC</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3AE4FC70-D089-B6CE-73E6-6178A313F0CB}"/>
              </a:ext>
            </a:extLst>
          </p:cNvPr>
          <p:cNvSpPr/>
          <p:nvPr/>
        </p:nvSpPr>
        <p:spPr bwMode="auto">
          <a:xfrm>
            <a:off x="3760588" y="2726294"/>
            <a:ext cx="859094" cy="426058"/>
          </a:xfrm>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B13284B-433E-2DDD-8D31-3B1C09C4AF68}"/>
              </a:ext>
            </a:extLst>
          </p:cNvPr>
          <p:cNvSpPr/>
          <p:nvPr/>
        </p:nvSpPr>
        <p:spPr bwMode="auto">
          <a:xfrm>
            <a:off x="3753431" y="3245790"/>
            <a:ext cx="859094" cy="426058"/>
          </a:xfrm>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rPr>
              <a:t>11f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solidFill>
                  <a:schemeClr val="tx1">
                    <a:alpha val="50000"/>
                  </a:schemeClr>
                </a:solidFill>
                <a:latin typeface="Arial" panose="020B0604020202020204" pitchFamily="34" charset="0"/>
                <a:cs typeface="Arial" panose="020B0604020202020204" pitchFamily="34" charset="0"/>
              </a:rPr>
              <a:t>Inter AP</a:t>
            </a:r>
            <a:endParaRPr kumimoji="0" lang="en-US" sz="1100" b="1" i="0" u="none" strike="noStrike" cap="none" normalizeH="0" baseline="0" dirty="0">
              <a:solidFill>
                <a:schemeClr val="tx1">
                  <a:alpha val="50000"/>
                </a:schemeClr>
              </a:solidFill>
              <a:effectLst/>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7A22540F-BB68-E595-588D-541EAC49C8F7}"/>
              </a:ext>
            </a:extLst>
          </p:cNvPr>
          <p:cNvSpPr/>
          <p:nvPr/>
        </p:nvSpPr>
        <p:spPr bwMode="auto">
          <a:xfrm>
            <a:off x="3581400" y="5732300"/>
            <a:ext cx="1295400" cy="545146"/>
          </a:xfrm>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11j</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JP bands</a:t>
            </a:r>
          </a:p>
        </p:txBody>
      </p:sp>
      <p:sp>
        <p:nvSpPr>
          <p:cNvPr id="25" name="Rectangle 24">
            <a:extLst>
              <a:ext uri="{FF2B5EF4-FFF2-40B4-BE49-F238E27FC236}">
                <a16:creationId xmlns:a16="http://schemas.microsoft.com/office/drawing/2014/main" id="{5302E5ED-5963-B670-1C1A-A88D6550F41A}"/>
              </a:ext>
            </a:extLst>
          </p:cNvPr>
          <p:cNvSpPr/>
          <p:nvPr/>
        </p:nvSpPr>
        <p:spPr bwMode="auto">
          <a:xfrm>
            <a:off x="3581400" y="5017455"/>
            <a:ext cx="1295400" cy="545145"/>
          </a:xfrm>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11g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atin typeface="Arial" panose="020B0604020202020204" pitchFamily="34" charset="0"/>
                <a:cs typeface="Arial" panose="020B0604020202020204" pitchFamily="34" charset="0"/>
              </a:rPr>
              <a:t>54 Mb/s in 2.4 GHz</a:t>
            </a:r>
          </a:p>
        </p:txBody>
      </p:sp>
      <p:sp>
        <p:nvSpPr>
          <p:cNvPr id="26" name="Rectangle: Rounded Corners 25">
            <a:extLst>
              <a:ext uri="{FF2B5EF4-FFF2-40B4-BE49-F238E27FC236}">
                <a16:creationId xmlns:a16="http://schemas.microsoft.com/office/drawing/2014/main" id="{A63BA1AF-B68E-2042-DF43-CCF98CB53481}"/>
              </a:ext>
            </a:extLst>
          </p:cNvPr>
          <p:cNvSpPr/>
          <p:nvPr/>
        </p:nvSpPr>
        <p:spPr bwMode="auto">
          <a:xfrm>
            <a:off x="5152690" y="1150154"/>
            <a:ext cx="1463430" cy="5257800"/>
          </a:xfrm>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oundRect">
                    <a:avLst>
                      <a:gd name="adj" fmla="val 11437"/>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802.11-2012</a:t>
            </a:r>
          </a:p>
        </p:txBody>
      </p:sp>
      <p:sp>
        <p:nvSpPr>
          <p:cNvPr id="27" name="Rectangle 26">
            <a:extLst>
              <a:ext uri="{FF2B5EF4-FFF2-40B4-BE49-F238E27FC236}">
                <a16:creationId xmlns:a16="http://schemas.microsoft.com/office/drawing/2014/main" id="{BEC366E6-2192-398E-D88B-44F6599E4E14}"/>
              </a:ext>
            </a:extLst>
          </p:cNvPr>
          <p:cNvSpPr/>
          <p:nvPr/>
        </p:nvSpPr>
        <p:spPr bwMode="auto">
          <a:xfrm>
            <a:off x="5244096" y="1774585"/>
            <a:ext cx="572024" cy="426058"/>
          </a:xfrm>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RRM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28" name="Rectangle 27">
            <a:extLst>
              <a:ext uri="{FF2B5EF4-FFF2-40B4-BE49-F238E27FC236}">
                <a16:creationId xmlns:a16="http://schemas.microsoft.com/office/drawing/2014/main" id="{73854F03-62B8-B7D0-99EE-EB94C5453325}"/>
              </a:ext>
            </a:extLst>
          </p:cNvPr>
          <p:cNvSpPr/>
          <p:nvPr/>
        </p:nvSpPr>
        <p:spPr bwMode="auto">
          <a:xfrm>
            <a:off x="5933478" y="1756332"/>
            <a:ext cx="572024" cy="426058"/>
          </a:xfrm>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Mesh</a:t>
            </a:r>
          </a:p>
        </p:txBody>
      </p:sp>
      <p:sp>
        <p:nvSpPr>
          <p:cNvPr id="29" name="Rectangle 28">
            <a:extLst>
              <a:ext uri="{FF2B5EF4-FFF2-40B4-BE49-F238E27FC236}">
                <a16:creationId xmlns:a16="http://schemas.microsoft.com/office/drawing/2014/main" id="{BDCF8E13-D187-B083-9B07-2FBA03F74A9D}"/>
              </a:ext>
            </a:extLst>
          </p:cNvPr>
          <p:cNvSpPr/>
          <p:nvPr/>
        </p:nvSpPr>
        <p:spPr bwMode="auto">
          <a:xfrm>
            <a:off x="5260432" y="2267432"/>
            <a:ext cx="572024" cy="426058"/>
          </a:xfrm>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11u</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WIEN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B242521-CBFD-D673-1A23-6C330F45CB97}"/>
              </a:ext>
            </a:extLst>
          </p:cNvPr>
          <p:cNvSpPr/>
          <p:nvPr/>
        </p:nvSpPr>
        <p:spPr bwMode="auto">
          <a:xfrm>
            <a:off x="5961081" y="2263278"/>
            <a:ext cx="572024" cy="426058"/>
          </a:xfrm>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11v</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WNM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id="{8753F80C-ECF8-E509-1496-54FEB5D8AFAA}"/>
              </a:ext>
            </a:extLst>
          </p:cNvPr>
          <p:cNvSpPr/>
          <p:nvPr/>
        </p:nvSpPr>
        <p:spPr bwMode="auto">
          <a:xfrm>
            <a:off x="5206520" y="2788406"/>
            <a:ext cx="572024" cy="426058"/>
          </a:xfrm>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11z</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TDLS</a:t>
            </a:r>
          </a:p>
        </p:txBody>
      </p:sp>
      <p:sp>
        <p:nvSpPr>
          <p:cNvPr id="32" name="Rectangle 31">
            <a:extLst>
              <a:ext uri="{FF2B5EF4-FFF2-40B4-BE49-F238E27FC236}">
                <a16:creationId xmlns:a16="http://schemas.microsoft.com/office/drawing/2014/main" id="{42B462DC-5F85-6001-BFEC-158758BF895A}"/>
              </a:ext>
            </a:extLst>
          </p:cNvPr>
          <p:cNvSpPr/>
          <p:nvPr/>
        </p:nvSpPr>
        <p:spPr bwMode="auto">
          <a:xfrm>
            <a:off x="5848683" y="2792644"/>
            <a:ext cx="737566" cy="426058"/>
          </a:xfrm>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11r</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Roam</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3" name="Rectangle 32">
            <a:extLst>
              <a:ext uri="{FF2B5EF4-FFF2-40B4-BE49-F238E27FC236}">
                <a16:creationId xmlns:a16="http://schemas.microsoft.com/office/drawing/2014/main" id="{709AB246-76FF-5219-31F2-8DB56BE12C27}"/>
              </a:ext>
            </a:extLst>
          </p:cNvPr>
          <p:cNvSpPr/>
          <p:nvPr/>
        </p:nvSpPr>
        <p:spPr bwMode="auto">
          <a:xfrm>
            <a:off x="5383672" y="3337739"/>
            <a:ext cx="1055762" cy="556193"/>
          </a:xfrm>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11w</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Management Frame Security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6" name="Rectangle 35">
            <a:extLst>
              <a:ext uri="{FF2B5EF4-FFF2-40B4-BE49-F238E27FC236}">
                <a16:creationId xmlns:a16="http://schemas.microsoft.com/office/drawing/2014/main" id="{2879AF7C-F5DC-895F-BED7-56DC0724DFA9}"/>
              </a:ext>
            </a:extLst>
          </p:cNvPr>
          <p:cNvSpPr/>
          <p:nvPr/>
        </p:nvSpPr>
        <p:spPr bwMode="auto">
          <a:xfrm>
            <a:off x="5244096" y="4544457"/>
            <a:ext cx="1289009" cy="556193"/>
          </a:xfrm>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11n</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Throughput (&gt;100 Mb/s)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7" name="Rectangle 36">
            <a:extLst>
              <a:ext uri="{FF2B5EF4-FFF2-40B4-BE49-F238E27FC236}">
                <a16:creationId xmlns:a16="http://schemas.microsoft.com/office/drawing/2014/main" id="{6673A914-C427-A11A-C3A9-7FC517B074EA}"/>
              </a:ext>
            </a:extLst>
          </p:cNvPr>
          <p:cNvSpPr/>
          <p:nvPr/>
        </p:nvSpPr>
        <p:spPr bwMode="auto">
          <a:xfrm>
            <a:off x="5264015" y="5196174"/>
            <a:ext cx="1241487" cy="426058"/>
          </a:xfrm>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11p</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8C75610F-54A5-B16C-2B51-D4A59A1FC5D9}"/>
              </a:ext>
            </a:extLst>
          </p:cNvPr>
          <p:cNvSpPr/>
          <p:nvPr/>
        </p:nvSpPr>
        <p:spPr bwMode="auto">
          <a:xfrm>
            <a:off x="5277202" y="5720656"/>
            <a:ext cx="1253300" cy="556193"/>
          </a:xfrm>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Contention Based Protocol</a:t>
            </a:r>
          </a:p>
        </p:txBody>
      </p:sp>
      <p:sp>
        <p:nvSpPr>
          <p:cNvPr id="39" name="Rectangle: Rounded Corners 38">
            <a:extLst>
              <a:ext uri="{FF2B5EF4-FFF2-40B4-BE49-F238E27FC236}">
                <a16:creationId xmlns:a16="http://schemas.microsoft.com/office/drawing/2014/main" id="{1A107310-38B9-3485-4ED4-611DF97F70B4}"/>
              </a:ext>
            </a:extLst>
          </p:cNvPr>
          <p:cNvSpPr/>
          <p:nvPr/>
        </p:nvSpPr>
        <p:spPr bwMode="auto">
          <a:xfrm>
            <a:off x="6829090" y="1150154"/>
            <a:ext cx="1463430" cy="5257800"/>
          </a:xfrm>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oundRect">
                    <a:avLst>
                      <a:gd name="adj" fmla="val 9510"/>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802.11-2016</a:t>
            </a:r>
          </a:p>
        </p:txBody>
      </p:sp>
      <p:sp>
        <p:nvSpPr>
          <p:cNvPr id="41" name="Rectangle 40">
            <a:extLst>
              <a:ext uri="{FF2B5EF4-FFF2-40B4-BE49-F238E27FC236}">
                <a16:creationId xmlns:a16="http://schemas.microsoft.com/office/drawing/2014/main" id="{12F257D4-9AC6-E050-F5CC-7BCE30B175F8}"/>
              </a:ext>
            </a:extLst>
          </p:cNvPr>
          <p:cNvSpPr/>
          <p:nvPr/>
        </p:nvSpPr>
        <p:spPr bwMode="auto">
          <a:xfrm>
            <a:off x="6955433" y="4507976"/>
            <a:ext cx="1200155" cy="442043"/>
          </a:xfrm>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11af</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TV Whitespace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36846AF2-B864-8846-85BD-945ABEA4D2CF}"/>
              </a:ext>
            </a:extLst>
          </p:cNvPr>
          <p:cNvSpPr/>
          <p:nvPr/>
        </p:nvSpPr>
        <p:spPr bwMode="auto">
          <a:xfrm>
            <a:off x="6944749" y="5041369"/>
            <a:ext cx="1200155" cy="591010"/>
          </a:xfrm>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5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3" name="Rectangle 42">
            <a:extLst>
              <a:ext uri="{FF2B5EF4-FFF2-40B4-BE49-F238E27FC236}">
                <a16:creationId xmlns:a16="http://schemas.microsoft.com/office/drawing/2014/main" id="{36154909-F253-23C0-DB31-7804DB292167}"/>
              </a:ext>
            </a:extLst>
          </p:cNvPr>
          <p:cNvSpPr/>
          <p:nvPr/>
        </p:nvSpPr>
        <p:spPr bwMode="auto">
          <a:xfrm>
            <a:off x="6929181" y="5695823"/>
            <a:ext cx="1245067" cy="591010"/>
          </a:xfrm>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VHT</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&gt; 1 Gb/s in 60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4" name="Rectangle 43">
            <a:extLst>
              <a:ext uri="{FF2B5EF4-FFF2-40B4-BE49-F238E27FC236}">
                <a16:creationId xmlns:a16="http://schemas.microsoft.com/office/drawing/2014/main" id="{372742DD-CD69-FD50-D891-B12DE5E39450}"/>
              </a:ext>
            </a:extLst>
          </p:cNvPr>
          <p:cNvSpPr/>
          <p:nvPr/>
        </p:nvSpPr>
        <p:spPr bwMode="auto">
          <a:xfrm>
            <a:off x="7018775" y="2323646"/>
            <a:ext cx="1127958" cy="439927"/>
          </a:xfrm>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11ae</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QoS Mgt Frames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5" name="Rectangle 44">
            <a:extLst>
              <a:ext uri="{FF2B5EF4-FFF2-40B4-BE49-F238E27FC236}">
                <a16:creationId xmlns:a16="http://schemas.microsoft.com/office/drawing/2014/main" id="{DD903D52-B9D6-D071-6B46-30200547BD8C}"/>
              </a:ext>
            </a:extLst>
          </p:cNvPr>
          <p:cNvSpPr/>
          <p:nvPr/>
        </p:nvSpPr>
        <p:spPr bwMode="auto">
          <a:xfrm>
            <a:off x="7032923" y="1772250"/>
            <a:ext cx="1127959" cy="442043"/>
          </a:xfrm>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Video Transport</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46" name="Rectangle: Rounded Corners 45">
            <a:extLst>
              <a:ext uri="{FF2B5EF4-FFF2-40B4-BE49-F238E27FC236}">
                <a16:creationId xmlns:a16="http://schemas.microsoft.com/office/drawing/2014/main" id="{0B05EC2A-6E0C-1602-9274-E0B332EEC0B3}"/>
              </a:ext>
            </a:extLst>
          </p:cNvPr>
          <p:cNvSpPr/>
          <p:nvPr/>
        </p:nvSpPr>
        <p:spPr bwMode="auto">
          <a:xfrm>
            <a:off x="8505490" y="1150154"/>
            <a:ext cx="1463430" cy="5257800"/>
          </a:xfrm>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oundRect">
                    <a:avLst>
                      <a:gd name="adj" fmla="val 10061"/>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802.11-2020</a:t>
            </a:r>
          </a:p>
        </p:txBody>
      </p:sp>
      <p:sp>
        <p:nvSpPr>
          <p:cNvPr id="61" name="Rectangle 60">
            <a:extLst>
              <a:ext uri="{FF2B5EF4-FFF2-40B4-BE49-F238E27FC236}">
                <a16:creationId xmlns:a16="http://schemas.microsoft.com/office/drawing/2014/main" id="{F0521D45-C49D-D7FD-E3E0-75B2512A66B2}"/>
              </a:ext>
            </a:extLst>
          </p:cNvPr>
          <p:cNvSpPr/>
          <p:nvPr/>
        </p:nvSpPr>
        <p:spPr bwMode="auto">
          <a:xfrm>
            <a:off x="8631999" y="5290257"/>
            <a:ext cx="1200155" cy="442043"/>
          </a:xfrm>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11ah</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Sub-1 GHz</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62" name="Rectangle 61">
            <a:extLst>
              <a:ext uri="{FF2B5EF4-FFF2-40B4-BE49-F238E27FC236}">
                <a16:creationId xmlns:a16="http://schemas.microsoft.com/office/drawing/2014/main" id="{B1603C8D-AE2A-7D98-E3C2-59D736C56C81}"/>
              </a:ext>
            </a:extLst>
          </p:cNvPr>
          <p:cNvSpPr/>
          <p:nvPr/>
        </p:nvSpPr>
        <p:spPr bwMode="auto">
          <a:xfrm>
            <a:off x="8637125" y="5837811"/>
            <a:ext cx="1200155" cy="442043"/>
          </a:xfrm>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11aj</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China </a:t>
            </a:r>
            <a:r>
              <a:rPr lang="en-US" sz="1100" dirty="0" err="1">
                <a:latin typeface="Arial" panose="020B0604020202020204" pitchFamily="34" charset="0"/>
                <a:cs typeface="Arial" panose="020B0604020202020204" pitchFamily="34" charset="0"/>
              </a:rPr>
              <a:t>mmWave</a:t>
            </a:r>
            <a:endParaRPr lang="en-US" sz="1100" dirty="0">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2C2EEC0F-7F0F-8B4E-F54E-D4942D00705A}"/>
              </a:ext>
            </a:extLst>
          </p:cNvPr>
          <p:cNvSpPr/>
          <p:nvPr/>
        </p:nvSpPr>
        <p:spPr bwMode="auto">
          <a:xfrm>
            <a:off x="8673225" y="2988266"/>
            <a:ext cx="1127958" cy="572963"/>
          </a:xfrm>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11ai</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Fast Initial Link Setup</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8" name="Rectangle 32767">
            <a:extLst>
              <a:ext uri="{FF2B5EF4-FFF2-40B4-BE49-F238E27FC236}">
                <a16:creationId xmlns:a16="http://schemas.microsoft.com/office/drawing/2014/main" id="{CC401F5C-642D-F822-09C6-50A76DA58382}"/>
              </a:ext>
            </a:extLst>
          </p:cNvPr>
          <p:cNvSpPr/>
          <p:nvPr/>
        </p:nvSpPr>
        <p:spPr bwMode="auto">
          <a:xfrm>
            <a:off x="8657214" y="2434664"/>
            <a:ext cx="1127959" cy="442043"/>
          </a:xfrm>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11ak</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General Link</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69" name="Rectangle 32768">
            <a:extLst>
              <a:ext uri="{FF2B5EF4-FFF2-40B4-BE49-F238E27FC236}">
                <a16:creationId xmlns:a16="http://schemas.microsoft.com/office/drawing/2014/main" id="{6110C004-AC22-2840-9235-44AA4CBF99FB}"/>
              </a:ext>
            </a:extLst>
          </p:cNvPr>
          <p:cNvSpPr/>
          <p:nvPr/>
        </p:nvSpPr>
        <p:spPr bwMode="auto">
          <a:xfrm>
            <a:off x="8673224" y="1751848"/>
            <a:ext cx="1127959" cy="565356"/>
          </a:xfrm>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11aq</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Pre-association Discovery</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6" name="Rectangle 32785">
            <a:extLst>
              <a:ext uri="{FF2B5EF4-FFF2-40B4-BE49-F238E27FC236}">
                <a16:creationId xmlns:a16="http://schemas.microsoft.com/office/drawing/2014/main" id="{A49F691E-995D-8954-2540-BC01C00B7F44}"/>
              </a:ext>
            </a:extLst>
          </p:cNvPr>
          <p:cNvSpPr/>
          <p:nvPr/>
        </p:nvSpPr>
        <p:spPr bwMode="auto">
          <a:xfrm>
            <a:off x="10365460" y="1769495"/>
            <a:ext cx="1127959" cy="565356"/>
          </a:xfrm>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11bc</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Broadcast Services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89" name="Rectangle 32788">
            <a:extLst>
              <a:ext uri="{FF2B5EF4-FFF2-40B4-BE49-F238E27FC236}">
                <a16:creationId xmlns:a16="http://schemas.microsoft.com/office/drawing/2014/main" id="{AD814AFD-4957-01F6-813A-B6D116567ACF}"/>
              </a:ext>
            </a:extLst>
          </p:cNvPr>
          <p:cNvSpPr/>
          <p:nvPr/>
        </p:nvSpPr>
        <p:spPr bwMode="auto">
          <a:xfrm>
            <a:off x="10329361" y="5249565"/>
            <a:ext cx="1200155" cy="565356"/>
          </a:xfrm>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11bb</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Light Communications</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0" name="Rectangle 32789">
            <a:extLst>
              <a:ext uri="{FF2B5EF4-FFF2-40B4-BE49-F238E27FC236}">
                <a16:creationId xmlns:a16="http://schemas.microsoft.com/office/drawing/2014/main" id="{BB578AD8-D133-757C-D8B8-0374DADAA03B}"/>
              </a:ext>
            </a:extLst>
          </p:cNvPr>
          <p:cNvSpPr/>
          <p:nvPr/>
        </p:nvSpPr>
        <p:spPr bwMode="auto">
          <a:xfrm>
            <a:off x="10313528" y="4124847"/>
            <a:ext cx="1200155" cy="565356"/>
          </a:xfrm>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11az</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Positioning</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4" name="Rectangle 32793">
            <a:extLst>
              <a:ext uri="{FF2B5EF4-FFF2-40B4-BE49-F238E27FC236}">
                <a16:creationId xmlns:a16="http://schemas.microsoft.com/office/drawing/2014/main" id="{61FDA3E1-922D-08C3-303F-3C39D0B7E8BF}"/>
              </a:ext>
            </a:extLst>
          </p:cNvPr>
          <p:cNvSpPr/>
          <p:nvPr/>
        </p:nvSpPr>
        <p:spPr bwMode="auto">
          <a:xfrm>
            <a:off x="10313529" y="4766137"/>
            <a:ext cx="1200155" cy="425655"/>
          </a:xfrm>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11ba</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Wake-up Radio</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796" name="Rectangle 32795">
            <a:extLst>
              <a:ext uri="{FF2B5EF4-FFF2-40B4-BE49-F238E27FC236}">
                <a16:creationId xmlns:a16="http://schemas.microsoft.com/office/drawing/2014/main" id="{83209EBE-A40F-C650-223B-320F93BCBB10}"/>
              </a:ext>
            </a:extLst>
          </p:cNvPr>
          <p:cNvSpPr/>
          <p:nvPr/>
        </p:nvSpPr>
        <p:spPr bwMode="auto">
          <a:xfrm>
            <a:off x="10333513" y="2895600"/>
            <a:ext cx="1200155" cy="552702"/>
          </a:xfrm>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11ax</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High Efficiency WLAN</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5" name="Rectangle 32804">
            <a:extLst>
              <a:ext uri="{FF2B5EF4-FFF2-40B4-BE49-F238E27FC236}">
                <a16:creationId xmlns:a16="http://schemas.microsoft.com/office/drawing/2014/main" id="{73F7CD68-B4F7-A24A-0085-F58A0BA5B2DA}"/>
              </a:ext>
            </a:extLst>
          </p:cNvPr>
          <p:cNvSpPr/>
          <p:nvPr/>
        </p:nvSpPr>
        <p:spPr bwMode="auto">
          <a:xfrm>
            <a:off x="10329361" y="3508552"/>
            <a:ext cx="1200155" cy="552702"/>
          </a:xfrm>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11ay</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Enhanced </a:t>
            </a:r>
            <a:r>
              <a:rPr lang="en-US" sz="1100" dirty="0" err="1">
                <a:latin typeface="Arial" panose="020B0604020202020204" pitchFamily="34" charset="0"/>
                <a:cs typeface="Arial" panose="020B0604020202020204" pitchFamily="34" charset="0"/>
              </a:rPr>
              <a:t>mmWave</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
        <p:nvSpPr>
          <p:cNvPr id="32806" name="Right Arrow 54">
            <a:extLst>
              <a:ext uri="{FF2B5EF4-FFF2-40B4-BE49-F238E27FC236}">
                <a16:creationId xmlns:a16="http://schemas.microsoft.com/office/drawing/2014/main" id="{2E33D2E8-1600-7041-0FE5-572332BEAEC9}"/>
              </a:ext>
            </a:extLst>
          </p:cNvPr>
          <p:cNvSpPr/>
          <p:nvPr/>
        </p:nvSpPr>
        <p:spPr bwMode="auto">
          <a:xfrm>
            <a:off x="9968920" y="1225870"/>
            <a:ext cx="228600" cy="426058"/>
          </a:xfrm>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ightArrow">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7" name="Right Arrow 54">
            <a:extLst>
              <a:ext uri="{FF2B5EF4-FFF2-40B4-BE49-F238E27FC236}">
                <a16:creationId xmlns:a16="http://schemas.microsoft.com/office/drawing/2014/main" id="{7E698398-269D-655C-737F-E048D2D00B65}"/>
              </a:ext>
            </a:extLst>
          </p:cNvPr>
          <p:cNvSpPr/>
          <p:nvPr/>
        </p:nvSpPr>
        <p:spPr bwMode="auto">
          <a:xfrm>
            <a:off x="8292520" y="1225870"/>
            <a:ext cx="228600" cy="426058"/>
          </a:xfrm>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ightArrow">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8" name="Right Arrow 54">
            <a:extLst>
              <a:ext uri="{FF2B5EF4-FFF2-40B4-BE49-F238E27FC236}">
                <a16:creationId xmlns:a16="http://schemas.microsoft.com/office/drawing/2014/main" id="{1988CE12-E7E8-009F-1598-34F67C4F7B4A}"/>
              </a:ext>
            </a:extLst>
          </p:cNvPr>
          <p:cNvSpPr/>
          <p:nvPr/>
        </p:nvSpPr>
        <p:spPr bwMode="auto">
          <a:xfrm>
            <a:off x="6616120" y="1219200"/>
            <a:ext cx="228600" cy="426058"/>
          </a:xfrm>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ightArrow">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09" name="Right Arrow 54">
            <a:extLst>
              <a:ext uri="{FF2B5EF4-FFF2-40B4-BE49-F238E27FC236}">
                <a16:creationId xmlns:a16="http://schemas.microsoft.com/office/drawing/2014/main" id="{C54BC831-4C5A-C1B6-8397-55B664927F2D}"/>
              </a:ext>
            </a:extLst>
          </p:cNvPr>
          <p:cNvSpPr/>
          <p:nvPr/>
        </p:nvSpPr>
        <p:spPr bwMode="auto">
          <a:xfrm>
            <a:off x="4924090" y="1204430"/>
            <a:ext cx="228600" cy="426058"/>
          </a:xfrm>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ightArrow">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2" name="Right Arrow 54">
            <a:extLst>
              <a:ext uri="{FF2B5EF4-FFF2-40B4-BE49-F238E27FC236}">
                <a16:creationId xmlns:a16="http://schemas.microsoft.com/office/drawing/2014/main" id="{9CEAB345-E2E5-5B08-7D29-B5AE865AE327}"/>
              </a:ext>
            </a:extLst>
          </p:cNvPr>
          <p:cNvSpPr/>
          <p:nvPr/>
        </p:nvSpPr>
        <p:spPr bwMode="auto">
          <a:xfrm>
            <a:off x="3276600" y="1204430"/>
            <a:ext cx="228600" cy="426058"/>
          </a:xfrm>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19033472">
                  <a:prstGeom prst="rightArrow">
                    <a:avLst/>
                  </a:prstGeom>
                  <ask:type>
                    <ask:lineSketchFreehand/>
                  </ask:type>
                </ask:lineSketchStyleProps>
              </a:ext>
            </a:extLst>
          </a:ln>
          <a:effectLst/>
        </p:spPr>
        <p:txBody>
          <a:bodyPr vert="horz" wrap="square" lIns="91440" tIns="45720" rIns="91440" bIns="45720" numCol="1" rtlCol="0" anchor="t" anchorCtr="0" compatLnSpc="1">
            <a:prstTxWarp prst="textNoShape">
              <a:avLst/>
            </a:prstTxWarp>
          </a:bodyPr>
          <a:lstStyle/>
          <a:p>
            <a:endParaRPr lang="en-GB"/>
          </a:p>
        </p:txBody>
      </p:sp>
      <p:sp>
        <p:nvSpPr>
          <p:cNvPr id="32813" name="Rectangle 32812">
            <a:extLst>
              <a:ext uri="{FF2B5EF4-FFF2-40B4-BE49-F238E27FC236}">
                <a16:creationId xmlns:a16="http://schemas.microsoft.com/office/drawing/2014/main" id="{C52DED23-ACA3-E507-2A52-6B83E3A0FF8B}"/>
              </a:ext>
            </a:extLst>
          </p:cNvPr>
          <p:cNvSpPr/>
          <p:nvPr/>
        </p:nvSpPr>
        <p:spPr bwMode="auto">
          <a:xfrm>
            <a:off x="10329361" y="5896950"/>
            <a:ext cx="1127959" cy="418247"/>
          </a:xfrm>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olidFill>
            <a:schemeClr val="accent1">
              <a:lumMod val="40000"/>
              <a:lumOff val="60000"/>
            </a:schemeClr>
          </a:solidFill>
          <a:ln w="12700" cap="flat" cmpd="sng" algn="ctr">
            <a:solidFill>
              <a:schemeClr val="tx1"/>
            </a:solidFill>
            <a:prstDash val="solid"/>
            <a:round/>
            <a:headEnd type="none" w="sm" len="sm"/>
            <a:tailEnd type="none" w="sm" len="sm"/>
            <a:extLst>
              <a:ext uri="{C807C97D-BFC1-408E-A445-0C87EB9F89A2}">
                <ask:lineSketchStyleProps xmlns:ask="http://schemas.microsoft.com/office/drawing/2018/sketchyshapes" sd="1270277041">
                  <a:prstGeom prst="rect">
                    <a:avLst/>
                  </a:prstGeom>
                  <ask:type>
                    <ask:lineSketchScribble/>
                  </ask:type>
                </ask:lineSketchStyleProps>
              </a:ext>
            </a:extLst>
          </a:ln>
          <a:effectLst/>
        </p:spPr>
        <p:txBody>
          <a:bodyPr vert="horz" wrap="square" lIns="0" tIns="45720" rIns="0" bIns="9144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effectLst/>
                <a:latin typeface="Arial" panose="020B0604020202020204" pitchFamily="34" charset="0"/>
                <a:cs typeface="Arial" panose="020B0604020202020204" pitchFamily="34" charset="0"/>
              </a:rPr>
              <a:t>11bd</a:t>
            </a:r>
          </a:p>
          <a:p>
            <a:pPr marL="0" marR="0" indent="0" algn="ctr" defTabSz="914400" rtl="0" eaLnBrk="0" fontAlgn="base" latinLnBrk="0" hangingPunct="0">
              <a:lnSpc>
                <a:spcPct val="100000"/>
              </a:lnSpc>
              <a:spcBef>
                <a:spcPct val="0"/>
              </a:spcBef>
              <a:spcAft>
                <a:spcPct val="0"/>
              </a:spcAft>
              <a:buClrTx/>
              <a:buSzTx/>
              <a:buFontTx/>
              <a:buNone/>
              <a:tabLst/>
            </a:pPr>
            <a:r>
              <a:rPr lang="en-US" sz="1100" dirty="0">
                <a:latin typeface="Arial" panose="020B0604020202020204" pitchFamily="34" charset="0"/>
                <a:cs typeface="Arial" panose="020B0604020202020204" pitchFamily="34" charset="0"/>
              </a:rPr>
              <a:t>Next Gen V2X</a:t>
            </a:r>
            <a:endParaRPr kumimoji="0" lang="en-US" sz="1100" b="1" i="0" u="none" strike="noStrike" cap="none" normalizeH="0" baseline="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51" name="AutoShape 11"/>
          <p:cNvSpPr>
            <a:spLocks noChangeArrowheads="1"/>
          </p:cNvSpPr>
          <p:nvPr/>
        </p:nvSpPr>
        <p:spPr bwMode="auto">
          <a:xfrm>
            <a:off x="10291992" y="1442538"/>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-2024</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November 2024</a:t>
            </a:r>
            <a:endParaRPr lang="en-US" dirty="0"/>
          </a:p>
        </p:txBody>
      </p:sp>
      <p:sp>
        <p:nvSpPr>
          <p:cNvPr id="48" name="AutoShape 46"/>
          <p:cNvSpPr>
            <a:spLocks noChangeArrowheads="1"/>
          </p:cNvSpPr>
          <p:nvPr/>
        </p:nvSpPr>
        <p:spPr bwMode="auto">
          <a:xfrm>
            <a:off x="9000233" y="3673599"/>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1" name="AutoShape 46"/>
          <p:cNvSpPr>
            <a:spLocks noChangeArrowheads="1"/>
          </p:cNvSpPr>
          <p:nvPr/>
        </p:nvSpPr>
        <p:spPr bwMode="auto">
          <a:xfrm>
            <a:off x="5345186"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782983" y="4353250"/>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345186"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57" name="AutoShape 46"/>
          <p:cNvSpPr>
            <a:spLocks noChangeArrowheads="1"/>
          </p:cNvSpPr>
          <p:nvPr/>
        </p:nvSpPr>
        <p:spPr bwMode="auto">
          <a:xfrm>
            <a:off x="5337046"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7801971" y="3684104"/>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 MHz Pos</a:t>
            </a: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8991600" y="2895600"/>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43807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93296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
        <p:nvSpPr>
          <p:cNvPr id="10" name="AutoShape 46">
            <a:extLst>
              <a:ext uri="{FF2B5EF4-FFF2-40B4-BE49-F238E27FC236}">
                <a16:creationId xmlns:a16="http://schemas.microsoft.com/office/drawing/2014/main" id="{9C1A2EB6-EAC7-7BCD-6BC8-920666D092D9}"/>
              </a:ext>
            </a:extLst>
          </p:cNvPr>
          <p:cNvSpPr>
            <a:spLocks noChangeArrowheads="1"/>
          </p:cNvSpPr>
          <p:nvPr/>
        </p:nvSpPr>
        <p:spPr bwMode="auto">
          <a:xfrm>
            <a:off x="5334000" y="5063078"/>
            <a:ext cx="929946" cy="565150"/>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100" dirty="0" err="1">
                <a:latin typeface="Tahoma" pitchFamily="34" charset="0"/>
                <a:ea typeface="ＭＳ Ｐゴシック" charset="-128"/>
                <a:cs typeface="Arial" pitchFamily="34" charset="0"/>
              </a:rPr>
              <a:t>REVmf</a:t>
            </a:r>
            <a:endParaRPr lang="en-US" sz="1100"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2110896281"/>
              </p:ext>
            </p:extLst>
          </p:nvPr>
        </p:nvGraphicFramePr>
        <p:xfrm>
          <a:off x="750357" y="1445418"/>
          <a:ext cx="10908243" cy="257830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1</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10-23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Initial</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150</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267068175"/>
                  </a:ext>
                </a:extLst>
              </a:tr>
            </a:tbl>
          </a:graphicData>
        </a:graphic>
      </p:graphicFrame>
      <p:sp>
        <p:nvSpPr>
          <p:cNvPr id="6" name="Date Placeholder 5"/>
          <p:cNvSpPr>
            <a:spLocks noGrp="1"/>
          </p:cNvSpPr>
          <p:nvPr>
            <p:ph type="dt" sz="half" idx="10"/>
          </p:nvPr>
        </p:nvSpPr>
        <p:spPr/>
        <p:txBody>
          <a:bodyPr/>
          <a:lstStyle/>
          <a:p>
            <a:pPr>
              <a:defRPr/>
            </a:pPr>
            <a:r>
              <a:rPr lang="en-US"/>
              <a:t>November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September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1968230214"/>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95</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79</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576</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November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a:t>
            </a:r>
            <a:r>
              <a:rPr lang="en-GB" sz="2800" b="0"/>
              <a:t>for November </a:t>
            </a:r>
            <a:r>
              <a:rPr lang="en-GB" sz="2800" b="0" dirty="0"/>
              <a:t>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November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7" name="Content Placeholder 6">
            <a:extLst>
              <a:ext uri="{FF2B5EF4-FFF2-40B4-BE49-F238E27FC236}">
                <a16:creationId xmlns:a16="http://schemas.microsoft.com/office/drawing/2014/main" id="{63D9AD58-0A08-D473-1314-5B8722CA4B2B}"/>
              </a:ext>
            </a:extLst>
          </p:cNvPr>
          <p:cNvPicPr>
            <a:picLocks noGrp="1" noChangeAspect="1"/>
          </p:cNvPicPr>
          <p:nvPr>
            <p:ph idx="1"/>
          </p:nvPr>
        </p:nvPicPr>
        <p:blipFill>
          <a:blip r:embed="rId2"/>
          <a:stretch>
            <a:fillRect/>
          </a:stretch>
        </p:blipFill>
        <p:spPr>
          <a:xfrm>
            <a:off x="735370" y="609603"/>
            <a:ext cx="10694630" cy="5844091"/>
          </a:xfr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Content Placeholder 8">
            <a:extLst>
              <a:ext uri="{FF2B5EF4-FFF2-40B4-BE49-F238E27FC236}">
                <a16:creationId xmlns:a16="http://schemas.microsoft.com/office/drawing/2014/main" id="{DE061E45-CE42-AAB2-3358-554C23C3353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762000" y="609600"/>
            <a:ext cx="10671757" cy="5852932"/>
          </a:xfrm>
        </p:spPr>
      </p:pic>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Attendance by subgroup (September to November)</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D9ED6CFE-48C1-33BF-6DD3-D70BD951F38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52600" y="1447800"/>
            <a:ext cx="8947890" cy="5034692"/>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Emily Qi, Self, Editors (Tue AM0)</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2024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M6.1 Announcements:</a:t>
            </a:r>
            <a:endParaRPr lang="en-US" dirty="0"/>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981200"/>
            <a:ext cx="10363200" cy="4419600"/>
          </a:xfrm>
        </p:spPr>
        <p:txBody>
          <a:bodyPr/>
          <a:lstStyle/>
          <a:p>
            <a:endParaRPr lang="en-US"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November 2024</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November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November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since September 2024:</a:t>
            </a:r>
          </a:p>
          <a:p>
            <a:pPr marL="0" indent="0">
              <a:buNone/>
            </a:pPr>
            <a:endParaRPr lang="en-US" dirty="0"/>
          </a:p>
          <a:p>
            <a:pPr marL="0" indent="0">
              <a:buNone/>
            </a:pPr>
            <a:r>
              <a:rPr lang="en-US" dirty="0"/>
              <a:t>Notified IETF to use IEEE Std 802.11-2024 as reference in draft RFC draft-wkumari-rfc8110-to-ieee (transfers OWE to IEEE 802.11)</a:t>
            </a:r>
          </a:p>
          <a:p>
            <a:pPr marL="0" indent="0">
              <a:buNone/>
            </a:pPr>
            <a:endParaRPr lang="en-US" dirty="0"/>
          </a:p>
          <a:p>
            <a:pPr marL="0" indent="0">
              <a:buNone/>
            </a:pPr>
            <a:endParaRPr lang="en-US" dirty="0"/>
          </a:p>
          <a:p>
            <a:pPr marL="0" indent="0">
              <a:buNone/>
            </a:pPr>
            <a:endParaRPr lang="en-US" dirty="0"/>
          </a:p>
          <a:p>
            <a:pPr marL="0" indent="0">
              <a:buNone/>
            </a:pPr>
            <a:r>
              <a:rPr lang="en-US" dirty="0"/>
              <a:t>Liaisons website, see </a:t>
            </a:r>
            <a:r>
              <a:rPr lang="en-US" dirty="0">
                <a:hlinkClick r:id="rId3"/>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LMSC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November 2024</a:t>
            </a:r>
            <a:endParaRPr lang="en-US" altLang="en-US" sz="2400" b="0" dirty="0"/>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r>
              <a:rPr lang="en-US" altLang="en-US" sz="2400" dirty="0"/>
              <a:t>March 2025</a:t>
            </a:r>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October 29-30, 2024 – </a:t>
            </a:r>
            <a:r>
              <a:rPr lang="en-US" altLang="en-US" dirty="0" err="1"/>
              <a:t>NesCom</a:t>
            </a:r>
            <a:r>
              <a:rPr lang="en-US" altLang="en-US" dirty="0"/>
              <a:t>/RevCom</a:t>
            </a:r>
          </a:p>
          <a:p>
            <a:pPr marL="0" indent="0">
              <a:buNone/>
            </a:pPr>
            <a:r>
              <a:rPr lang="en-US" altLang="en-US" dirty="0"/>
              <a:t>(September 18, 2024, submission deadline)</a:t>
            </a:r>
          </a:p>
          <a:p>
            <a:pPr marL="0" indent="0">
              <a:buNone/>
            </a:pPr>
            <a:r>
              <a:rPr lang="en-US" altLang="en-US" sz="2000" b="0" dirty="0"/>
              <a:t>P802.11REVmf (Maintenance) PAR</a:t>
            </a:r>
          </a:p>
          <a:p>
            <a:pPr marL="0" indent="0">
              <a:buNone/>
            </a:pPr>
            <a:endParaRPr lang="en-US" altLang="en-US" sz="2000"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000" b="0" dirty="0"/>
              <a:t>P802.11bq (Integrated </a:t>
            </a:r>
            <a:r>
              <a:rPr lang="en-US" altLang="en-US" sz="2000" b="0" dirty="0" err="1"/>
              <a:t>mmWave</a:t>
            </a:r>
            <a:r>
              <a:rPr lang="en-US" altLang="en-US" sz="20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November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4" name="Table 3">
            <a:extLst>
              <a:ext uri="{FF2B5EF4-FFF2-40B4-BE49-F238E27FC236}">
                <a16:creationId xmlns:a16="http://schemas.microsoft.com/office/drawing/2014/main" id="{39F0D2F2-B454-E2AF-BB84-6A7D4F8CF9E1}"/>
              </a:ext>
            </a:extLst>
          </p:cNvPr>
          <p:cNvGraphicFramePr>
            <a:graphicFrameLocks noGrp="1"/>
          </p:cNvGraphicFramePr>
          <p:nvPr>
            <p:extLst>
              <p:ext uri="{D42A27DB-BD31-4B8C-83A1-F6EECF244321}">
                <p14:modId xmlns:p14="http://schemas.microsoft.com/office/powerpoint/2010/main" val="2801332389"/>
              </p:ext>
            </p:extLst>
          </p:nvPr>
        </p:nvGraphicFramePr>
        <p:xfrm>
          <a:off x="2667000" y="2209800"/>
          <a:ext cx="6572250" cy="2926080"/>
        </p:xfrm>
        <a:graphic>
          <a:graphicData uri="http://schemas.openxmlformats.org/drawingml/2006/table">
            <a:tbl>
              <a:tblPr>
                <a:tableStyleId>{5C22544A-7EE6-4342-B048-85BDC9FD1C3A}</a:tableStyleId>
              </a:tblPr>
              <a:tblGrid>
                <a:gridCol w="2150918">
                  <a:extLst>
                    <a:ext uri="{9D8B030D-6E8A-4147-A177-3AD203B41FA5}">
                      <a16:colId xmlns:a16="http://schemas.microsoft.com/office/drawing/2014/main" val="487135438"/>
                    </a:ext>
                  </a:extLst>
                </a:gridCol>
                <a:gridCol w="4421332">
                  <a:extLst>
                    <a:ext uri="{9D8B030D-6E8A-4147-A177-3AD203B41FA5}">
                      <a16:colId xmlns:a16="http://schemas.microsoft.com/office/drawing/2014/main" val="2941903145"/>
                    </a:ext>
                  </a:extLst>
                </a:gridCol>
              </a:tblGrid>
              <a:tr h="194167">
                <a:tc>
                  <a:txBody>
                    <a:bodyPr/>
                    <a:lstStyle/>
                    <a:p>
                      <a:pPr algn="l" fontAlgn="b"/>
                      <a:r>
                        <a:rPr lang="en-US" sz="1600" b="1" u="none" strike="noStrike" dirty="0">
                          <a:effectLst/>
                        </a:rPr>
                        <a:t>WG Session Reports</a:t>
                      </a:r>
                      <a:endParaRPr lang="en-US" sz="1600" b="1" i="1" u="none" strike="noStrike" dirty="0">
                        <a:effectLst/>
                        <a:latin typeface="Arial" panose="020B0604020202020204" pitchFamily="34" charset="0"/>
                      </a:endParaRPr>
                    </a:p>
                  </a:txBody>
                  <a:tcPr marL="0" marR="0" marT="0" marB="0" anchor="b"/>
                </a:tc>
                <a:tc>
                  <a:txBody>
                    <a:bodyPr/>
                    <a:lstStyle/>
                    <a:p>
                      <a:pPr algn="l" fontAlgn="b"/>
                      <a:r>
                        <a:rPr lang="en-US" sz="1600" u="sng" strike="noStrike">
                          <a:effectLst/>
                        </a:rPr>
                        <a:t> </a:t>
                      </a:r>
                      <a:endParaRPr lang="en-US" sz="16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1714258"/>
                  </a:ext>
                </a:extLst>
              </a:tr>
              <a:tr h="186699">
                <a:tc>
                  <a:txBody>
                    <a:bodyPr/>
                    <a:lstStyle/>
                    <a:p>
                      <a:pPr algn="l" fontAlgn="b"/>
                      <a:r>
                        <a:rPr lang="en-US" sz="1600" u="none" strike="noStrike">
                          <a:effectLst/>
                        </a:rPr>
                        <a:t>WG Agenda</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3"/>
                        </a:rPr>
                        <a:t>https://mentor.ieee.org/802.11/dcn/24/11-24-1663</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65069610"/>
                  </a:ext>
                </a:extLst>
              </a:tr>
              <a:tr h="186699">
                <a:tc>
                  <a:txBody>
                    <a:bodyPr/>
                    <a:lstStyle/>
                    <a:p>
                      <a:pPr algn="l" fontAlgn="b"/>
                      <a:r>
                        <a:rPr lang="en-US" sz="1600" u="none" strike="noStrike">
                          <a:effectLst/>
                        </a:rPr>
                        <a:t>Opening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4"/>
                        </a:rPr>
                        <a:t>https://mentor.ieee.org/802.11/dcn/24/11-24-1664</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195224701"/>
                  </a:ext>
                </a:extLst>
              </a:tr>
              <a:tr h="186699">
                <a:tc>
                  <a:txBody>
                    <a:bodyPr/>
                    <a:lstStyle/>
                    <a:p>
                      <a:pPr algn="l" fontAlgn="b"/>
                      <a:r>
                        <a:rPr lang="en-US" sz="1600" u="none" strike="noStrike">
                          <a:effectLst/>
                        </a:rPr>
                        <a:t>Snapshot slides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5"/>
                        </a:rPr>
                        <a:t>https://mentor.ieee.org/802.11/dcn/24/11-24-1657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74766162"/>
                  </a:ext>
                </a:extLst>
              </a:tr>
              <a:tr h="216571">
                <a:tc>
                  <a:txBody>
                    <a:bodyPr/>
                    <a:lstStyle/>
                    <a:p>
                      <a:pPr algn="l" fontAlgn="b"/>
                      <a:r>
                        <a:rPr lang="en-US" sz="1600" u="none" strike="noStrike">
                          <a:effectLst/>
                        </a:rPr>
                        <a:t>1</a:t>
                      </a:r>
                      <a:r>
                        <a:rPr lang="en-US" sz="1600" u="none" strike="noStrike" baseline="30000">
                          <a:effectLst/>
                        </a:rPr>
                        <a:t>st</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6"/>
                        </a:rPr>
                        <a:t>https://mentor.ieee.org/802.11/dcn/24/11-24-yyyy</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68189538"/>
                  </a:ext>
                </a:extLst>
              </a:tr>
              <a:tr h="216571">
                <a:tc>
                  <a:txBody>
                    <a:bodyPr/>
                    <a:lstStyle/>
                    <a:p>
                      <a:pPr algn="l" fontAlgn="b"/>
                      <a:r>
                        <a:rPr lang="en-US" sz="1600" u="none" strike="noStrike">
                          <a:effectLst/>
                        </a:rPr>
                        <a:t>2</a:t>
                      </a:r>
                      <a:r>
                        <a:rPr lang="en-US" sz="1600" u="none" strike="noStrike" baseline="30000">
                          <a:effectLst/>
                        </a:rPr>
                        <a:t>nd</a:t>
                      </a:r>
                      <a:r>
                        <a:rPr lang="en-US" sz="1600" u="none" strike="noStrike">
                          <a:effectLst/>
                        </a:rPr>
                        <a:t> vice chair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7"/>
                        </a:rPr>
                        <a:t>https://mentor.ieee.org/802.11/dcn/24/11-24-1660</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7060846"/>
                  </a:ext>
                </a:extLst>
              </a:tr>
              <a:tr h="186699">
                <a:tc>
                  <a:txBody>
                    <a:bodyPr/>
                    <a:lstStyle/>
                    <a:p>
                      <a:pPr algn="l" fontAlgn="b"/>
                      <a:r>
                        <a:rPr lang="en-US" sz="1600" u="none" strike="noStrike">
                          <a:effectLst/>
                        </a:rPr>
                        <a:t>Treasurer</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8"/>
                        </a:rPr>
                        <a:t>https://mentor.ieee.org/802-ec/dcn/24/ec-24-0007</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682158048"/>
                  </a:ext>
                </a:extLst>
              </a:tr>
              <a:tr h="186699">
                <a:tc>
                  <a:txBody>
                    <a:bodyPr/>
                    <a:lstStyle/>
                    <a:p>
                      <a:pPr algn="l" fontAlgn="b"/>
                      <a:r>
                        <a:rPr lang="en-US" sz="1600" u="none" strike="noStrike">
                          <a:effectLst/>
                        </a:rPr>
                        <a:t>Chair's Supplementary Material</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9"/>
                        </a:rPr>
                        <a:t>https://mentor.ieee.org/802.11/dcn/24/11-24-1665</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24768538"/>
                  </a:ext>
                </a:extLst>
              </a:tr>
              <a:tr h="186699">
                <a:tc>
                  <a:txBody>
                    <a:bodyPr/>
                    <a:lstStyle/>
                    <a:p>
                      <a:pPr algn="l" fontAlgn="b"/>
                      <a:r>
                        <a:rPr lang="en-US" sz="1600" u="none" strike="noStrike">
                          <a:effectLst/>
                        </a:rPr>
                        <a:t>Motions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10"/>
                        </a:rPr>
                        <a:t>https://mentor.ieee.org/802.11/dcn/24/11-24-1659</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988697974"/>
                  </a:ext>
                </a:extLst>
              </a:tr>
              <a:tr h="186699">
                <a:tc>
                  <a:txBody>
                    <a:bodyPr/>
                    <a:lstStyle/>
                    <a:p>
                      <a:pPr algn="l" fontAlgn="b"/>
                      <a:r>
                        <a:rPr lang="en-US" sz="1600" u="none" strike="noStrike">
                          <a:effectLst/>
                        </a:rPr>
                        <a:t>Session report</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a:effectLst/>
                          <a:hlinkClick r:id="rId11"/>
                        </a:rPr>
                        <a:t>https://mentor.ieee.org/802.11/dcn/24/11-24-1658</a:t>
                      </a:r>
                      <a:endParaRPr lang="en-US" sz="16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360170270"/>
                  </a:ext>
                </a:extLst>
              </a:tr>
              <a:tr h="186699">
                <a:tc>
                  <a:txBody>
                    <a:bodyPr/>
                    <a:lstStyle/>
                    <a:p>
                      <a:pPr algn="l" fontAlgn="b"/>
                      <a:r>
                        <a:rPr lang="en-US" sz="1600" u="none" strike="noStrike">
                          <a:effectLst/>
                        </a:rPr>
                        <a:t>Previous Session Minutes</a:t>
                      </a:r>
                      <a:endParaRPr lang="en-US" sz="16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600" u="sng" strike="noStrike" dirty="0">
                          <a:effectLst/>
                          <a:hlinkClick r:id="rId12"/>
                        </a:rPr>
                        <a:t>https://mentor.ieee.org/802.11/dcn/24/11-24-1593</a:t>
                      </a:r>
                      <a:endParaRPr lang="en-US" sz="16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71179224"/>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828800"/>
            <a:ext cx="10363200" cy="4648200"/>
          </a:xfrm>
        </p:spPr>
        <p:txBody>
          <a:bodyPr/>
          <a:lstStyle/>
          <a:p>
            <a:r>
              <a:rPr lang="en-GB" altLang="en-US" dirty="0"/>
              <a:t>Reciprocal credit is given to 802.11 voters for attendance at:</a:t>
            </a:r>
          </a:p>
          <a:p>
            <a:pPr lvl="1"/>
            <a:r>
              <a:rPr lang="en-GB" altLang="en-US" dirty="0"/>
              <a:t>802.18 (.11 credit for attending .18 and .18 credit for the attending .11 during the .18 timeslots)</a:t>
            </a:r>
          </a:p>
          <a:p>
            <a:pPr lvl="1"/>
            <a:r>
              <a:rPr lang="en-GB" altLang="en-US" dirty="0"/>
              <a:t>802.19, 802.24, 802.1, and the 802 JTC1 SC.</a:t>
            </a:r>
          </a:p>
          <a:p>
            <a:pPr marL="457200" lvl="1" indent="0">
              <a:buNone/>
            </a:pPr>
            <a:endParaRPr lang="en-GB" altLang="en-US" dirty="0"/>
          </a:p>
          <a:p>
            <a:r>
              <a:rPr lang="en-US" altLang="en-US" dirty="0"/>
              <a:t>For the November 2024 session, reciprocal credit is given for other WG/TAG meetings that occur during the WG11 session</a:t>
            </a:r>
          </a:p>
          <a:p>
            <a:pPr lvl="1"/>
            <a:r>
              <a:rPr lang="en-US" altLang="en-US" dirty="0"/>
              <a:t>Monday November 11, 2024, 10:30 PST to</a:t>
            </a:r>
          </a:p>
          <a:p>
            <a:pPr lvl="1"/>
            <a:r>
              <a:rPr lang="en-US" altLang="en-US" dirty="0"/>
              <a:t>Friday, November 15, 2024, 12:00 PST </a:t>
            </a:r>
          </a:p>
          <a:p>
            <a:endParaRPr lang="en-US" altLang="en-US" dirty="0"/>
          </a:p>
          <a:p>
            <a:r>
              <a:rPr lang="en-US" altLang="en-US" dirty="0"/>
              <a:t>November 2024 session attendance DOES count toward voting credit.</a:t>
            </a:r>
            <a:br>
              <a:rPr lang="en-US" altLang="en-US" dirty="0"/>
            </a:br>
            <a:r>
              <a:rPr lang="en-US" altLang="en-US" dirty="0"/>
              <a:t>NOTE: 13 timeslots required for 75% attendance.</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(Radio Regulatory TAG)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Tuesday AM2 and Thursday AM1</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TBC </a:t>
            </a:r>
          </a:p>
          <a:p>
            <a:pPr lvl="1">
              <a:spcBef>
                <a:spcPts val="0"/>
              </a:spcBef>
              <a:buFont typeface="Arial" panose="020B0604020202020204" pitchFamily="34" charset="0"/>
              <a:buChar char="•"/>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253850</TotalTime>
  <Words>2276</Words>
  <Application>Microsoft Office PowerPoint</Application>
  <PresentationFormat>Widescreen</PresentationFormat>
  <Paragraphs>606</Paragraphs>
  <Slides>27</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Arial Narrow</vt:lpstr>
      <vt:lpstr>Calibri</vt:lpstr>
      <vt:lpstr>Tahoma</vt:lpstr>
      <vt:lpstr>Times New Roman</vt:lpstr>
      <vt:lpstr>Default Design</vt:lpstr>
      <vt:lpstr>Custom Design</vt:lpstr>
      <vt:lpstr>Document</vt:lpstr>
      <vt:lpstr>802.11 Working Group Opening Report November 2024</vt:lpstr>
      <vt:lpstr>Introduction</vt:lpstr>
      <vt:lpstr>M1.3 Meeting Decorum</vt:lpstr>
      <vt:lpstr>M2.2.1 Summary of Liaisons </vt:lpstr>
      <vt:lpstr>M2.3 Recent and anticipated 802 LMSC actions</vt:lpstr>
      <vt:lpstr>M2.3 IEEE SA Standards Board (SASB)</vt:lpstr>
      <vt:lpstr>M3.1 802.11 Working Group Session Documents</vt:lpstr>
      <vt:lpstr>M3.2 Joint meetings and Reciprocal Credit</vt:lpstr>
      <vt:lpstr>M3.2 802.18 (Radio Regulatory TAG) details</vt:lpstr>
      <vt:lpstr>M3.2 802.19 (Wireless Coexistence WG) details</vt:lpstr>
      <vt:lpstr>M3.2 Other 802 WG meetings</vt:lpstr>
      <vt:lpstr>M4.1.1/W2.6 IEEE 802.11 Groups </vt:lpstr>
      <vt:lpstr>M4.1.2/W2.6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(September to November)</vt:lpstr>
      <vt:lpstr>M6.1 Announcements: 2024 September Designation of Individual experts</vt:lpstr>
      <vt:lpstr>M6.1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September 2024</cp:keywords>
  <cp:lastModifiedBy>Stacey, Robert</cp:lastModifiedBy>
  <cp:revision>2589</cp:revision>
  <cp:lastPrinted>1998-02-10T13:28:06Z</cp:lastPrinted>
  <dcterms:created xsi:type="dcterms:W3CDTF">1998-02-10T13:07:52Z</dcterms:created>
  <dcterms:modified xsi:type="dcterms:W3CDTF">2024-11-08T16:07:45Z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