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0" r:id="rId3"/>
    <p:sldId id="1072" r:id="rId4"/>
    <p:sldId id="2464" r:id="rId5"/>
    <p:sldId id="2465" r:id="rId6"/>
    <p:sldId id="2459" r:id="rId7"/>
    <p:sldId id="2466" r:id="rId8"/>
    <p:sldId id="2460" r:id="rId9"/>
    <p:sldId id="1039" r:id="rId10"/>
    <p:sldId id="2467" r:id="rId11"/>
    <p:sldId id="2468" r:id="rId12"/>
    <p:sldId id="633" r:id="rId13"/>
    <p:sldId id="63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10" d="100"/>
          <a:sy n="110" d="100"/>
        </p:scale>
        <p:origin x="86" y="17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07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802.11-24/1659r1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802.11-24/1659r1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802.11-24/1659r1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802.11-24/1659r1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802.11-24/1659r1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33-03-0arc-proposed-response-to-wba-on-implementation-guidelines-for-l4s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16-07-immw-immw-draft-proposed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942-01-immw-immw-par-and-csd-comments.pptx" TargetMode="External"/><Relationship Id="rId4" Type="http://schemas.openxmlformats.org/officeDocument/2006/relationships/hyperlink" Target="https://mentor.ieee.org/802.11/dcn/24/11-24-0549-06-immw-immw-draft-proposed-csd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16-07-immw-immw-draft-proposed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6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TGmf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Mike Montemurro as the </a:t>
            </a:r>
            <a:r>
              <a:rPr lang="en-US" sz="2000" dirty="0" err="1">
                <a:solidFill>
                  <a:schemeClr val="tx1"/>
                </a:solidFill>
              </a:rPr>
              <a:t>TGmf</a:t>
            </a:r>
            <a:r>
              <a:rPr lang="en-US" sz="2000" dirty="0">
                <a:solidFill>
                  <a:schemeClr val="tx1"/>
                </a:solidFill>
              </a:rPr>
              <a:t> chair.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817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Liaison to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/>
              <a:t>Approve the liaison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https://mentor.ieee.org/802.11/dcn/24/11-24-1933-03-0arc-proposed-response-to-wba-on-implementation-guidelines-for-l4s.docx</a:t>
            </a:r>
            <a:r>
              <a:rPr lang="en-GB" sz="2000" dirty="0"/>
              <a:t> to the Wireless Broadband Alliance (WBA), granting the WG chair editorial license.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P802.11bq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P802.11bq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https://mentor.ieee.org/802.11/dcn/24/11-24-0116-07-immw-immw-draft-proposed-par.docx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https://mentor.ieee.org/802.11/dcn/24/11-24-0549-06-immw-immw-draft-proposed-csd.docx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https://mentor.ieee.org/802.11/dcn/24/11-24-1942-01-immw-immw-par-and-csd-comments.pptx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113</a:t>
            </a:r>
            <a:r>
              <a:rPr lang="en-US" sz="2000" dirty="0"/>
              <a:t>, 5, 14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147</a:t>
            </a:r>
            <a:r>
              <a:rPr lang="en-US" sz="2000" dirty="0"/>
              <a:t>, 3, 18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November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/>
              <a:t>1 </a:t>
            </a:r>
            <a:r>
              <a:rPr lang="en-US" sz="2000" b="0" dirty="0"/>
              <a:t>R</a:t>
            </a:r>
            <a:r>
              <a:rPr lang="en-US" sz="2000" b="0"/>
              <a:t>esults </a:t>
            </a:r>
            <a:r>
              <a:rPr lang="en-US" sz="2000" b="0" dirty="0"/>
              <a:t>from the mid-week plenary and drafts for the closing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https://mentor.ieee.org/802.11/dcn/24/11-24-0116-07-immw-immw-draft-proposed-par.docx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Abhishek Patil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113, No: 5, Abstain: 14 (Motion passes)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Rubayet</a:t>
            </a:r>
            <a:r>
              <a:rPr lang="en-GB" sz="2000" dirty="0"/>
              <a:t> </a:t>
            </a:r>
            <a:r>
              <a:rPr lang="en-GB" sz="2000" dirty="0" err="1"/>
              <a:t>Shafin</a:t>
            </a:r>
            <a:r>
              <a:rPr lang="en-GB" sz="2000" b="1" dirty="0"/>
              <a:t>, </a:t>
            </a:r>
            <a:r>
              <a:rPr lang="en-US" sz="2000" dirty="0"/>
              <a:t>Result: 44/0/6]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2: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https://mentor.ieee.org/802.11/dcn/24/11-24-0549-06-immw-immw-draft-proposed-csd.docx</a:t>
            </a:r>
            <a:r>
              <a:rPr lang="en-US" altLang="zh-CN" sz="2000" dirty="0"/>
              <a:t>  be posted to the IEEE 802 Executive Committee (EC) agenda for WG 802 preview and EC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Abhishek Patil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147, No: 3, Abstain: 18 (Motion passes)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Sang Kim, </a:t>
            </a:r>
            <a:r>
              <a:rPr lang="en-US" sz="2000" dirty="0"/>
              <a:t>Result: 47/0/5]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Password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Instruct the </a:t>
            </a:r>
            <a:r>
              <a:rPr lang="en-US" sz="2000" dirty="0" err="1">
                <a:solidFill>
                  <a:schemeClr val="tx1"/>
                </a:solidFill>
              </a:rPr>
              <a:t>TGbi</a:t>
            </a:r>
            <a:r>
              <a:rPr lang="en-US" sz="2000" dirty="0">
                <a:solidFill>
                  <a:schemeClr val="tx1"/>
                </a:solidFill>
              </a:rPr>
              <a:t> editor to incorporate the changes indicated in 11-24/0046r3 into the </a:t>
            </a:r>
            <a:r>
              <a:rPr lang="en-US" sz="2000" dirty="0" err="1">
                <a:solidFill>
                  <a:schemeClr val="tx1"/>
                </a:solidFill>
              </a:rPr>
              <a:t>TGbi</a:t>
            </a:r>
            <a:r>
              <a:rPr lang="en-US" sz="2000" dirty="0">
                <a:solidFill>
                  <a:schemeClr val="tx1"/>
                </a:solidFill>
              </a:rPr>
              <a:t> draft.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Jouni Malinen, Second: Dan Harkins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57, No</a:t>
            </a:r>
            <a:r>
              <a:rPr lang="en-US" sz="2000"/>
              <a:t>: 62, </a:t>
            </a:r>
            <a:r>
              <a:rPr lang="en-US" sz="2000" dirty="0"/>
              <a:t>Abstain</a:t>
            </a:r>
            <a:r>
              <a:rPr lang="en-US" sz="2000"/>
              <a:t>: 67 </a:t>
            </a:r>
            <a:r>
              <a:rPr lang="en-US" sz="2000" dirty="0"/>
              <a:t>(</a:t>
            </a:r>
            <a:r>
              <a:rPr lang="en-US" sz="2000"/>
              <a:t>Motion fails)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WAA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endParaRPr lang="en-US" b="1" dirty="0"/>
          </a:p>
          <a:p>
            <a:pPr marL="400050" lvl="1" indent="0">
              <a:buNone/>
            </a:pPr>
            <a:r>
              <a:rPr lang="en-US" b="1" dirty="0"/>
              <a:t>How frequently would you like to see liaison reports from the WAA?</a:t>
            </a:r>
          </a:p>
          <a:p>
            <a:pPr marL="400050" lvl="1" indent="0">
              <a:buNone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E</a:t>
            </a:r>
            <a:r>
              <a:rPr lang="en-US" b="1" dirty="0"/>
              <a:t>very session - 15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E</a:t>
            </a:r>
            <a:r>
              <a:rPr lang="en-US" b="1" dirty="0"/>
              <a:t>very 2 sessions – 49</a:t>
            </a:r>
          </a:p>
          <a:p>
            <a:pPr marL="514350" lvl="1" indent="0"/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I</a:t>
            </a:r>
            <a:r>
              <a:rPr lang="en-US" b="1" dirty="0"/>
              <a:t>f new material - 122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N</a:t>
            </a:r>
            <a:r>
              <a:rPr lang="en-US" b="1" dirty="0"/>
              <a:t>ever - 29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94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November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xx</a:t>
            </a:r>
            <a:endParaRPr lang="en-US" sz="2000" b="1" dirty="0"/>
          </a:p>
          <a:p>
            <a:pPr lvl="2"/>
            <a:r>
              <a:rPr lang="en-US" sz="20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189</TotalTime>
  <Words>807</Words>
  <Application>Microsoft Office PowerPoint</Application>
  <PresentationFormat>Widescreen</PresentationFormat>
  <Paragraphs>159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November 2024 WG Motions</vt:lpstr>
      <vt:lpstr>Abstract</vt:lpstr>
      <vt:lpstr>WeDNESDAY (November 13) </vt:lpstr>
      <vt:lpstr>Motion 1: P802.11bq PAR approval</vt:lpstr>
      <vt:lpstr>PowerPoint Presentation</vt:lpstr>
      <vt:lpstr>Motion 3: TGbi Password Identifiers</vt:lpstr>
      <vt:lpstr>Straw Poll 1: WAA Liaison</vt:lpstr>
      <vt:lpstr>FRIDAY (November 15) </vt:lpstr>
      <vt:lpstr>Straw Poll 2: November Plenary</vt:lpstr>
      <vt:lpstr>Motion 4: TGmf chair</vt:lpstr>
      <vt:lpstr>Motion 5: Liaison to WBA</vt:lpstr>
      <vt:lpstr>EC Motions </vt:lpstr>
      <vt:lpstr>5.xxx: P802.11bq PAR/CSD approval motion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2108</cp:revision>
  <cp:lastPrinted>1601-01-01T00:00:00Z</cp:lastPrinted>
  <dcterms:created xsi:type="dcterms:W3CDTF">2018-05-10T16:45:22Z</dcterms:created>
  <dcterms:modified xsi:type="dcterms:W3CDTF">2024-11-15T04:00:10Z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1731641757</vt:lpwstr>
  </property>
</Properties>
</file>