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1072" r:id="rId4"/>
    <p:sldId id="2464" r:id="rId5"/>
    <p:sldId id="2465" r:id="rId6"/>
    <p:sldId id="2459" r:id="rId7"/>
    <p:sldId id="2466" r:id="rId8"/>
    <p:sldId id="2460" r:id="rId9"/>
    <p:sldId id="103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01" d="100"/>
          <a:sy n="101" d="100"/>
        </p:scale>
        <p:origin x="77" y="2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802.11-24/1659r0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802.11-24/1659r0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802.11-24/1659r0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802.11-24/1659r0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802.11-24/1659r0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16-06-immw-immw-draft-proposed-pa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9-06-immw-immw-draft-proposed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November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 for the mid-week plenary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P802.11bq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https://mentor.ieee.org/802.11/dcn/24/11-24-0116-06-immw-immw-draft-proposed-par.docx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dirty="0" err="1"/>
              <a:t>Rubayet</a:t>
            </a:r>
            <a:r>
              <a:rPr lang="en-GB" sz="2000" dirty="0"/>
              <a:t> </a:t>
            </a:r>
            <a:r>
              <a:rPr lang="en-GB" sz="2000" dirty="0" err="1"/>
              <a:t>Shafin</a:t>
            </a:r>
            <a:r>
              <a:rPr lang="en-GB" sz="2000" b="1" dirty="0"/>
              <a:t>, </a:t>
            </a:r>
            <a:r>
              <a:rPr lang="en-US" sz="2000" dirty="0"/>
              <a:t>Result: 44/0/6]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2: P802.11bq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https://mentor.ieee.org/802.11/dcn/24/11-24-0549-06-immw-immw-draft-proposed-csd.docx</a:t>
            </a:r>
            <a:r>
              <a:rPr lang="en-US" altLang="zh-CN" sz="2000" dirty="0"/>
              <a:t>  be posted to the IEEE 802 Executive Committee (EC) agenda for WG 802 preview and EC approval to submit to </a:t>
            </a:r>
            <a:r>
              <a:rPr lang="en-US" altLang="zh-CN" sz="2000" dirty="0" err="1"/>
              <a:t>NesCom</a:t>
            </a:r>
            <a:r>
              <a:rPr lang="en-US" altLang="zh-CN" sz="2000" dirty="0"/>
              <a:t>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xx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xx, No: xx, Abstain: xx (Motion passes/fails)</a:t>
            </a:r>
          </a:p>
          <a:p>
            <a:pPr marL="0" indent="0">
              <a:buNone/>
            </a:pPr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Sang Kim, </a:t>
            </a:r>
            <a:r>
              <a:rPr lang="en-US" sz="2000" dirty="0"/>
              <a:t>Result: 47/0/5]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TGbi</a:t>
            </a:r>
            <a:r>
              <a:rPr lang="en-GB" dirty="0"/>
              <a:t> Password Identifiers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Instruct the </a:t>
            </a:r>
            <a:r>
              <a:rPr lang="en-US" sz="2000" dirty="0" err="1">
                <a:solidFill>
                  <a:schemeClr val="tx1"/>
                </a:solidFill>
              </a:rPr>
              <a:t>TGbi</a:t>
            </a:r>
            <a:r>
              <a:rPr lang="en-US" sz="2000" dirty="0">
                <a:solidFill>
                  <a:schemeClr val="tx1"/>
                </a:solidFill>
              </a:rPr>
              <a:t> editor to incorporate the changes indicated in 11-24/0046r3 into the </a:t>
            </a:r>
            <a:r>
              <a:rPr lang="en-US" sz="2000" dirty="0" err="1">
                <a:solidFill>
                  <a:schemeClr val="tx1"/>
                </a:solidFill>
              </a:rPr>
              <a:t>TGbi</a:t>
            </a:r>
            <a:r>
              <a:rPr lang="en-US" sz="2000" dirty="0">
                <a:solidFill>
                  <a:schemeClr val="tx1"/>
                </a:solidFill>
              </a:rPr>
              <a:t> draft.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Dan Harkins,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WAA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endParaRPr lang="en-US" b="1" dirty="0"/>
          </a:p>
          <a:p>
            <a:pPr marL="400050" lvl="1" indent="0">
              <a:buNone/>
            </a:pPr>
            <a:r>
              <a:rPr lang="en-US" b="1" dirty="0"/>
              <a:t>How frequently would you like to see liaison reports from the WAA?</a:t>
            </a:r>
          </a:p>
          <a:p>
            <a:pPr marL="400050" lvl="1" indent="0">
              <a:buNone/>
            </a:pPr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E</a:t>
            </a:r>
            <a:r>
              <a:rPr lang="en-US" b="1" dirty="0"/>
              <a:t>very session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E</a:t>
            </a:r>
            <a:r>
              <a:rPr lang="en-US" b="1" dirty="0"/>
              <a:t>very 3 sessions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GB" b="1" dirty="0"/>
              <a:t>N</a:t>
            </a:r>
            <a:r>
              <a:rPr lang="en-US" b="1" dirty="0"/>
              <a:t>ever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694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2: November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</a:t>
            </a:r>
            <a:r>
              <a:rPr lang="en-US" b="1" dirty="0"/>
              <a:t>xx</a:t>
            </a:r>
            <a:endParaRPr lang="en-US" sz="2000" b="1" dirty="0"/>
          </a:p>
          <a:p>
            <a:pPr lvl="2"/>
            <a:r>
              <a:rPr lang="en-US" sz="20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49</TotalTime>
  <Words>523</Words>
  <Application>Microsoft Office PowerPoint</Application>
  <PresentationFormat>Widescreen</PresentationFormat>
  <Paragraphs>103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November 2024 WG Motions</vt:lpstr>
      <vt:lpstr>Abstract</vt:lpstr>
      <vt:lpstr>WeDNESDAY (November 13) </vt:lpstr>
      <vt:lpstr>Motion 1: P802.11bq PAR approval</vt:lpstr>
      <vt:lpstr>PowerPoint Presentation</vt:lpstr>
      <vt:lpstr>Motion 3: TGbi Password Identifiers</vt:lpstr>
      <vt:lpstr>Straw Poll 1: WAA Liaison</vt:lpstr>
      <vt:lpstr>FRIDAY (November 15) </vt:lpstr>
      <vt:lpstr>Straw Poll 2: November Plenary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2092</cp:revision>
  <cp:lastPrinted>1601-01-01T00:00:00Z</cp:lastPrinted>
  <dcterms:created xsi:type="dcterms:W3CDTF">2018-05-10T16:45:22Z</dcterms:created>
  <dcterms:modified xsi:type="dcterms:W3CDTF">2024-11-13T16:47:51Z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1731514476</vt:lpwstr>
  </property>
</Properties>
</file>