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458" r:id="rId6"/>
    <p:sldId id="2435" r:id="rId7"/>
    <p:sldId id="2463" r:id="rId8"/>
    <p:sldId id="2464" r:id="rId9"/>
    <p:sldId id="2459" r:id="rId10"/>
    <p:sldId id="2489" r:id="rId11"/>
    <p:sldId id="2466" r:id="rId12"/>
    <p:sldId id="2496" r:id="rId13"/>
    <p:sldId id="2460" r:id="rId14"/>
    <p:sldId id="2487" r:id="rId15"/>
    <p:sldId id="2467" r:id="rId16"/>
    <p:sldId id="2468" r:id="rId17"/>
    <p:sldId id="2485" r:id="rId18"/>
    <p:sldId id="2494" r:id="rId19"/>
    <p:sldId id="2495" r:id="rId20"/>
    <p:sldId id="2490" r:id="rId21"/>
    <p:sldId id="2491" r:id="rId22"/>
    <p:sldId id="2492" r:id="rId23"/>
    <p:sldId id="2493" r:id="rId24"/>
    <p:sldId id="2498" r:id="rId25"/>
    <p:sldId id="2482" r:id="rId26"/>
    <p:sldId id="2483" r:id="rId27"/>
    <p:sldId id="2484" r:id="rId28"/>
    <p:sldId id="2497" r:id="rId29"/>
    <p:sldId id="2433" r:id="rId30"/>
    <p:sldId id="553"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59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5B2D213-EFD5-2A19-6BB4-F74FCDBBFC54}" name="Iñaki Val Beitia" initials="IVB" userId="142b1726718d4f29" providerId="Windows Live"/>
  <p188:author id="{5CEE8443-7BA0-58C8-68A2-C7137259E896}" name="Cavalcanti, Dave" initials="CD" userId="S::dave.cavalcanti@intel.com::9ea5236a-efed-4310-84d3-1764e087ca35" providerId="AD"/>
  <p188:author id="{13A92F55-695F-BD3F-64F7-160958EDFD5F}" name="Sigurd Schelstraete" initials="SS" userId="Sigurd Schelstraete" providerId="None"/>
  <p188:author id="{7E0E937C-C2F1-05D9-6006-1072F561F262}" name="Iñaki Val Beitia" initials="IVB" userId="S::ival@maxlinear.com::c091fdec-014d-40a0-997a-9f48f5a155e9" providerId="AD"/>
  <p188:author id="{D54C35BA-4BB6-BEC7-4737-16117DD879E7}" name="Sigurd Schelstraete" initials="SS" userId="S::sschelstraete@maxlinear.com::cc1875bc-5b00-4f0e-92c1-b5b7dcde1a2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2" initials="R2" lastIdx="1" clrIdx="0">
    <p:extLst>
      <p:ext uri="{19B8F6BF-5375-455C-9EA6-DF929625EA0E}">
        <p15:presenceInfo xmlns:p15="http://schemas.microsoft.com/office/powerpoint/2012/main" userId="R2"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53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655A98-ADB6-44EE-8CD5-D395241E6868}" v="108" dt="2024-10-14T07:26:17.3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84992" autoAdjust="0"/>
  </p:normalViewPr>
  <p:slideViewPr>
    <p:cSldViewPr snapToGrid="0">
      <p:cViewPr varScale="1">
        <p:scale>
          <a:sx n="135" d="100"/>
          <a:sy n="135" d="100"/>
        </p:scale>
        <p:origin x="2568" y="120"/>
      </p:cViewPr>
      <p:guideLst>
        <p:guide orient="horz" pos="2160"/>
        <p:guide pos="2592"/>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67" d="100"/>
          <a:sy n="67" d="100"/>
        </p:scale>
        <p:origin x="329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ñaki Val Beitia" userId="c091fdec-014d-40a0-997a-9f48f5a155e9" providerId="ADAL" clId="{277FA19B-7D5A-4388-AED0-593A287A0DA8}"/>
    <pc:docChg chg="undo custSel modSld">
      <pc:chgData name="Iñaki Val Beitia" userId="c091fdec-014d-40a0-997a-9f48f5a155e9" providerId="ADAL" clId="{277FA19B-7D5A-4388-AED0-593A287A0DA8}" dt="2024-08-01T08:27:48.785" v="197"/>
      <pc:docMkLst>
        <pc:docMk/>
      </pc:docMkLst>
      <pc:sldChg chg="modSp mod modCm">
        <pc:chgData name="Iñaki Val Beitia" userId="c091fdec-014d-40a0-997a-9f48f5a155e9" providerId="ADAL" clId="{277FA19B-7D5A-4388-AED0-593A287A0DA8}" dt="2024-08-01T07:39:41.605" v="55" actId="207"/>
        <pc:sldMkLst>
          <pc:docMk/>
          <pc:sldMk cId="4200905189" sldId="2435"/>
        </pc:sldMkLst>
        <pc:spChg chg="mod">
          <ac:chgData name="Iñaki Val Beitia" userId="c091fdec-014d-40a0-997a-9f48f5a155e9" providerId="ADAL" clId="{277FA19B-7D5A-4388-AED0-593A287A0DA8}" dt="2024-08-01T07:39:41.605" v="55" actId="207"/>
          <ac:spMkLst>
            <pc:docMk/>
            <pc:sldMk cId="4200905189" sldId="2435"/>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32:54.110" v="9"/>
              <pc2:cmMkLst xmlns:pc2="http://schemas.microsoft.com/office/powerpoint/2019/9/main/command">
                <pc:docMk/>
                <pc:sldMk cId="4200905189" sldId="2435"/>
                <pc2:cmMk id="{EDB58FEA-87D6-4627-A7E4-9547AAA66940}"/>
              </pc2:cmMkLst>
            </pc226:cmChg>
          </p:ext>
        </pc:extLst>
      </pc:sldChg>
      <pc:sldChg chg="modCm">
        <pc:chgData name="Iñaki Val Beitia" userId="c091fdec-014d-40a0-997a-9f48f5a155e9" providerId="ADAL" clId="{277FA19B-7D5A-4388-AED0-593A287A0DA8}" dt="2024-08-01T08:27:48.785" v="197"/>
        <pc:sldMkLst>
          <pc:docMk/>
          <pc:sldMk cId="939430360" sldId="2456"/>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8:27:48.785" v="197"/>
              <pc2:cmMkLst xmlns:pc2="http://schemas.microsoft.com/office/powerpoint/2019/9/main/command">
                <pc:docMk/>
                <pc:sldMk cId="939430360" sldId="2456"/>
                <pc2:cmMk id="{96DCB5EB-4DFA-456D-B8F7-AA11F9511CBF}"/>
              </pc2:cmMkLst>
              <pc226:cmRplyChg chg="add mod">
                <pc226:chgData name="Iñaki Val Beitia" userId="c091fdec-014d-40a0-997a-9f48f5a155e9" providerId="ADAL" clId="{277FA19B-7D5A-4388-AED0-593A287A0DA8}" dt="2024-08-01T08:27:48.785" v="197"/>
                <pc2:cmRplyMkLst xmlns:pc2="http://schemas.microsoft.com/office/powerpoint/2019/9/main/command">
                  <pc:docMk/>
                  <pc:sldMk cId="939430360" sldId="2456"/>
                  <pc2:cmMk id="{96DCB5EB-4DFA-456D-B8F7-AA11F9511CBF}"/>
                  <pc2:cmRplyMk id="{019C6BFD-B697-495F-8BF9-41E1C99F2D4F}"/>
                </pc2:cmRplyMkLst>
              </pc226:cmRplyChg>
            </pc226:cmChg>
          </p:ext>
        </pc:extLst>
      </pc:sldChg>
      <pc:sldChg chg="modSp mod modCm">
        <pc:chgData name="Iñaki Val Beitia" userId="c091fdec-014d-40a0-997a-9f48f5a155e9" providerId="ADAL" clId="{277FA19B-7D5A-4388-AED0-593A287A0DA8}" dt="2024-08-01T07:39:36.056" v="54" actId="207"/>
        <pc:sldMkLst>
          <pc:docMk/>
          <pc:sldMk cId="1790113499" sldId="2458"/>
        </pc:sldMkLst>
        <pc:spChg chg="mod">
          <ac:chgData name="Iñaki Val Beitia" userId="c091fdec-014d-40a0-997a-9f48f5a155e9" providerId="ADAL" clId="{277FA19B-7D5A-4388-AED0-593A287A0DA8}" dt="2024-08-01T07:39:36.056" v="54" actId="207"/>
          <ac:spMkLst>
            <pc:docMk/>
            <pc:sldMk cId="1790113499" sldId="2458"/>
            <ac:spMk id="3" creationId="{AAB7C2D3-2625-4C6E-88CD-D4F1A5F7AD56}"/>
          </ac:spMkLst>
        </pc:spChg>
        <pc:extLst>
          <p:ext xmlns:p="http://schemas.openxmlformats.org/presentationml/2006/main" uri="{D6D511B9-2390-475A-947B-AFAB55BFBCF1}">
            <pc226:cmChg xmlns:pc226="http://schemas.microsoft.com/office/powerpoint/2022/06/main/command" chg="mod modRxn">
              <pc226:chgData name="Iñaki Val Beitia" userId="c091fdec-014d-40a0-997a-9f48f5a155e9" providerId="ADAL" clId="{277FA19B-7D5A-4388-AED0-593A287A0DA8}" dt="2024-08-01T07:32:29.714" v="5"/>
              <pc2:cmMkLst xmlns:pc2="http://schemas.microsoft.com/office/powerpoint/2019/9/main/command">
                <pc:docMk/>
                <pc:sldMk cId="1790113499" sldId="2458"/>
                <pc2:cmMk id="{796B9A3B-9EB2-42DB-93D8-55D6549EFAC5}"/>
              </pc2:cmMkLst>
            </pc226:cmChg>
          </p:ext>
        </pc:extLst>
      </pc:sldChg>
      <pc:sldChg chg="modCm">
        <pc:chgData name="Iñaki Val Beitia" userId="c091fdec-014d-40a0-997a-9f48f5a155e9" providerId="ADAL" clId="{277FA19B-7D5A-4388-AED0-593A287A0DA8}" dt="2024-08-01T07:49:34.976" v="58"/>
        <pc:sldMkLst>
          <pc:docMk/>
          <pc:sldMk cId="2847220001" sldId="2460"/>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49:34.976" v="58"/>
              <pc2:cmMkLst xmlns:pc2="http://schemas.microsoft.com/office/powerpoint/2019/9/main/command">
                <pc:docMk/>
                <pc:sldMk cId="2847220001" sldId="2460"/>
                <pc2:cmMk id="{4D22A0E3-F3FF-4EC4-B632-31576EBAAA0E}"/>
              </pc2:cmMkLst>
              <pc226:cmRplyChg chg="add">
                <pc226:chgData name="Iñaki Val Beitia" userId="c091fdec-014d-40a0-997a-9f48f5a155e9" providerId="ADAL" clId="{277FA19B-7D5A-4388-AED0-593A287A0DA8}" dt="2024-08-01T07:49:34.976" v="58"/>
                <pc2:cmRplyMkLst xmlns:pc2="http://schemas.microsoft.com/office/powerpoint/2019/9/main/command">
                  <pc:docMk/>
                  <pc:sldMk cId="2847220001" sldId="2460"/>
                  <pc2:cmMk id="{4D22A0E3-F3FF-4EC4-B632-31576EBAAA0E}"/>
                  <pc2:cmRplyMk id="{6DDDB8C1-4EA6-4E71-9BF4-F60569856B8D}"/>
                </pc2:cmRplyMkLst>
              </pc226:cmRplyChg>
            </pc226:cmChg>
          </p:ext>
        </pc:extLst>
      </pc:sldChg>
      <pc:sldChg chg="addSp modSp mod modCm">
        <pc:chgData name="Iñaki Val Beitia" userId="c091fdec-014d-40a0-997a-9f48f5a155e9" providerId="ADAL" clId="{277FA19B-7D5A-4388-AED0-593A287A0DA8}" dt="2024-08-01T07:39:53.749" v="56" actId="207"/>
        <pc:sldMkLst>
          <pc:docMk/>
          <pc:sldMk cId="3317289597" sldId="2464"/>
        </pc:sldMkLst>
        <pc:spChg chg="add mod">
          <ac:chgData name="Iñaki Val Beitia" userId="c091fdec-014d-40a0-997a-9f48f5a155e9" providerId="ADAL" clId="{277FA19B-7D5A-4388-AED0-593A287A0DA8}" dt="2024-08-01T07:37:15.251" v="13" actId="1076"/>
          <ac:spMkLst>
            <pc:docMk/>
            <pc:sldMk cId="3317289597" sldId="2464"/>
            <ac:spMk id="10" creationId="{D6E62765-B550-C205-1ED3-C99BFBC9E795}"/>
          </ac:spMkLst>
        </pc:spChg>
        <pc:spChg chg="add mod">
          <ac:chgData name="Iñaki Val Beitia" userId="c091fdec-014d-40a0-997a-9f48f5a155e9" providerId="ADAL" clId="{277FA19B-7D5A-4388-AED0-593A287A0DA8}" dt="2024-08-01T07:37:13.375" v="12" actId="571"/>
          <ac:spMkLst>
            <pc:docMk/>
            <pc:sldMk cId="3317289597" sldId="2464"/>
            <ac:spMk id="14" creationId="{1043EA91-2A2C-2284-E17B-72B86EC40B8A}"/>
          </ac:spMkLst>
        </pc:spChg>
        <pc:spChg chg="add mod">
          <ac:chgData name="Iñaki Val Beitia" userId="c091fdec-014d-40a0-997a-9f48f5a155e9" providerId="ADAL" clId="{277FA19B-7D5A-4388-AED0-593A287A0DA8}" dt="2024-08-01T07:37:17.936" v="14" actId="571"/>
          <ac:spMkLst>
            <pc:docMk/>
            <pc:sldMk cId="3317289597" sldId="2464"/>
            <ac:spMk id="15" creationId="{BC5C3CE5-EEF8-8D7C-2D62-F463EE000EA1}"/>
          </ac:spMkLst>
        </pc:spChg>
        <pc:spChg chg="mod">
          <ac:chgData name="Iñaki Val Beitia" userId="c091fdec-014d-40a0-997a-9f48f5a155e9" providerId="ADAL" clId="{277FA19B-7D5A-4388-AED0-593A287A0DA8}" dt="2024-08-01T07:39:53.749" v="56" actId="207"/>
          <ac:spMkLst>
            <pc:docMk/>
            <pc:sldMk cId="3317289597" sldId="2464"/>
            <ac:spMk id="53" creationId="{7ADB1DFE-73DD-C80A-99E6-4FC8BE95C833}"/>
          </ac:spMkLst>
        </pc:spChg>
        <pc:cxnChg chg="add mod">
          <ac:chgData name="Iñaki Val Beitia" userId="c091fdec-014d-40a0-997a-9f48f5a155e9" providerId="ADAL" clId="{277FA19B-7D5A-4388-AED0-593A287A0DA8}" dt="2024-08-01T07:37:30.132" v="20" actId="1038"/>
          <ac:cxnSpMkLst>
            <pc:docMk/>
            <pc:sldMk cId="3317289597" sldId="2464"/>
            <ac:cxnSpMk id="16" creationId="{587C2EAA-F81A-58A6-FB33-B77B13EF9314}"/>
          </ac:cxnSpMkLst>
        </pc:cxnChg>
        <pc:cxnChg chg="add mod">
          <ac:chgData name="Iñaki Val Beitia" userId="c091fdec-014d-40a0-997a-9f48f5a155e9" providerId="ADAL" clId="{277FA19B-7D5A-4388-AED0-593A287A0DA8}" dt="2024-08-01T07:37:45.470" v="22" actId="14100"/>
          <ac:cxnSpMkLst>
            <pc:docMk/>
            <pc:sldMk cId="3317289597" sldId="2464"/>
            <ac:cxnSpMk id="18" creationId="{D08734C2-B47C-43C3-8FD0-3CFC6DF2365F}"/>
          </ac:cxnSpMkLst>
        </pc:cxn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39:15.676" v="53"/>
              <pc2:cmMkLst xmlns:pc2="http://schemas.microsoft.com/office/powerpoint/2019/9/main/command">
                <pc:docMk/>
                <pc:sldMk cId="3317289597" sldId="2464"/>
                <pc2:cmMk id="{5C0721D9-F53D-47EB-A160-A5198E9EE4CA}"/>
              </pc2:cmMkLst>
            </pc226:cmChg>
          </p:ext>
        </pc:extLst>
      </pc:sldChg>
      <pc:sldChg chg="modCm">
        <pc:chgData name="Iñaki Val Beitia" userId="c091fdec-014d-40a0-997a-9f48f5a155e9" providerId="ADAL" clId="{277FA19B-7D5A-4388-AED0-593A287A0DA8}" dt="2024-08-01T07:47:47.835" v="57"/>
        <pc:sldMkLst>
          <pc:docMk/>
          <pc:sldMk cId="654723919" sldId="2465"/>
        </pc:sldMkLst>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47:47.835" v="57"/>
              <pc2:cmMkLst xmlns:pc2="http://schemas.microsoft.com/office/powerpoint/2019/9/main/command">
                <pc:docMk/>
                <pc:sldMk cId="654723919" sldId="2465"/>
                <pc2:cmMk id="{C3E08A84-2F26-427C-9C4B-67EFB2F5F509}"/>
              </pc2:cmMkLst>
              <pc226:cmRplyChg chg="add">
                <pc226:chgData name="Iñaki Val Beitia" userId="c091fdec-014d-40a0-997a-9f48f5a155e9" providerId="ADAL" clId="{277FA19B-7D5A-4388-AED0-593A287A0DA8}" dt="2024-08-01T07:47:47.835" v="57"/>
                <pc2:cmRplyMkLst xmlns:pc2="http://schemas.microsoft.com/office/powerpoint/2019/9/main/command">
                  <pc:docMk/>
                  <pc:sldMk cId="654723919" sldId="2465"/>
                  <pc2:cmMk id="{C3E08A84-2F26-427C-9C4B-67EFB2F5F509}"/>
                  <pc2:cmRplyMk id="{6C31F72F-C555-46BD-8EEF-9F5E223015AD}"/>
                </pc2:cmRplyMkLst>
              </pc226:cmRplyChg>
            </pc226:cmChg>
          </p:ext>
        </pc:extLst>
      </pc:sldChg>
      <pc:sldChg chg="modSp mod modCm">
        <pc:chgData name="Iñaki Val Beitia" userId="c091fdec-014d-40a0-997a-9f48f5a155e9" providerId="ADAL" clId="{277FA19B-7D5A-4388-AED0-593A287A0DA8}" dt="2024-08-01T07:52:05.276" v="61"/>
        <pc:sldMkLst>
          <pc:docMk/>
          <pc:sldMk cId="2015360470" sldId="2468"/>
        </pc:sldMkLst>
        <pc:spChg chg="mod">
          <ac:chgData name="Iñaki Val Beitia" userId="c091fdec-014d-40a0-997a-9f48f5a155e9" providerId="ADAL" clId="{277FA19B-7D5A-4388-AED0-593A287A0DA8}" dt="2024-08-01T07:52:00.645" v="60"/>
          <ac:spMkLst>
            <pc:docMk/>
            <pc:sldMk cId="2015360470" sldId="2468"/>
            <ac:spMk id="3" creationId="{AAB7C2D3-2625-4C6E-88CD-D4F1A5F7AD56}"/>
          </ac:spMkLst>
        </pc:sp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7:52:05.276" v="61"/>
              <pc2:cmMkLst xmlns:pc2="http://schemas.microsoft.com/office/powerpoint/2019/9/main/command">
                <pc:docMk/>
                <pc:sldMk cId="2015360470" sldId="2468"/>
                <pc2:cmMk id="{184777A8-F202-4306-8E1F-87A5325683EA}"/>
              </pc2:cmMkLst>
            </pc226:cmChg>
          </p:ext>
        </pc:extLst>
      </pc:sldChg>
      <pc:sldChg chg="modSp mod modCm">
        <pc:chgData name="Iñaki Val Beitia" userId="c091fdec-014d-40a0-997a-9f48f5a155e9" providerId="ADAL" clId="{277FA19B-7D5A-4388-AED0-593A287A0DA8}" dt="2024-08-01T08:17:29.366" v="130"/>
        <pc:sldMkLst>
          <pc:docMk/>
          <pc:sldMk cId="3679767084" sldId="2474"/>
        </pc:sldMkLst>
        <pc:spChg chg="mod">
          <ac:chgData name="Iñaki Val Beitia" userId="c091fdec-014d-40a0-997a-9f48f5a155e9" providerId="ADAL" clId="{277FA19B-7D5A-4388-AED0-593A287A0DA8}" dt="2024-08-01T08:14:04.766" v="75" actId="20577"/>
          <ac:spMkLst>
            <pc:docMk/>
            <pc:sldMk cId="3679767084" sldId="2474"/>
            <ac:spMk id="2" creationId="{39158B35-01C3-4236-A3CC-104A25433C80}"/>
          </ac:spMkLst>
        </pc:spChg>
        <pc:extLst>
          <p:ext xmlns:p="http://schemas.openxmlformats.org/presentationml/2006/main" uri="{D6D511B9-2390-475A-947B-AFAB55BFBCF1}">
            <pc226:cmChg xmlns:pc226="http://schemas.microsoft.com/office/powerpoint/2022/06/main/command" chg="">
              <pc226:chgData name="Iñaki Val Beitia" userId="c091fdec-014d-40a0-997a-9f48f5a155e9" providerId="ADAL" clId="{277FA19B-7D5A-4388-AED0-593A287A0DA8}" dt="2024-08-01T07:58:16.312" v="62"/>
              <pc2:cmMkLst xmlns:pc2="http://schemas.microsoft.com/office/powerpoint/2019/9/main/command">
                <pc:docMk/>
                <pc:sldMk cId="3679767084" sldId="2474"/>
                <pc2:cmMk id="{B30E4733-30A5-4CDE-B636-CE112F8B8183}"/>
              </pc2:cmMkLst>
              <pc226:cmRplyChg chg="add">
                <pc226:chgData name="Iñaki Val Beitia" userId="c091fdec-014d-40a0-997a-9f48f5a155e9" providerId="ADAL" clId="{277FA19B-7D5A-4388-AED0-593A287A0DA8}" dt="2024-08-01T07:58:16.312" v="62"/>
                <pc2:cmRplyMkLst xmlns:pc2="http://schemas.microsoft.com/office/powerpoint/2019/9/main/command">
                  <pc:docMk/>
                  <pc:sldMk cId="3679767084" sldId="2474"/>
                  <pc2:cmMk id="{B30E4733-30A5-4CDE-B636-CE112F8B8183}"/>
                  <pc2:cmRplyMk id="{0224436C-4AD1-42C4-8FD1-EBB343AFD685}"/>
                </pc2:cmRplyMkLst>
              </pc226:cmRplyChg>
            </pc226:cmChg>
            <pc226:cmChg xmlns:pc226="http://schemas.microsoft.com/office/powerpoint/2022/06/main/command" chg="mod">
              <pc226:chgData name="Iñaki Val Beitia" userId="c091fdec-014d-40a0-997a-9f48f5a155e9" providerId="ADAL" clId="{277FA19B-7D5A-4388-AED0-593A287A0DA8}" dt="2024-08-01T08:17:29.366" v="130"/>
              <pc2:cmMkLst xmlns:pc2="http://schemas.microsoft.com/office/powerpoint/2019/9/main/command">
                <pc:docMk/>
                <pc:sldMk cId="3679767084" sldId="2474"/>
                <pc2:cmMk id="{04FBEF69-5402-4FE0-9979-52B6F50014A4}"/>
              </pc2:cmMkLst>
            </pc226:cmChg>
          </p:ext>
        </pc:extLst>
      </pc:sldChg>
      <pc:sldChg chg="addSp delSp modSp mod modCm">
        <pc:chgData name="Iñaki Val Beitia" userId="c091fdec-014d-40a0-997a-9f48f5a155e9" providerId="ADAL" clId="{277FA19B-7D5A-4388-AED0-593A287A0DA8}" dt="2024-08-01T08:17:03.462" v="111" actId="20577"/>
        <pc:sldMkLst>
          <pc:docMk/>
          <pc:sldMk cId="241416279" sldId="2475"/>
        </pc:sldMkLst>
        <pc:spChg chg="mod">
          <ac:chgData name="Iñaki Val Beitia" userId="c091fdec-014d-40a0-997a-9f48f5a155e9" providerId="ADAL" clId="{277FA19B-7D5A-4388-AED0-593A287A0DA8}" dt="2024-08-01T08:17:03.462" v="111" actId="20577"/>
          <ac:spMkLst>
            <pc:docMk/>
            <pc:sldMk cId="241416279" sldId="2475"/>
            <ac:spMk id="2" creationId="{39158B35-01C3-4236-A3CC-104A25433C80}"/>
          </ac:spMkLst>
        </pc:spChg>
        <pc:picChg chg="add mod">
          <ac:chgData name="Iñaki Val Beitia" userId="c091fdec-014d-40a0-997a-9f48f5a155e9" providerId="ADAL" clId="{277FA19B-7D5A-4388-AED0-593A287A0DA8}" dt="2024-08-01T08:16:14.507" v="87" actId="1076"/>
          <ac:picMkLst>
            <pc:docMk/>
            <pc:sldMk cId="241416279" sldId="2475"/>
            <ac:picMk id="7" creationId="{9ACF916F-FCE3-413D-CDBC-7EA390FBD736}"/>
          </ac:picMkLst>
        </pc:picChg>
        <pc:picChg chg="add mod">
          <ac:chgData name="Iñaki Val Beitia" userId="c091fdec-014d-40a0-997a-9f48f5a155e9" providerId="ADAL" clId="{277FA19B-7D5A-4388-AED0-593A287A0DA8}" dt="2024-08-01T08:16:36.007" v="91" actId="1076"/>
          <ac:picMkLst>
            <pc:docMk/>
            <pc:sldMk cId="241416279" sldId="2475"/>
            <ac:picMk id="9" creationId="{51235076-F93D-C771-278F-C1F35EAAC527}"/>
          </ac:picMkLst>
        </pc:picChg>
        <pc:picChg chg="del">
          <ac:chgData name="Iñaki Val Beitia" userId="c091fdec-014d-40a0-997a-9f48f5a155e9" providerId="ADAL" clId="{277FA19B-7D5A-4388-AED0-593A287A0DA8}" dt="2024-08-01T08:15:56.764" v="84" actId="478"/>
          <ac:picMkLst>
            <pc:docMk/>
            <pc:sldMk cId="241416279" sldId="2475"/>
            <ac:picMk id="16" creationId="{036AC27C-965B-2A70-E7CA-CE8537677B17}"/>
          </ac:picMkLst>
        </pc:picChg>
        <pc:picChg chg="del">
          <ac:chgData name="Iñaki Val Beitia" userId="c091fdec-014d-40a0-997a-9f48f5a155e9" providerId="ADAL" clId="{277FA19B-7D5A-4388-AED0-593A287A0DA8}" dt="2024-08-01T08:16:15.588" v="88" actId="478"/>
          <ac:picMkLst>
            <pc:docMk/>
            <pc:sldMk cId="241416279" sldId="2475"/>
            <ac:picMk id="20" creationId="{3756C3BF-8596-5C30-ED06-069B27443BB2}"/>
          </ac:picMkLst>
        </pc:picChg>
        <pc:extLst>
          <p:ext xmlns:p="http://schemas.openxmlformats.org/presentationml/2006/main" uri="{D6D511B9-2390-475A-947B-AFAB55BFBCF1}">
            <pc226:cmChg xmlns:pc226="http://schemas.microsoft.com/office/powerpoint/2022/06/main/command" chg="mod">
              <pc226:chgData name="Iñaki Val Beitia" userId="c091fdec-014d-40a0-997a-9f48f5a155e9" providerId="ADAL" clId="{277FA19B-7D5A-4388-AED0-593A287A0DA8}" dt="2024-08-01T08:16:40.795" v="92"/>
              <pc2:cmMkLst xmlns:pc2="http://schemas.microsoft.com/office/powerpoint/2019/9/main/command">
                <pc:docMk/>
                <pc:sldMk cId="241416279" sldId="2475"/>
                <pc2:cmMk id="{3E176927-E1C2-4674-8FE6-9DB2E7E44BF9}"/>
              </pc2:cmMkLst>
            </pc226:cmChg>
          </p:ext>
        </pc:extLst>
      </pc:sldChg>
      <pc:sldChg chg="modSp mod">
        <pc:chgData name="Iñaki Val Beitia" userId="c091fdec-014d-40a0-997a-9f48f5a155e9" providerId="ADAL" clId="{277FA19B-7D5A-4388-AED0-593A287A0DA8}" dt="2024-08-01T08:14:15.091" v="83" actId="20577"/>
        <pc:sldMkLst>
          <pc:docMk/>
          <pc:sldMk cId="3045740379" sldId="2477"/>
        </pc:sldMkLst>
        <pc:spChg chg="mod">
          <ac:chgData name="Iñaki Val Beitia" userId="c091fdec-014d-40a0-997a-9f48f5a155e9" providerId="ADAL" clId="{277FA19B-7D5A-4388-AED0-593A287A0DA8}" dt="2024-08-01T08:14:15.091" v="83" actId="20577"/>
          <ac:spMkLst>
            <pc:docMk/>
            <pc:sldMk cId="3045740379" sldId="2477"/>
            <ac:spMk id="2" creationId="{39158B35-01C3-4236-A3CC-104A25433C80}"/>
          </ac:spMkLst>
        </pc:spChg>
      </pc:sldChg>
      <pc:sldChg chg="modSp mod">
        <pc:chgData name="Iñaki Val Beitia" userId="c091fdec-014d-40a0-997a-9f48f5a155e9" providerId="ADAL" clId="{277FA19B-7D5A-4388-AED0-593A287A0DA8}" dt="2024-08-01T08:17:16.352" v="129" actId="20577"/>
        <pc:sldMkLst>
          <pc:docMk/>
          <pc:sldMk cId="515657514" sldId="2478"/>
        </pc:sldMkLst>
        <pc:spChg chg="mod">
          <ac:chgData name="Iñaki Val Beitia" userId="c091fdec-014d-40a0-997a-9f48f5a155e9" providerId="ADAL" clId="{277FA19B-7D5A-4388-AED0-593A287A0DA8}" dt="2024-08-01T08:17:16.352" v="129" actId="20577"/>
          <ac:spMkLst>
            <pc:docMk/>
            <pc:sldMk cId="515657514" sldId="2478"/>
            <ac:spMk id="2" creationId="{39158B35-01C3-4236-A3CC-104A25433C80}"/>
          </ac:spMkLst>
        </pc:spChg>
      </pc:sldChg>
      <pc:sldChg chg="modSp mod">
        <pc:chgData name="Iñaki Val Beitia" userId="c091fdec-014d-40a0-997a-9f48f5a155e9" providerId="ADAL" clId="{277FA19B-7D5A-4388-AED0-593A287A0DA8}" dt="2024-08-01T08:23:36.123" v="175" actId="1036"/>
        <pc:sldMkLst>
          <pc:docMk/>
          <pc:sldMk cId="3852407384" sldId="2480"/>
        </pc:sldMkLst>
        <pc:spChg chg="mod">
          <ac:chgData name="Iñaki Val Beitia" userId="c091fdec-014d-40a0-997a-9f48f5a155e9" providerId="ADAL" clId="{277FA19B-7D5A-4388-AED0-593A287A0DA8}" dt="2024-08-01T08:23:29.233" v="160" actId="403"/>
          <ac:spMkLst>
            <pc:docMk/>
            <pc:sldMk cId="3852407384" sldId="2480"/>
            <ac:spMk id="2" creationId="{39158B35-01C3-4236-A3CC-104A25433C80}"/>
          </ac:spMkLst>
        </pc:spChg>
        <pc:spChg chg="mod">
          <ac:chgData name="Iñaki Val Beitia" userId="c091fdec-014d-40a0-997a-9f48f5a155e9" providerId="ADAL" clId="{277FA19B-7D5A-4388-AED0-593A287A0DA8}" dt="2024-08-01T08:23:36.123" v="175" actId="1036"/>
          <ac:spMkLst>
            <pc:docMk/>
            <pc:sldMk cId="3852407384" sldId="2480"/>
            <ac:spMk id="13" creationId="{13B8A3BF-BCCD-44FC-3732-947F2F4D52D6}"/>
          </ac:spMkLst>
        </pc:spChg>
        <pc:picChg chg="mod">
          <ac:chgData name="Iñaki Val Beitia" userId="c091fdec-014d-40a0-997a-9f48f5a155e9" providerId="ADAL" clId="{277FA19B-7D5A-4388-AED0-593A287A0DA8}" dt="2024-08-01T08:23:36.123" v="175" actId="1036"/>
          <ac:picMkLst>
            <pc:docMk/>
            <pc:sldMk cId="3852407384" sldId="2480"/>
            <ac:picMk id="14" creationId="{BE11602A-E4FE-1E00-5437-0D913E162795}"/>
          </ac:picMkLst>
        </pc:picChg>
        <pc:picChg chg="mod">
          <ac:chgData name="Iñaki Val Beitia" userId="c091fdec-014d-40a0-997a-9f48f5a155e9" providerId="ADAL" clId="{277FA19B-7D5A-4388-AED0-593A287A0DA8}" dt="2024-08-01T08:23:36.123" v="175" actId="1036"/>
          <ac:picMkLst>
            <pc:docMk/>
            <pc:sldMk cId="3852407384" sldId="2480"/>
            <ac:picMk id="16" creationId="{FA599676-65FE-B261-50B2-A53073098D10}"/>
          </ac:picMkLst>
        </pc:picChg>
      </pc:sldChg>
      <pc:sldChg chg="modSp mod">
        <pc:chgData name="Iñaki Val Beitia" userId="c091fdec-014d-40a0-997a-9f48f5a155e9" providerId="ADAL" clId="{277FA19B-7D5A-4388-AED0-593A287A0DA8}" dt="2024-08-01T08:23:50.157" v="195" actId="404"/>
        <pc:sldMkLst>
          <pc:docMk/>
          <pc:sldMk cId="3416542213" sldId="2481"/>
        </pc:sldMkLst>
        <pc:spChg chg="mod">
          <ac:chgData name="Iñaki Val Beitia" userId="c091fdec-014d-40a0-997a-9f48f5a155e9" providerId="ADAL" clId="{277FA19B-7D5A-4388-AED0-593A287A0DA8}" dt="2024-08-01T08:23:50.157" v="195" actId="404"/>
          <ac:spMkLst>
            <pc:docMk/>
            <pc:sldMk cId="3416542213" sldId="2481"/>
            <ac:spMk id="2" creationId="{39158B35-01C3-4236-A3CC-104A25433C80}"/>
          </ac:spMkLst>
        </pc:spChg>
      </pc:sldChg>
    </pc:docChg>
  </pc:docChgLst>
  <pc:docChgLst>
    <pc:chgData name="Iñaki Val Beitia" userId="c091fdec-014d-40a0-997a-9f48f5a155e9" providerId="ADAL" clId="{940C9F51-1485-46BE-AA35-42023C68D4F7}"/>
    <pc:docChg chg="undo redo custSel addSld delSld modSld modMainMaster">
      <pc:chgData name="Iñaki Val Beitia" userId="c091fdec-014d-40a0-997a-9f48f5a155e9" providerId="ADAL" clId="{940C9F51-1485-46BE-AA35-42023C68D4F7}" dt="2024-09-07T07:11:25.167" v="3971" actId="20577"/>
      <pc:docMkLst>
        <pc:docMk/>
      </pc:docMkLst>
      <pc:sldChg chg="modSp mod">
        <pc:chgData name="Iñaki Val Beitia" userId="c091fdec-014d-40a0-997a-9f48f5a155e9" providerId="ADAL" clId="{940C9F51-1485-46BE-AA35-42023C68D4F7}" dt="2024-08-19T09:40:39.688" v="16" actId="20577"/>
        <pc:sldMkLst>
          <pc:docMk/>
          <pc:sldMk cId="0" sldId="256"/>
        </pc:sldMkLst>
        <pc:spChg chg="mod">
          <ac:chgData name="Iñaki Val Beitia" userId="c091fdec-014d-40a0-997a-9f48f5a155e9" providerId="ADAL" clId="{940C9F51-1485-46BE-AA35-42023C68D4F7}" dt="2024-08-19T09:40:39.688" v="16" actId="20577"/>
          <ac:spMkLst>
            <pc:docMk/>
            <pc:sldMk cId="0" sldId="256"/>
            <ac:spMk id="6" creationId="{00000000-0000-0000-0000-000000000000}"/>
          </ac:spMkLst>
        </pc:spChg>
      </pc:sldChg>
      <pc:sldChg chg="modSp mod">
        <pc:chgData name="Iñaki Val Beitia" userId="c091fdec-014d-40a0-997a-9f48f5a155e9" providerId="ADAL" clId="{940C9F51-1485-46BE-AA35-42023C68D4F7}" dt="2024-08-20T07:03:23.273" v="1221" actId="20577"/>
        <pc:sldMkLst>
          <pc:docMk/>
          <pc:sldMk cId="4123505415" sldId="553"/>
        </pc:sldMkLst>
        <pc:spChg chg="mod">
          <ac:chgData name="Iñaki Val Beitia" userId="c091fdec-014d-40a0-997a-9f48f5a155e9" providerId="ADAL" clId="{940C9F51-1485-46BE-AA35-42023C68D4F7}" dt="2024-08-20T07:03:23.273" v="1221" actId="20577"/>
          <ac:spMkLst>
            <pc:docMk/>
            <pc:sldMk cId="4123505415" sldId="553"/>
            <ac:spMk id="3" creationId="{00000000-0000-0000-0000-000000000000}"/>
          </ac:spMkLst>
        </pc:spChg>
        <pc:spChg chg="mod">
          <ac:chgData name="Iñaki Val Beitia" userId="c091fdec-014d-40a0-997a-9f48f5a155e9" providerId="ADAL" clId="{940C9F51-1485-46BE-AA35-42023C68D4F7}" dt="2024-08-19T09:54:33.901" v="37"/>
          <ac:spMkLst>
            <pc:docMk/>
            <pc:sldMk cId="4123505415" sldId="553"/>
            <ac:spMk id="4" creationId="{00000000-0000-0000-0000-000000000000}"/>
          </ac:spMkLst>
        </pc:spChg>
      </pc:sldChg>
      <pc:sldChg chg="modSp mod modNotesTx">
        <pc:chgData name="Iñaki Val Beitia" userId="c091fdec-014d-40a0-997a-9f48f5a155e9" providerId="ADAL" clId="{940C9F51-1485-46BE-AA35-42023C68D4F7}" dt="2024-08-20T07:04:02.591" v="1222" actId="20577"/>
        <pc:sldMkLst>
          <pc:docMk/>
          <pc:sldMk cId="3217881879" sldId="2433"/>
        </pc:sldMkLst>
        <pc:spChg chg="mod">
          <ac:chgData name="Iñaki Val Beitia" userId="c091fdec-014d-40a0-997a-9f48f5a155e9" providerId="ADAL" clId="{940C9F51-1485-46BE-AA35-42023C68D4F7}" dt="2024-08-20T06:31:22.787" v="960" actId="14100"/>
          <ac:spMkLst>
            <pc:docMk/>
            <pc:sldMk cId="3217881879" sldId="2433"/>
            <ac:spMk id="3" creationId="{9808CE7A-D527-4870-88AB-0FA3AF6CB37A}"/>
          </ac:spMkLst>
        </pc:spChg>
        <pc:spChg chg="mod">
          <ac:chgData name="Iñaki Val Beitia" userId="c091fdec-014d-40a0-997a-9f48f5a155e9" providerId="ADAL" clId="{940C9F51-1485-46BE-AA35-42023C68D4F7}" dt="2024-08-19T09:54:30.794" v="36"/>
          <ac:spMkLst>
            <pc:docMk/>
            <pc:sldMk cId="3217881879" sldId="2433"/>
            <ac:spMk id="6" creationId="{073591CE-C407-41DC-8DC1-EF26B6AA2B86}"/>
          </ac:spMkLst>
        </pc:spChg>
      </pc:sldChg>
      <pc:sldChg chg="modSp mod addCm delCm">
        <pc:chgData name="Iñaki Val Beitia" userId="c091fdec-014d-40a0-997a-9f48f5a155e9" providerId="ADAL" clId="{940C9F51-1485-46BE-AA35-42023C68D4F7}" dt="2024-09-04T19:34:53.151" v="3455" actId="207"/>
        <pc:sldMkLst>
          <pc:docMk/>
          <pc:sldMk cId="4200905189" sldId="2435"/>
        </pc:sldMkLst>
        <pc:spChg chg="mod">
          <ac:chgData name="Iñaki Val Beitia" userId="c091fdec-014d-40a0-997a-9f48f5a155e9" providerId="ADAL" clId="{940C9F51-1485-46BE-AA35-42023C68D4F7}" dt="2024-09-04T19:34:53.151" v="3455" actId="207"/>
          <ac:spMkLst>
            <pc:docMk/>
            <pc:sldMk cId="4200905189" sldId="2435"/>
            <ac:spMk id="3" creationId="{AAB7C2D3-2625-4C6E-88CD-D4F1A5F7AD56}"/>
          </ac:spMkLst>
        </pc:spChg>
        <pc:spChg chg="mod">
          <ac:chgData name="Iñaki Val Beitia" userId="c091fdec-014d-40a0-997a-9f48f5a155e9" providerId="ADAL" clId="{940C9F51-1485-46BE-AA35-42023C68D4F7}" dt="2024-08-19T09:40:49.976" v="18"/>
          <ac:spMkLst>
            <pc:docMk/>
            <pc:sldMk cId="4200905189" sldId="2435"/>
            <ac:spMk id="6" creationId="{0BBA57DE-3362-400B-98B6-1FF4281AD74F}"/>
          </ac:spMkLst>
        </pc:spChg>
        <pc:extLst>
          <p:ext xmlns:p="http://schemas.openxmlformats.org/presentationml/2006/main" uri="{D6D511B9-2390-475A-947B-AFAB55BFBCF1}">
            <pc226:cmChg xmlns:pc226="http://schemas.microsoft.com/office/powerpoint/2022/06/main/command" chg="add del">
              <pc226:chgData name="Iñaki Val Beitia" userId="c091fdec-014d-40a0-997a-9f48f5a155e9" providerId="ADAL" clId="{940C9F51-1485-46BE-AA35-42023C68D4F7}" dt="2024-08-23T09:48:40.010" v="1250"/>
              <pc2:cmMkLst xmlns:pc2="http://schemas.microsoft.com/office/powerpoint/2019/9/main/command">
                <pc:docMk/>
                <pc:sldMk cId="4200905189" sldId="2435"/>
                <pc2:cmMk id="{EDB58FEA-87D6-4627-A7E4-9547AAA66940}"/>
              </pc2:cmMkLst>
            </pc226:cmChg>
          </p:ext>
        </pc:extLst>
      </pc:sldChg>
      <pc:sldChg chg="modSp mod delCm">
        <pc:chgData name="Iñaki Val Beitia" userId="c091fdec-014d-40a0-997a-9f48f5a155e9" providerId="ADAL" clId="{940C9F51-1485-46BE-AA35-42023C68D4F7}" dt="2024-08-20T06:46:21.065" v="1170" actId="13926"/>
        <pc:sldMkLst>
          <pc:docMk/>
          <pc:sldMk cId="482410919" sldId="2443"/>
        </pc:sldMkLst>
        <pc:spChg chg="mod">
          <ac:chgData name="Iñaki Val Beitia" userId="c091fdec-014d-40a0-997a-9f48f5a155e9" providerId="ADAL" clId="{940C9F51-1485-46BE-AA35-42023C68D4F7}" dt="2024-08-20T06:46:21.065" v="1170" actId="13926"/>
          <ac:spMkLst>
            <pc:docMk/>
            <pc:sldMk cId="482410919" sldId="2443"/>
            <ac:spMk id="3" creationId="{AAB7C2D3-2625-4C6E-88CD-D4F1A5F7AD56}"/>
          </ac:spMkLst>
        </pc:spChg>
        <pc:spChg chg="mod">
          <ac:chgData name="Iñaki Val Beitia" userId="c091fdec-014d-40a0-997a-9f48f5a155e9" providerId="ADAL" clId="{940C9F51-1485-46BE-AA35-42023C68D4F7}" dt="2024-08-19T09:41:01.184" v="20"/>
          <ac:spMkLst>
            <pc:docMk/>
            <pc:sldMk cId="482410919" sldId="2443"/>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09:54:59.113" v="39"/>
              <pc2:cmMkLst xmlns:pc2="http://schemas.microsoft.com/office/powerpoint/2019/9/main/command">
                <pc:docMk/>
                <pc:sldMk cId="482410919" sldId="2443"/>
                <pc2:cmMk id="{EAAF6124-56FF-42F9-BD27-E6E9F4C3D434}"/>
              </pc2:cmMkLst>
            </pc226:cmChg>
          </p:ext>
        </pc:extLst>
      </pc:sldChg>
      <pc:sldChg chg="modSp mod delCm modCm">
        <pc:chgData name="Iñaki Val Beitia" userId="c091fdec-014d-40a0-997a-9f48f5a155e9" providerId="ADAL" clId="{940C9F51-1485-46BE-AA35-42023C68D4F7}" dt="2024-09-04T15:33:03.289" v="3350" actId="403"/>
        <pc:sldMkLst>
          <pc:docMk/>
          <pc:sldMk cId="939430360" sldId="2456"/>
        </pc:sldMkLst>
        <pc:spChg chg="mod">
          <ac:chgData name="Iñaki Val Beitia" userId="c091fdec-014d-40a0-997a-9f48f5a155e9" providerId="ADAL" clId="{940C9F51-1485-46BE-AA35-42023C68D4F7}" dt="2024-09-04T15:33:03.289" v="3350" actId="403"/>
          <ac:spMkLst>
            <pc:docMk/>
            <pc:sldMk cId="939430360" sldId="2456"/>
            <ac:spMk id="3" creationId="{9808CE7A-D527-4870-88AB-0FA3AF6CB37A}"/>
          </ac:spMkLst>
        </pc:spChg>
        <pc:spChg chg="mod">
          <ac:chgData name="Iñaki Val Beitia" userId="c091fdec-014d-40a0-997a-9f48f5a155e9" providerId="ADAL" clId="{940C9F51-1485-46BE-AA35-42023C68D4F7}" dt="2024-08-19T09:54:19.498" v="32"/>
          <ac:spMkLst>
            <pc:docMk/>
            <pc:sldMk cId="939430360" sldId="2456"/>
            <ac:spMk id="6" creationId="{073591CE-C407-41DC-8DC1-EF26B6AA2B86}"/>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19T15:57:37.445" v="201"/>
              <pc2:cmMkLst xmlns:pc2="http://schemas.microsoft.com/office/powerpoint/2019/9/main/command">
                <pc:docMk/>
                <pc:sldMk cId="939430360" sldId="2456"/>
                <pc2:cmMk id="{96DCB5EB-4DFA-456D-B8F7-AA11F9511CBF}"/>
              </pc2:cmMkLst>
            </pc226:cmChg>
          </p:ext>
        </pc:extLst>
      </pc:sldChg>
      <pc:sldChg chg="modSp mod delCm">
        <pc:chgData name="Iñaki Val Beitia" userId="c091fdec-014d-40a0-997a-9f48f5a155e9" providerId="ADAL" clId="{940C9F51-1485-46BE-AA35-42023C68D4F7}" dt="2024-09-04T16:57:34.507" v="3352" actId="207"/>
        <pc:sldMkLst>
          <pc:docMk/>
          <pc:sldMk cId="1790113499" sldId="2458"/>
        </pc:sldMkLst>
        <pc:spChg chg="mod">
          <ac:chgData name="Iñaki Val Beitia" userId="c091fdec-014d-40a0-997a-9f48f5a155e9" providerId="ADAL" clId="{940C9F51-1485-46BE-AA35-42023C68D4F7}" dt="2024-09-04T16:57:34.507" v="3352" actId="207"/>
          <ac:spMkLst>
            <pc:docMk/>
            <pc:sldMk cId="1790113499" sldId="2458"/>
            <ac:spMk id="3" creationId="{AAB7C2D3-2625-4C6E-88CD-D4F1A5F7AD56}"/>
          </ac:spMkLst>
        </pc:spChg>
        <pc:spChg chg="mod">
          <ac:chgData name="Iñaki Val Beitia" userId="c091fdec-014d-40a0-997a-9f48f5a155e9" providerId="ADAL" clId="{940C9F51-1485-46BE-AA35-42023C68D4F7}" dt="2024-08-19T09:40:46.127" v="17"/>
          <ac:spMkLst>
            <pc:docMk/>
            <pc:sldMk cId="1790113499" sldId="2458"/>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23T09:17:36.889" v="1223"/>
              <pc2:cmMkLst xmlns:pc2="http://schemas.microsoft.com/office/powerpoint/2019/9/main/command">
                <pc:docMk/>
                <pc:sldMk cId="1790113499" sldId="2458"/>
                <pc2:cmMk id="{796B9A3B-9EB2-42DB-93D8-55D6549EFAC5}"/>
              </pc2:cmMkLst>
            </pc226:cmChg>
          </p:ext>
        </pc:extLst>
      </pc:sldChg>
      <pc:sldChg chg="modSp mod delCm modCm">
        <pc:chgData name="Iñaki Val Beitia" userId="c091fdec-014d-40a0-997a-9f48f5a155e9" providerId="ADAL" clId="{940C9F51-1485-46BE-AA35-42023C68D4F7}" dt="2024-09-07T07:10:15.764" v="3961" actId="20577"/>
        <pc:sldMkLst>
          <pc:docMk/>
          <pc:sldMk cId="2847220001" sldId="2460"/>
        </pc:sldMkLst>
        <pc:spChg chg="mod">
          <ac:chgData name="Iñaki Val Beitia" userId="c091fdec-014d-40a0-997a-9f48f5a155e9" providerId="ADAL" clId="{940C9F51-1485-46BE-AA35-42023C68D4F7}" dt="2024-09-04T19:38:57.243" v="3483" actId="20577"/>
          <ac:spMkLst>
            <pc:docMk/>
            <pc:sldMk cId="2847220001" sldId="2460"/>
            <ac:spMk id="2" creationId="{11F601F6-D253-E91E-612F-5DFF4D6E5FF5}"/>
          </ac:spMkLst>
        </pc:spChg>
        <pc:spChg chg="mod">
          <ac:chgData name="Iñaki Val Beitia" userId="c091fdec-014d-40a0-997a-9f48f5a155e9" providerId="ADAL" clId="{940C9F51-1485-46BE-AA35-42023C68D4F7}" dt="2024-08-19T09:53:37.265" v="24"/>
          <ac:spMkLst>
            <pc:docMk/>
            <pc:sldMk cId="2847220001" sldId="2460"/>
            <ac:spMk id="6" creationId="{32053624-AE6F-C86A-2E69-F31B9D600126}"/>
          </ac:spMkLst>
        </pc:spChg>
        <pc:spChg chg="mod">
          <ac:chgData name="Iñaki Val Beitia" userId="c091fdec-014d-40a0-997a-9f48f5a155e9" providerId="ADAL" clId="{940C9F51-1485-46BE-AA35-42023C68D4F7}" dt="2024-09-07T07:10:15.764" v="3961" actId="20577"/>
          <ac:spMkLst>
            <pc:docMk/>
            <pc:sldMk cId="2847220001" sldId="2460"/>
            <ac:spMk id="27" creationId="{E7DEC1D6-DA98-A586-28FE-C0321BE89D5C}"/>
          </ac:spMkLst>
        </pc:sp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20T06:32:25.151" v="976"/>
              <pc2:cmMkLst xmlns:pc2="http://schemas.microsoft.com/office/powerpoint/2019/9/main/command">
                <pc:docMk/>
                <pc:sldMk cId="2847220001" sldId="2460"/>
                <pc2:cmMk id="{4D22A0E3-F3FF-4EC4-B632-31576EBAAA0E}"/>
              </pc2:cmMkLst>
            </pc226:cmChg>
          </p:ext>
        </pc:extLst>
      </pc:sldChg>
      <pc:sldChg chg="modSp mod">
        <pc:chgData name="Iñaki Val Beitia" userId="c091fdec-014d-40a0-997a-9f48f5a155e9" providerId="ADAL" clId="{940C9F51-1485-46BE-AA35-42023C68D4F7}" dt="2024-08-19T09:53:24.151" v="21"/>
        <pc:sldMkLst>
          <pc:docMk/>
          <pc:sldMk cId="3853111001" sldId="2463"/>
        </pc:sldMkLst>
        <pc:spChg chg="mod">
          <ac:chgData name="Iñaki Val Beitia" userId="c091fdec-014d-40a0-997a-9f48f5a155e9" providerId="ADAL" clId="{940C9F51-1485-46BE-AA35-42023C68D4F7}" dt="2024-08-19T09:53:24.151" v="21"/>
          <ac:spMkLst>
            <pc:docMk/>
            <pc:sldMk cId="3853111001" sldId="2463"/>
            <ac:spMk id="6" creationId="{0BBA57DE-3362-400B-98B6-1FF4281AD74F}"/>
          </ac:spMkLst>
        </pc:spChg>
      </pc:sldChg>
      <pc:sldChg chg="addSp delSp modSp mod delCm">
        <pc:chgData name="Iñaki Val Beitia" userId="c091fdec-014d-40a0-997a-9f48f5a155e9" providerId="ADAL" clId="{940C9F51-1485-46BE-AA35-42023C68D4F7}" dt="2024-08-19T09:56:53.820" v="51"/>
        <pc:sldMkLst>
          <pc:docMk/>
          <pc:sldMk cId="3317289597" sldId="2464"/>
        </pc:sldMkLst>
        <pc:spChg chg="del">
          <ac:chgData name="Iñaki Val Beitia" userId="c091fdec-014d-40a0-997a-9f48f5a155e9" providerId="ADAL" clId="{940C9F51-1485-46BE-AA35-42023C68D4F7}" dt="2024-08-19T09:55:30.550" v="42" actId="478"/>
          <ac:spMkLst>
            <pc:docMk/>
            <pc:sldMk cId="3317289597" sldId="2464"/>
            <ac:spMk id="3" creationId="{613F887C-5630-72CE-C818-D3DA19506F98}"/>
          </ac:spMkLst>
        </pc:spChg>
        <pc:spChg chg="mod">
          <ac:chgData name="Iñaki Val Beitia" userId="c091fdec-014d-40a0-997a-9f48f5a155e9" providerId="ADAL" clId="{940C9F51-1485-46BE-AA35-42023C68D4F7}" dt="2024-08-19T09:53:28.221" v="22"/>
          <ac:spMkLst>
            <pc:docMk/>
            <pc:sldMk cId="3317289597" sldId="2464"/>
            <ac:spMk id="6" creationId="{0BBA57DE-3362-400B-98B6-1FF4281AD74F}"/>
          </ac:spMkLst>
        </pc:spChg>
        <pc:spChg chg="del">
          <ac:chgData name="Iñaki Val Beitia" userId="c091fdec-014d-40a0-997a-9f48f5a155e9" providerId="ADAL" clId="{940C9F51-1485-46BE-AA35-42023C68D4F7}" dt="2024-08-19T09:55:27.668" v="41" actId="478"/>
          <ac:spMkLst>
            <pc:docMk/>
            <pc:sldMk cId="3317289597" sldId="2464"/>
            <ac:spMk id="7" creationId="{3EDEBD36-0325-7C4F-A505-2656548002B0}"/>
          </ac:spMkLst>
        </pc:spChg>
        <pc:spChg chg="del">
          <ac:chgData name="Iñaki Val Beitia" userId="c091fdec-014d-40a0-997a-9f48f5a155e9" providerId="ADAL" clId="{940C9F51-1485-46BE-AA35-42023C68D4F7}" dt="2024-08-19T09:55:27.668" v="41" actId="478"/>
          <ac:spMkLst>
            <pc:docMk/>
            <pc:sldMk cId="3317289597" sldId="2464"/>
            <ac:spMk id="8" creationId="{1F8DA44A-56D9-6CE8-D3EF-DCBED2D1405D}"/>
          </ac:spMkLst>
        </pc:spChg>
        <pc:spChg chg="del">
          <ac:chgData name="Iñaki Val Beitia" userId="c091fdec-014d-40a0-997a-9f48f5a155e9" providerId="ADAL" clId="{940C9F51-1485-46BE-AA35-42023C68D4F7}" dt="2024-08-19T09:55:27.668" v="41" actId="478"/>
          <ac:spMkLst>
            <pc:docMk/>
            <pc:sldMk cId="3317289597" sldId="2464"/>
            <ac:spMk id="10" creationId="{D6E62765-B550-C205-1ED3-C99BFBC9E795}"/>
          </ac:spMkLst>
        </pc:spChg>
        <pc:spChg chg="del">
          <ac:chgData name="Iñaki Val Beitia" userId="c091fdec-014d-40a0-997a-9f48f5a155e9" providerId="ADAL" clId="{940C9F51-1485-46BE-AA35-42023C68D4F7}" dt="2024-08-19T09:55:30.550" v="42" actId="478"/>
          <ac:spMkLst>
            <pc:docMk/>
            <pc:sldMk cId="3317289597" sldId="2464"/>
            <ac:spMk id="11" creationId="{4923E7AC-0067-3342-D1D5-4CA5FB4F4C35}"/>
          </ac:spMkLst>
        </pc:spChg>
        <pc:spChg chg="del">
          <ac:chgData name="Iñaki Val Beitia" userId="c091fdec-014d-40a0-997a-9f48f5a155e9" providerId="ADAL" clId="{940C9F51-1485-46BE-AA35-42023C68D4F7}" dt="2024-08-19T09:55:30.550" v="42" actId="478"/>
          <ac:spMkLst>
            <pc:docMk/>
            <pc:sldMk cId="3317289597" sldId="2464"/>
            <ac:spMk id="12" creationId="{B37FFAEF-421A-826F-2119-68BFB1E1B862}"/>
          </ac:spMkLst>
        </pc:spChg>
        <pc:spChg chg="del">
          <ac:chgData name="Iñaki Val Beitia" userId="c091fdec-014d-40a0-997a-9f48f5a155e9" providerId="ADAL" clId="{940C9F51-1485-46BE-AA35-42023C68D4F7}" dt="2024-08-19T09:55:30.550" v="42" actId="478"/>
          <ac:spMkLst>
            <pc:docMk/>
            <pc:sldMk cId="3317289597" sldId="2464"/>
            <ac:spMk id="15" creationId="{BC5C3CE5-EEF8-8D7C-2D62-F463EE000EA1}"/>
          </ac:spMkLst>
        </pc:spChg>
        <pc:spChg chg="add mod">
          <ac:chgData name="Iñaki Val Beitia" userId="c091fdec-014d-40a0-997a-9f48f5a155e9" providerId="ADAL" clId="{940C9F51-1485-46BE-AA35-42023C68D4F7}" dt="2024-08-19T09:55:48.697" v="45" actId="1076"/>
          <ac:spMkLst>
            <pc:docMk/>
            <pc:sldMk cId="3317289597" sldId="2464"/>
            <ac:spMk id="17" creationId="{67791017-18E8-EED4-39FF-8AC892B99C87}"/>
          </ac:spMkLst>
        </pc:spChg>
        <pc:spChg chg="add mod">
          <ac:chgData name="Iñaki Val Beitia" userId="c091fdec-014d-40a0-997a-9f48f5a155e9" providerId="ADAL" clId="{940C9F51-1485-46BE-AA35-42023C68D4F7}" dt="2024-08-19T09:55:48.697" v="45" actId="1076"/>
          <ac:spMkLst>
            <pc:docMk/>
            <pc:sldMk cId="3317289597" sldId="2464"/>
            <ac:spMk id="19" creationId="{CAA5A4AA-5B47-AF7C-CD1E-B4D66E56FE99}"/>
          </ac:spMkLst>
        </pc:spChg>
        <pc:spChg chg="add mod">
          <ac:chgData name="Iñaki Val Beitia" userId="c091fdec-014d-40a0-997a-9f48f5a155e9" providerId="ADAL" clId="{940C9F51-1485-46BE-AA35-42023C68D4F7}" dt="2024-08-19T09:55:48.697" v="45" actId="1076"/>
          <ac:spMkLst>
            <pc:docMk/>
            <pc:sldMk cId="3317289597" sldId="2464"/>
            <ac:spMk id="21" creationId="{23EDD6E8-26EA-F3C8-0DB7-1FE97ECC5002}"/>
          </ac:spMkLst>
        </pc:spChg>
        <pc:spChg chg="add mod">
          <ac:chgData name="Iñaki Val Beitia" userId="c091fdec-014d-40a0-997a-9f48f5a155e9" providerId="ADAL" clId="{940C9F51-1485-46BE-AA35-42023C68D4F7}" dt="2024-08-19T09:55:48.697" v="45" actId="1076"/>
          <ac:spMkLst>
            <pc:docMk/>
            <pc:sldMk cId="3317289597" sldId="2464"/>
            <ac:spMk id="22" creationId="{79F4813F-34AE-FE4B-4818-BFC435A6F357}"/>
          </ac:spMkLst>
        </pc:spChg>
        <pc:spChg chg="add mod">
          <ac:chgData name="Iñaki Val Beitia" userId="c091fdec-014d-40a0-997a-9f48f5a155e9" providerId="ADAL" clId="{940C9F51-1485-46BE-AA35-42023C68D4F7}" dt="2024-08-19T09:55:48.697" v="45" actId="1076"/>
          <ac:spMkLst>
            <pc:docMk/>
            <pc:sldMk cId="3317289597" sldId="2464"/>
            <ac:spMk id="23" creationId="{84A30D42-9F00-9953-9669-4B066EC19AA5}"/>
          </ac:spMkLst>
        </pc:spChg>
        <pc:spChg chg="mod">
          <ac:chgData name="Iñaki Val Beitia" userId="c091fdec-014d-40a0-997a-9f48f5a155e9" providerId="ADAL" clId="{940C9F51-1485-46BE-AA35-42023C68D4F7}" dt="2024-08-19T09:55:44.373" v="44"/>
          <ac:spMkLst>
            <pc:docMk/>
            <pc:sldMk cId="3317289597" sldId="2464"/>
            <ac:spMk id="25" creationId="{445FE538-7C51-8696-3FA2-A8237862147B}"/>
          </ac:spMkLst>
        </pc:spChg>
        <pc:spChg chg="mod">
          <ac:chgData name="Iñaki Val Beitia" userId="c091fdec-014d-40a0-997a-9f48f5a155e9" providerId="ADAL" clId="{940C9F51-1485-46BE-AA35-42023C68D4F7}" dt="2024-08-19T09:55:44.373" v="44"/>
          <ac:spMkLst>
            <pc:docMk/>
            <pc:sldMk cId="3317289597" sldId="2464"/>
            <ac:spMk id="26" creationId="{CEB735D5-FF2A-A055-ACAF-BABCC8D88A6E}"/>
          </ac:spMkLst>
        </pc:spChg>
        <pc:spChg chg="mod">
          <ac:chgData name="Iñaki Val Beitia" userId="c091fdec-014d-40a0-997a-9f48f5a155e9" providerId="ADAL" clId="{940C9F51-1485-46BE-AA35-42023C68D4F7}" dt="2024-08-19T09:55:44.373" v="44"/>
          <ac:spMkLst>
            <pc:docMk/>
            <pc:sldMk cId="3317289597" sldId="2464"/>
            <ac:spMk id="27" creationId="{945153EE-57E5-D4C1-7F5F-282264669474}"/>
          </ac:spMkLst>
        </pc:spChg>
        <pc:spChg chg="add mod">
          <ac:chgData name="Iñaki Val Beitia" userId="c091fdec-014d-40a0-997a-9f48f5a155e9" providerId="ADAL" clId="{940C9F51-1485-46BE-AA35-42023C68D4F7}" dt="2024-08-19T09:55:48.697" v="45" actId="1076"/>
          <ac:spMkLst>
            <pc:docMk/>
            <pc:sldMk cId="3317289597" sldId="2464"/>
            <ac:spMk id="28" creationId="{91EE125F-B585-BCC1-1A32-BAF2F8D2C1C3}"/>
          </ac:spMkLst>
        </pc:spChg>
        <pc:spChg chg="mod">
          <ac:chgData name="Iñaki Val Beitia" userId="c091fdec-014d-40a0-997a-9f48f5a155e9" providerId="ADAL" clId="{940C9F51-1485-46BE-AA35-42023C68D4F7}" dt="2024-08-19T09:55:44.373" v="44"/>
          <ac:spMkLst>
            <pc:docMk/>
            <pc:sldMk cId="3317289597" sldId="2464"/>
            <ac:spMk id="30" creationId="{BC0F6538-424C-6393-DA5A-1D2CEBDDDD85}"/>
          </ac:spMkLst>
        </pc:spChg>
        <pc:spChg chg="mod">
          <ac:chgData name="Iñaki Val Beitia" userId="c091fdec-014d-40a0-997a-9f48f5a155e9" providerId="ADAL" clId="{940C9F51-1485-46BE-AA35-42023C68D4F7}" dt="2024-08-19T09:55:44.373" v="44"/>
          <ac:spMkLst>
            <pc:docMk/>
            <pc:sldMk cId="3317289597" sldId="2464"/>
            <ac:spMk id="31" creationId="{E59E8471-202B-3A12-3046-F47416A881FC}"/>
          </ac:spMkLst>
        </pc:spChg>
        <pc:spChg chg="mod">
          <ac:chgData name="Iñaki Val Beitia" userId="c091fdec-014d-40a0-997a-9f48f5a155e9" providerId="ADAL" clId="{940C9F51-1485-46BE-AA35-42023C68D4F7}" dt="2024-08-19T09:55:44.373" v="44"/>
          <ac:spMkLst>
            <pc:docMk/>
            <pc:sldMk cId="3317289597" sldId="2464"/>
            <ac:spMk id="32" creationId="{3FEC0EE5-ECF4-9A5D-C97B-8747DA370782}"/>
          </ac:spMkLst>
        </pc:spChg>
        <pc:spChg chg="add mod">
          <ac:chgData name="Iñaki Val Beitia" userId="c091fdec-014d-40a0-997a-9f48f5a155e9" providerId="ADAL" clId="{940C9F51-1485-46BE-AA35-42023C68D4F7}" dt="2024-08-19T09:55:48.697" v="45" actId="1076"/>
          <ac:spMkLst>
            <pc:docMk/>
            <pc:sldMk cId="3317289597" sldId="2464"/>
            <ac:spMk id="34" creationId="{A9CBB08D-6C81-15E4-A939-082D704956A0}"/>
          </ac:spMkLst>
        </pc:spChg>
        <pc:spChg chg="mod">
          <ac:chgData name="Iñaki Val Beitia" userId="c091fdec-014d-40a0-997a-9f48f5a155e9" providerId="ADAL" clId="{940C9F51-1485-46BE-AA35-42023C68D4F7}" dt="2024-08-19T09:55:44.373" v="44"/>
          <ac:spMkLst>
            <pc:docMk/>
            <pc:sldMk cId="3317289597" sldId="2464"/>
            <ac:spMk id="36" creationId="{8F4DED6A-2738-27B4-3C3C-0C4D96F05975}"/>
          </ac:spMkLst>
        </pc:spChg>
        <pc:spChg chg="mod">
          <ac:chgData name="Iñaki Val Beitia" userId="c091fdec-014d-40a0-997a-9f48f5a155e9" providerId="ADAL" clId="{940C9F51-1485-46BE-AA35-42023C68D4F7}" dt="2024-08-19T09:55:44.373" v="44"/>
          <ac:spMkLst>
            <pc:docMk/>
            <pc:sldMk cId="3317289597" sldId="2464"/>
            <ac:spMk id="37" creationId="{1F72792B-01B3-DB74-862A-03777E2285F0}"/>
          </ac:spMkLst>
        </pc:spChg>
        <pc:spChg chg="mod">
          <ac:chgData name="Iñaki Val Beitia" userId="c091fdec-014d-40a0-997a-9f48f5a155e9" providerId="ADAL" clId="{940C9F51-1485-46BE-AA35-42023C68D4F7}" dt="2024-08-19T09:55:44.373" v="44"/>
          <ac:spMkLst>
            <pc:docMk/>
            <pc:sldMk cId="3317289597" sldId="2464"/>
            <ac:spMk id="38" creationId="{F8792378-BF84-7964-3BFD-3AD7AA8B2243}"/>
          </ac:spMkLst>
        </pc:spChg>
        <pc:spChg chg="add mod">
          <ac:chgData name="Iñaki Val Beitia" userId="c091fdec-014d-40a0-997a-9f48f5a155e9" providerId="ADAL" clId="{940C9F51-1485-46BE-AA35-42023C68D4F7}" dt="2024-08-19T09:55:48.697" v="45" actId="1076"/>
          <ac:spMkLst>
            <pc:docMk/>
            <pc:sldMk cId="3317289597" sldId="2464"/>
            <ac:spMk id="39" creationId="{00BA10D0-CB03-0100-AF21-464ED1DD522E}"/>
          </ac:spMkLst>
        </pc:spChg>
        <pc:spChg chg="mod">
          <ac:chgData name="Iñaki Val Beitia" userId="c091fdec-014d-40a0-997a-9f48f5a155e9" providerId="ADAL" clId="{940C9F51-1485-46BE-AA35-42023C68D4F7}" dt="2024-08-19T09:55:44.373" v="44"/>
          <ac:spMkLst>
            <pc:docMk/>
            <pc:sldMk cId="3317289597" sldId="2464"/>
            <ac:spMk id="41" creationId="{9F8C431A-C313-4DA3-8236-95C1E8886DCC}"/>
          </ac:spMkLst>
        </pc:spChg>
        <pc:spChg chg="mod">
          <ac:chgData name="Iñaki Val Beitia" userId="c091fdec-014d-40a0-997a-9f48f5a155e9" providerId="ADAL" clId="{940C9F51-1485-46BE-AA35-42023C68D4F7}" dt="2024-08-19T09:55:44.373" v="44"/>
          <ac:spMkLst>
            <pc:docMk/>
            <pc:sldMk cId="3317289597" sldId="2464"/>
            <ac:spMk id="42" creationId="{3A4230A7-FF4F-7F1E-2B6C-BC364A147B0D}"/>
          </ac:spMkLst>
        </pc:spChg>
        <pc:spChg chg="mod">
          <ac:chgData name="Iñaki Val Beitia" userId="c091fdec-014d-40a0-997a-9f48f5a155e9" providerId="ADAL" clId="{940C9F51-1485-46BE-AA35-42023C68D4F7}" dt="2024-08-19T09:55:44.373" v="44"/>
          <ac:spMkLst>
            <pc:docMk/>
            <pc:sldMk cId="3317289597" sldId="2464"/>
            <ac:spMk id="43" creationId="{1B72C74A-4C66-CC1F-7683-035FB85C9F4F}"/>
          </ac:spMkLst>
        </pc:spChg>
        <pc:spChg chg="add mod">
          <ac:chgData name="Iñaki Val Beitia" userId="c091fdec-014d-40a0-997a-9f48f5a155e9" providerId="ADAL" clId="{940C9F51-1485-46BE-AA35-42023C68D4F7}" dt="2024-08-19T09:55:48.697" v="45" actId="1076"/>
          <ac:spMkLst>
            <pc:docMk/>
            <pc:sldMk cId="3317289597" sldId="2464"/>
            <ac:spMk id="46" creationId="{EA7737EA-3818-A1C8-4C57-94B6CE44D563}"/>
          </ac:spMkLst>
        </pc:spChg>
        <pc:spChg chg="mod">
          <ac:chgData name="Iñaki Val Beitia" userId="c091fdec-014d-40a0-997a-9f48f5a155e9" providerId="ADAL" clId="{940C9F51-1485-46BE-AA35-42023C68D4F7}" dt="2024-08-19T09:55:44.373" v="44"/>
          <ac:spMkLst>
            <pc:docMk/>
            <pc:sldMk cId="3317289597" sldId="2464"/>
            <ac:spMk id="48" creationId="{922205EA-E17B-AC50-222B-1AE39CD353E8}"/>
          </ac:spMkLst>
        </pc:spChg>
        <pc:spChg chg="mod">
          <ac:chgData name="Iñaki Val Beitia" userId="c091fdec-014d-40a0-997a-9f48f5a155e9" providerId="ADAL" clId="{940C9F51-1485-46BE-AA35-42023C68D4F7}" dt="2024-08-19T09:55:44.373" v="44"/>
          <ac:spMkLst>
            <pc:docMk/>
            <pc:sldMk cId="3317289597" sldId="2464"/>
            <ac:spMk id="49" creationId="{C8617079-14DD-74AF-577B-98C473C9A4D6}"/>
          </ac:spMkLst>
        </pc:spChg>
        <pc:spChg chg="mod">
          <ac:chgData name="Iñaki Val Beitia" userId="c091fdec-014d-40a0-997a-9f48f5a155e9" providerId="ADAL" clId="{940C9F51-1485-46BE-AA35-42023C68D4F7}" dt="2024-08-19T09:55:44.373" v="44"/>
          <ac:spMkLst>
            <pc:docMk/>
            <pc:sldMk cId="3317289597" sldId="2464"/>
            <ac:spMk id="50" creationId="{2F1262EF-43E6-F884-6DF9-D00B321C7B5E}"/>
          </ac:spMkLst>
        </pc:spChg>
        <pc:spChg chg="mod">
          <ac:chgData name="Iñaki Val Beitia" userId="c091fdec-014d-40a0-997a-9f48f5a155e9" providerId="ADAL" clId="{940C9F51-1485-46BE-AA35-42023C68D4F7}" dt="2024-08-19T09:56:05.842" v="47" actId="207"/>
          <ac:spMkLst>
            <pc:docMk/>
            <pc:sldMk cId="3317289597" sldId="2464"/>
            <ac:spMk id="53" creationId="{7ADB1DFE-73DD-C80A-99E6-4FC8BE95C833}"/>
          </ac:spMkLst>
        </pc:spChg>
        <pc:spChg chg="add mod">
          <ac:chgData name="Iñaki Val Beitia" userId="c091fdec-014d-40a0-997a-9f48f5a155e9" providerId="ADAL" clId="{940C9F51-1485-46BE-AA35-42023C68D4F7}" dt="2024-08-19T09:55:48.697" v="45" actId="1076"/>
          <ac:spMkLst>
            <pc:docMk/>
            <pc:sldMk cId="3317289597" sldId="2464"/>
            <ac:spMk id="55" creationId="{BBF325A3-8539-30B5-7289-B47EEBACB310}"/>
          </ac:spMkLst>
        </pc:spChg>
        <pc:spChg chg="add mod">
          <ac:chgData name="Iñaki Val Beitia" userId="c091fdec-014d-40a0-997a-9f48f5a155e9" providerId="ADAL" clId="{940C9F51-1485-46BE-AA35-42023C68D4F7}" dt="2024-08-19T09:55:48.697" v="45" actId="1076"/>
          <ac:spMkLst>
            <pc:docMk/>
            <pc:sldMk cId="3317289597" sldId="2464"/>
            <ac:spMk id="59" creationId="{77D76CB2-3EBE-17D7-1B91-689A76EAEE06}"/>
          </ac:spMkLst>
        </pc:spChg>
        <pc:spChg chg="add mod">
          <ac:chgData name="Iñaki Val Beitia" userId="c091fdec-014d-40a0-997a-9f48f5a155e9" providerId="ADAL" clId="{940C9F51-1485-46BE-AA35-42023C68D4F7}" dt="2024-08-19T09:55:48.697" v="45" actId="1076"/>
          <ac:spMkLst>
            <pc:docMk/>
            <pc:sldMk cId="3317289597" sldId="2464"/>
            <ac:spMk id="60" creationId="{441DD14A-C3E1-A1E6-EAA4-F66DBC22CDD1}"/>
          </ac:spMkLst>
        </pc:spChg>
        <pc:spChg chg="add mod">
          <ac:chgData name="Iñaki Val Beitia" userId="c091fdec-014d-40a0-997a-9f48f5a155e9" providerId="ADAL" clId="{940C9F51-1485-46BE-AA35-42023C68D4F7}" dt="2024-08-19T09:55:48.697" v="45" actId="1076"/>
          <ac:spMkLst>
            <pc:docMk/>
            <pc:sldMk cId="3317289597" sldId="2464"/>
            <ac:spMk id="61" creationId="{1ECE99AB-CDA3-8A50-FFFD-11BB0A004E91}"/>
          </ac:spMkLst>
        </pc:spChg>
        <pc:spChg chg="add mod">
          <ac:chgData name="Iñaki Val Beitia" userId="c091fdec-014d-40a0-997a-9f48f5a155e9" providerId="ADAL" clId="{940C9F51-1485-46BE-AA35-42023C68D4F7}" dt="2024-08-19T09:55:48.697" v="45" actId="1076"/>
          <ac:spMkLst>
            <pc:docMk/>
            <pc:sldMk cId="3317289597" sldId="2464"/>
            <ac:spMk id="62" creationId="{4CCF8D6C-C1A1-7FE3-D932-DD585FB7E768}"/>
          </ac:spMkLst>
        </pc:spChg>
        <pc:spChg chg="add mod">
          <ac:chgData name="Iñaki Val Beitia" userId="c091fdec-014d-40a0-997a-9f48f5a155e9" providerId="ADAL" clId="{940C9F51-1485-46BE-AA35-42023C68D4F7}" dt="2024-08-19T09:55:48.697" v="45" actId="1076"/>
          <ac:spMkLst>
            <pc:docMk/>
            <pc:sldMk cId="3317289597" sldId="2464"/>
            <ac:spMk id="63" creationId="{2C8B638C-1AE3-56AF-145B-B8E4EC050B16}"/>
          </ac:spMkLst>
        </pc:spChg>
        <pc:spChg chg="add mod">
          <ac:chgData name="Iñaki Val Beitia" userId="c091fdec-014d-40a0-997a-9f48f5a155e9" providerId="ADAL" clId="{940C9F51-1485-46BE-AA35-42023C68D4F7}" dt="2024-08-19T09:55:48.697" v="45" actId="1076"/>
          <ac:spMkLst>
            <pc:docMk/>
            <pc:sldMk cId="3317289597" sldId="2464"/>
            <ac:spMk id="64" creationId="{7034BD69-F987-0634-DE52-7B116DDE018B}"/>
          </ac:spMkLst>
        </pc:spChg>
        <pc:spChg chg="add mod">
          <ac:chgData name="Iñaki Val Beitia" userId="c091fdec-014d-40a0-997a-9f48f5a155e9" providerId="ADAL" clId="{940C9F51-1485-46BE-AA35-42023C68D4F7}" dt="2024-08-19T09:55:48.697" v="45" actId="1076"/>
          <ac:spMkLst>
            <pc:docMk/>
            <pc:sldMk cId="3317289597" sldId="2464"/>
            <ac:spMk id="66" creationId="{1C52533F-2B26-E517-4C54-E801B9A6A987}"/>
          </ac:spMkLst>
        </pc:spChg>
        <pc:spChg chg="add mod">
          <ac:chgData name="Iñaki Val Beitia" userId="c091fdec-014d-40a0-997a-9f48f5a155e9" providerId="ADAL" clId="{940C9F51-1485-46BE-AA35-42023C68D4F7}" dt="2024-08-19T09:56:21.527" v="49" actId="1076"/>
          <ac:spMkLst>
            <pc:docMk/>
            <pc:sldMk cId="3317289597" sldId="2464"/>
            <ac:spMk id="69" creationId="{42C6062E-7D82-CBEE-D6C3-6CD2339AF02A}"/>
          </ac:spMkLst>
        </pc:spChg>
        <pc:spChg chg="add mod">
          <ac:chgData name="Iñaki Val Beitia" userId="c091fdec-014d-40a0-997a-9f48f5a155e9" providerId="ADAL" clId="{940C9F51-1485-46BE-AA35-42023C68D4F7}" dt="2024-08-19T09:56:21.527" v="49" actId="1076"/>
          <ac:spMkLst>
            <pc:docMk/>
            <pc:sldMk cId="3317289597" sldId="2464"/>
            <ac:spMk id="72" creationId="{B0C63B72-F259-146F-5E57-4C3FE12BCEFB}"/>
          </ac:spMkLst>
        </pc:spChg>
        <pc:spChg chg="add mod">
          <ac:chgData name="Iñaki Val Beitia" userId="c091fdec-014d-40a0-997a-9f48f5a155e9" providerId="ADAL" clId="{940C9F51-1485-46BE-AA35-42023C68D4F7}" dt="2024-08-19T09:56:21.527" v="49" actId="1076"/>
          <ac:spMkLst>
            <pc:docMk/>
            <pc:sldMk cId="3317289597" sldId="2464"/>
            <ac:spMk id="74" creationId="{16E5F794-1D3D-7FEA-3554-98DC95B56171}"/>
          </ac:spMkLst>
        </pc:spChg>
        <pc:spChg chg="add mod">
          <ac:chgData name="Iñaki Val Beitia" userId="c091fdec-014d-40a0-997a-9f48f5a155e9" providerId="ADAL" clId="{940C9F51-1485-46BE-AA35-42023C68D4F7}" dt="2024-08-19T09:56:21.527" v="49" actId="1076"/>
          <ac:spMkLst>
            <pc:docMk/>
            <pc:sldMk cId="3317289597" sldId="2464"/>
            <ac:spMk id="75" creationId="{18C8B77C-BF01-F0B1-61B0-E3FE39CAF7CF}"/>
          </ac:spMkLst>
        </pc:spChg>
        <pc:spChg chg="add mod">
          <ac:chgData name="Iñaki Val Beitia" userId="c091fdec-014d-40a0-997a-9f48f5a155e9" providerId="ADAL" clId="{940C9F51-1485-46BE-AA35-42023C68D4F7}" dt="2024-08-19T09:56:21.527" v="49" actId="1076"/>
          <ac:spMkLst>
            <pc:docMk/>
            <pc:sldMk cId="3317289597" sldId="2464"/>
            <ac:spMk id="76" creationId="{E23A7591-4890-86CB-D98D-04834DB7A3EC}"/>
          </ac:spMkLst>
        </pc:spChg>
        <pc:spChg chg="add mod">
          <ac:chgData name="Iñaki Val Beitia" userId="c091fdec-014d-40a0-997a-9f48f5a155e9" providerId="ADAL" clId="{940C9F51-1485-46BE-AA35-42023C68D4F7}" dt="2024-08-19T09:56:21.527" v="49" actId="1076"/>
          <ac:spMkLst>
            <pc:docMk/>
            <pc:sldMk cId="3317289597" sldId="2464"/>
            <ac:spMk id="77" creationId="{9D5719E7-82DC-2A16-4380-CE371058DFC6}"/>
          </ac:spMkLst>
        </pc:spChg>
        <pc:spChg chg="add mod">
          <ac:chgData name="Iñaki Val Beitia" userId="c091fdec-014d-40a0-997a-9f48f5a155e9" providerId="ADAL" clId="{940C9F51-1485-46BE-AA35-42023C68D4F7}" dt="2024-08-19T09:56:21.527" v="49" actId="1076"/>
          <ac:spMkLst>
            <pc:docMk/>
            <pc:sldMk cId="3317289597" sldId="2464"/>
            <ac:spMk id="78" creationId="{1842E0E9-AFD1-F7D2-2134-479B57B79F70}"/>
          </ac:spMkLst>
        </pc:spChg>
        <pc:spChg chg="add mod">
          <ac:chgData name="Iñaki Val Beitia" userId="c091fdec-014d-40a0-997a-9f48f5a155e9" providerId="ADAL" clId="{940C9F51-1485-46BE-AA35-42023C68D4F7}" dt="2024-08-19T09:56:21.527" v="49" actId="1076"/>
          <ac:spMkLst>
            <pc:docMk/>
            <pc:sldMk cId="3317289597" sldId="2464"/>
            <ac:spMk id="79" creationId="{59FD8FD8-056A-7469-F221-08E16658AD3B}"/>
          </ac:spMkLst>
        </pc:spChg>
        <pc:spChg chg="add mod">
          <ac:chgData name="Iñaki Val Beitia" userId="c091fdec-014d-40a0-997a-9f48f5a155e9" providerId="ADAL" clId="{940C9F51-1485-46BE-AA35-42023C68D4F7}" dt="2024-08-19T09:56:21.527" v="49" actId="1076"/>
          <ac:spMkLst>
            <pc:docMk/>
            <pc:sldMk cId="3317289597" sldId="2464"/>
            <ac:spMk id="80" creationId="{00C958BA-FA3C-989D-49AD-F4B9041E260D}"/>
          </ac:spMkLst>
        </pc:spChg>
        <pc:spChg chg="add mod">
          <ac:chgData name="Iñaki Val Beitia" userId="c091fdec-014d-40a0-997a-9f48f5a155e9" providerId="ADAL" clId="{940C9F51-1485-46BE-AA35-42023C68D4F7}" dt="2024-08-19T09:56:21.527" v="49" actId="1076"/>
          <ac:spMkLst>
            <pc:docMk/>
            <pc:sldMk cId="3317289597" sldId="2464"/>
            <ac:spMk id="82" creationId="{9DB0CD35-2068-BD87-399E-EDE6B202DF2F}"/>
          </ac:spMkLst>
        </pc:spChg>
        <pc:spChg chg="add mod">
          <ac:chgData name="Iñaki Val Beitia" userId="c091fdec-014d-40a0-997a-9f48f5a155e9" providerId="ADAL" clId="{940C9F51-1485-46BE-AA35-42023C68D4F7}" dt="2024-08-19T09:56:21.527" v="49" actId="1076"/>
          <ac:spMkLst>
            <pc:docMk/>
            <pc:sldMk cId="3317289597" sldId="2464"/>
            <ac:spMk id="85" creationId="{181474ED-C6EA-BB67-BB77-57C471B8099A}"/>
          </ac:spMkLst>
        </pc:spChg>
        <pc:spChg chg="add mod">
          <ac:chgData name="Iñaki Val Beitia" userId="c091fdec-014d-40a0-997a-9f48f5a155e9" providerId="ADAL" clId="{940C9F51-1485-46BE-AA35-42023C68D4F7}" dt="2024-08-19T09:56:21.527" v="49" actId="1076"/>
          <ac:spMkLst>
            <pc:docMk/>
            <pc:sldMk cId="3317289597" sldId="2464"/>
            <ac:spMk id="86" creationId="{046F2101-DF57-A076-CB57-83AD50DAD686}"/>
          </ac:spMkLst>
        </pc:spChg>
        <pc:spChg chg="add mod">
          <ac:chgData name="Iñaki Val Beitia" userId="c091fdec-014d-40a0-997a-9f48f5a155e9" providerId="ADAL" clId="{940C9F51-1485-46BE-AA35-42023C68D4F7}" dt="2024-08-19T09:56:21.527" v="49" actId="1076"/>
          <ac:spMkLst>
            <pc:docMk/>
            <pc:sldMk cId="3317289597" sldId="2464"/>
            <ac:spMk id="87" creationId="{621EEB9D-898D-3405-E27A-E691D12ECA2C}"/>
          </ac:spMkLst>
        </pc:spChg>
        <pc:spChg chg="add mod">
          <ac:chgData name="Iñaki Val Beitia" userId="c091fdec-014d-40a0-997a-9f48f5a155e9" providerId="ADAL" clId="{940C9F51-1485-46BE-AA35-42023C68D4F7}" dt="2024-08-19T09:56:21.527" v="49" actId="1076"/>
          <ac:spMkLst>
            <pc:docMk/>
            <pc:sldMk cId="3317289597" sldId="2464"/>
            <ac:spMk id="88" creationId="{73B32AD1-5FAB-21CB-0471-0F6681850BAD}"/>
          </ac:spMkLst>
        </pc:spChg>
        <pc:spChg chg="add mod">
          <ac:chgData name="Iñaki Val Beitia" userId="c091fdec-014d-40a0-997a-9f48f5a155e9" providerId="ADAL" clId="{940C9F51-1485-46BE-AA35-42023C68D4F7}" dt="2024-08-19T09:56:21.527" v="49" actId="1076"/>
          <ac:spMkLst>
            <pc:docMk/>
            <pc:sldMk cId="3317289597" sldId="2464"/>
            <ac:spMk id="89" creationId="{D29E161B-AEFB-5D20-9BEB-379C620FE7D1}"/>
          </ac:spMkLst>
        </pc:spChg>
        <pc:spChg chg="add mod">
          <ac:chgData name="Iñaki Val Beitia" userId="c091fdec-014d-40a0-997a-9f48f5a155e9" providerId="ADAL" clId="{940C9F51-1485-46BE-AA35-42023C68D4F7}" dt="2024-08-19T09:56:21.527" v="49" actId="1076"/>
          <ac:spMkLst>
            <pc:docMk/>
            <pc:sldMk cId="3317289597" sldId="2464"/>
            <ac:spMk id="90" creationId="{2CC721D5-379B-72D3-6EF1-259469F27209}"/>
          </ac:spMkLst>
        </pc:spChg>
        <pc:spChg chg="add mod">
          <ac:chgData name="Iñaki Val Beitia" userId="c091fdec-014d-40a0-997a-9f48f5a155e9" providerId="ADAL" clId="{940C9F51-1485-46BE-AA35-42023C68D4F7}" dt="2024-08-19T09:56:21.527" v="49" actId="1076"/>
          <ac:spMkLst>
            <pc:docMk/>
            <pc:sldMk cId="3317289597" sldId="2464"/>
            <ac:spMk id="92" creationId="{022A91A0-7083-59F1-2D5C-F237BB5F48D8}"/>
          </ac:spMkLst>
        </pc:spChg>
        <pc:spChg chg="add mod">
          <ac:chgData name="Iñaki Val Beitia" userId="c091fdec-014d-40a0-997a-9f48f5a155e9" providerId="ADAL" clId="{940C9F51-1485-46BE-AA35-42023C68D4F7}" dt="2024-08-19T09:56:21.527" v="49" actId="1076"/>
          <ac:spMkLst>
            <pc:docMk/>
            <pc:sldMk cId="3317289597" sldId="2464"/>
            <ac:spMk id="95" creationId="{48AA2DA4-045A-EC6B-5381-3EF3FC220F29}"/>
          </ac:spMkLst>
        </pc:spChg>
        <pc:spChg chg="mod">
          <ac:chgData name="Iñaki Val Beitia" userId="c091fdec-014d-40a0-997a-9f48f5a155e9" providerId="ADAL" clId="{940C9F51-1485-46BE-AA35-42023C68D4F7}" dt="2024-08-19T09:56:17.231" v="48"/>
          <ac:spMkLst>
            <pc:docMk/>
            <pc:sldMk cId="3317289597" sldId="2464"/>
            <ac:spMk id="97" creationId="{2F3999F9-BCB1-59BE-D6CA-B4DF44B40CDB}"/>
          </ac:spMkLst>
        </pc:spChg>
        <pc:spChg chg="mod">
          <ac:chgData name="Iñaki Val Beitia" userId="c091fdec-014d-40a0-997a-9f48f5a155e9" providerId="ADAL" clId="{940C9F51-1485-46BE-AA35-42023C68D4F7}" dt="2024-08-19T09:56:17.231" v="48"/>
          <ac:spMkLst>
            <pc:docMk/>
            <pc:sldMk cId="3317289597" sldId="2464"/>
            <ac:spMk id="98" creationId="{59B311AD-3396-3B5F-B09F-D0AA1CAE7C30}"/>
          </ac:spMkLst>
        </pc:spChg>
        <pc:spChg chg="mod">
          <ac:chgData name="Iñaki Val Beitia" userId="c091fdec-014d-40a0-997a-9f48f5a155e9" providerId="ADAL" clId="{940C9F51-1485-46BE-AA35-42023C68D4F7}" dt="2024-08-19T09:56:17.231" v="48"/>
          <ac:spMkLst>
            <pc:docMk/>
            <pc:sldMk cId="3317289597" sldId="2464"/>
            <ac:spMk id="99" creationId="{BB6F1180-2762-DBBF-422B-56EB8C6C2A7A}"/>
          </ac:spMkLst>
        </pc:spChg>
        <pc:spChg chg="mod">
          <ac:chgData name="Iñaki Val Beitia" userId="c091fdec-014d-40a0-997a-9f48f5a155e9" providerId="ADAL" clId="{940C9F51-1485-46BE-AA35-42023C68D4F7}" dt="2024-08-19T09:56:17.231" v="48"/>
          <ac:spMkLst>
            <pc:docMk/>
            <pc:sldMk cId="3317289597" sldId="2464"/>
            <ac:spMk id="101" creationId="{4A1B6518-9E1B-F7A2-4DEF-8E947A45CF9C}"/>
          </ac:spMkLst>
        </pc:spChg>
        <pc:spChg chg="mod">
          <ac:chgData name="Iñaki Val Beitia" userId="c091fdec-014d-40a0-997a-9f48f5a155e9" providerId="ADAL" clId="{940C9F51-1485-46BE-AA35-42023C68D4F7}" dt="2024-08-19T09:56:17.231" v="48"/>
          <ac:spMkLst>
            <pc:docMk/>
            <pc:sldMk cId="3317289597" sldId="2464"/>
            <ac:spMk id="102" creationId="{CA2B042C-AE06-937C-6414-45A2C1159C5A}"/>
          </ac:spMkLst>
        </pc:spChg>
        <pc:spChg chg="mod">
          <ac:chgData name="Iñaki Val Beitia" userId="c091fdec-014d-40a0-997a-9f48f5a155e9" providerId="ADAL" clId="{940C9F51-1485-46BE-AA35-42023C68D4F7}" dt="2024-08-19T09:56:17.231" v="48"/>
          <ac:spMkLst>
            <pc:docMk/>
            <pc:sldMk cId="3317289597" sldId="2464"/>
            <ac:spMk id="103" creationId="{61BA2A03-5C20-095C-EBB3-C783020CCD1E}"/>
          </ac:spMkLst>
        </pc:spChg>
        <pc:spChg chg="del">
          <ac:chgData name="Iñaki Val Beitia" userId="c091fdec-014d-40a0-997a-9f48f5a155e9" providerId="ADAL" clId="{940C9F51-1485-46BE-AA35-42023C68D4F7}" dt="2024-08-19T09:55:27.668" v="41" actId="478"/>
          <ac:spMkLst>
            <pc:docMk/>
            <pc:sldMk cId="3317289597" sldId="2464"/>
            <ac:spMk id="106" creationId="{2676044A-CBB7-8DEA-87A0-A94C75A97390}"/>
          </ac:spMkLst>
        </pc:spChg>
        <pc:spChg chg="del">
          <ac:chgData name="Iñaki Val Beitia" userId="c091fdec-014d-40a0-997a-9f48f5a155e9" providerId="ADAL" clId="{940C9F51-1485-46BE-AA35-42023C68D4F7}" dt="2024-08-19T09:55:27.668" v="41" actId="478"/>
          <ac:spMkLst>
            <pc:docMk/>
            <pc:sldMk cId="3317289597" sldId="2464"/>
            <ac:spMk id="109" creationId="{A785E85F-3E28-5A08-848F-C8F39BD262A9}"/>
          </ac:spMkLst>
        </pc:spChg>
        <pc:spChg chg="del">
          <ac:chgData name="Iñaki Val Beitia" userId="c091fdec-014d-40a0-997a-9f48f5a155e9" providerId="ADAL" clId="{940C9F51-1485-46BE-AA35-42023C68D4F7}" dt="2024-08-19T09:55:27.668" v="41" actId="478"/>
          <ac:spMkLst>
            <pc:docMk/>
            <pc:sldMk cId="3317289597" sldId="2464"/>
            <ac:spMk id="111" creationId="{54268D7C-ADDD-09D5-BB7C-3BC333BB3B06}"/>
          </ac:spMkLst>
        </pc:spChg>
        <pc:spChg chg="del">
          <ac:chgData name="Iñaki Val Beitia" userId="c091fdec-014d-40a0-997a-9f48f5a155e9" providerId="ADAL" clId="{940C9F51-1485-46BE-AA35-42023C68D4F7}" dt="2024-08-19T09:55:27.668" v="41" actId="478"/>
          <ac:spMkLst>
            <pc:docMk/>
            <pc:sldMk cId="3317289597" sldId="2464"/>
            <ac:spMk id="112" creationId="{4BD0C1B9-0E1F-627F-1F2B-0E2C8C4FEC68}"/>
          </ac:spMkLst>
        </pc:spChg>
        <pc:spChg chg="del">
          <ac:chgData name="Iñaki Val Beitia" userId="c091fdec-014d-40a0-997a-9f48f5a155e9" providerId="ADAL" clId="{940C9F51-1485-46BE-AA35-42023C68D4F7}" dt="2024-08-19T09:55:27.668" v="41" actId="478"/>
          <ac:spMkLst>
            <pc:docMk/>
            <pc:sldMk cId="3317289597" sldId="2464"/>
            <ac:spMk id="113" creationId="{ECBDD99F-731B-81A5-EBBC-82F9B7B826E1}"/>
          </ac:spMkLst>
        </pc:spChg>
        <pc:spChg chg="del">
          <ac:chgData name="Iñaki Val Beitia" userId="c091fdec-014d-40a0-997a-9f48f5a155e9" providerId="ADAL" clId="{940C9F51-1485-46BE-AA35-42023C68D4F7}" dt="2024-08-19T09:55:27.668" v="41" actId="478"/>
          <ac:spMkLst>
            <pc:docMk/>
            <pc:sldMk cId="3317289597" sldId="2464"/>
            <ac:spMk id="114" creationId="{3A9ABA49-714B-A0FD-E539-FB9EAC9210D3}"/>
          </ac:spMkLst>
        </pc:spChg>
        <pc:spChg chg="del">
          <ac:chgData name="Iñaki Val Beitia" userId="c091fdec-014d-40a0-997a-9f48f5a155e9" providerId="ADAL" clId="{940C9F51-1485-46BE-AA35-42023C68D4F7}" dt="2024-08-19T09:55:27.668" v="41" actId="478"/>
          <ac:spMkLst>
            <pc:docMk/>
            <pc:sldMk cId="3317289597" sldId="2464"/>
            <ac:spMk id="115" creationId="{90642087-D68E-A75B-9B90-0716F990DBC3}"/>
          </ac:spMkLst>
        </pc:spChg>
        <pc:spChg chg="del">
          <ac:chgData name="Iñaki Val Beitia" userId="c091fdec-014d-40a0-997a-9f48f5a155e9" providerId="ADAL" clId="{940C9F51-1485-46BE-AA35-42023C68D4F7}" dt="2024-08-19T09:55:27.668" v="41" actId="478"/>
          <ac:spMkLst>
            <pc:docMk/>
            <pc:sldMk cId="3317289597" sldId="2464"/>
            <ac:spMk id="116" creationId="{615AF44A-893C-5653-9B5B-5B1B9A32B2CF}"/>
          </ac:spMkLst>
        </pc:spChg>
        <pc:spChg chg="del">
          <ac:chgData name="Iñaki Val Beitia" userId="c091fdec-014d-40a0-997a-9f48f5a155e9" providerId="ADAL" clId="{940C9F51-1485-46BE-AA35-42023C68D4F7}" dt="2024-08-19T09:55:27.668" v="41" actId="478"/>
          <ac:spMkLst>
            <pc:docMk/>
            <pc:sldMk cId="3317289597" sldId="2464"/>
            <ac:spMk id="117" creationId="{0BD7C223-E92B-1BA7-F100-87EC2DD23D83}"/>
          </ac:spMkLst>
        </pc:spChg>
        <pc:spChg chg="del">
          <ac:chgData name="Iñaki Val Beitia" userId="c091fdec-014d-40a0-997a-9f48f5a155e9" providerId="ADAL" clId="{940C9F51-1485-46BE-AA35-42023C68D4F7}" dt="2024-08-19T09:55:27.668" v="41" actId="478"/>
          <ac:spMkLst>
            <pc:docMk/>
            <pc:sldMk cId="3317289597" sldId="2464"/>
            <ac:spMk id="119" creationId="{B19775D9-25FD-2602-0FBB-E3FD8C74531F}"/>
          </ac:spMkLst>
        </pc:spChg>
        <pc:spChg chg="del">
          <ac:chgData name="Iñaki Val Beitia" userId="c091fdec-014d-40a0-997a-9f48f5a155e9" providerId="ADAL" clId="{940C9F51-1485-46BE-AA35-42023C68D4F7}" dt="2024-08-19T09:55:27.668" v="41" actId="478"/>
          <ac:spMkLst>
            <pc:docMk/>
            <pc:sldMk cId="3317289597" sldId="2464"/>
            <ac:spMk id="122" creationId="{9DFF1D1E-130F-266F-BD36-6B628A8FAAE7}"/>
          </ac:spMkLst>
        </pc:spChg>
        <pc:spChg chg="del">
          <ac:chgData name="Iñaki Val Beitia" userId="c091fdec-014d-40a0-997a-9f48f5a155e9" providerId="ADAL" clId="{940C9F51-1485-46BE-AA35-42023C68D4F7}" dt="2024-08-19T09:55:27.668" v="41" actId="478"/>
          <ac:spMkLst>
            <pc:docMk/>
            <pc:sldMk cId="3317289597" sldId="2464"/>
            <ac:spMk id="123" creationId="{AD30A2ED-A209-4305-114D-ABEDA6E72141}"/>
          </ac:spMkLst>
        </pc:spChg>
        <pc:spChg chg="del">
          <ac:chgData name="Iñaki Val Beitia" userId="c091fdec-014d-40a0-997a-9f48f5a155e9" providerId="ADAL" clId="{940C9F51-1485-46BE-AA35-42023C68D4F7}" dt="2024-08-19T09:55:27.668" v="41" actId="478"/>
          <ac:spMkLst>
            <pc:docMk/>
            <pc:sldMk cId="3317289597" sldId="2464"/>
            <ac:spMk id="124" creationId="{3F508451-3EEA-4F84-1E06-E5248126E0C2}"/>
          </ac:spMkLst>
        </pc:spChg>
        <pc:spChg chg="del">
          <ac:chgData name="Iñaki Val Beitia" userId="c091fdec-014d-40a0-997a-9f48f5a155e9" providerId="ADAL" clId="{940C9F51-1485-46BE-AA35-42023C68D4F7}" dt="2024-08-19T09:55:27.668" v="41" actId="478"/>
          <ac:spMkLst>
            <pc:docMk/>
            <pc:sldMk cId="3317289597" sldId="2464"/>
            <ac:spMk id="125" creationId="{2C032A8F-14B3-943D-D139-C3E613BC0437}"/>
          </ac:spMkLst>
        </pc:spChg>
        <pc:spChg chg="del">
          <ac:chgData name="Iñaki Val Beitia" userId="c091fdec-014d-40a0-997a-9f48f5a155e9" providerId="ADAL" clId="{940C9F51-1485-46BE-AA35-42023C68D4F7}" dt="2024-08-19T09:55:27.668" v="41" actId="478"/>
          <ac:spMkLst>
            <pc:docMk/>
            <pc:sldMk cId="3317289597" sldId="2464"/>
            <ac:spMk id="126" creationId="{72EEBD19-F342-E57B-2C84-7451DB78690E}"/>
          </ac:spMkLst>
        </pc:spChg>
        <pc:spChg chg="del">
          <ac:chgData name="Iñaki Val Beitia" userId="c091fdec-014d-40a0-997a-9f48f5a155e9" providerId="ADAL" clId="{940C9F51-1485-46BE-AA35-42023C68D4F7}" dt="2024-08-19T09:55:27.668" v="41" actId="478"/>
          <ac:spMkLst>
            <pc:docMk/>
            <pc:sldMk cId="3317289597" sldId="2464"/>
            <ac:spMk id="127" creationId="{4D0138E5-AECB-629B-60AA-6DA4A4FB200A}"/>
          </ac:spMkLst>
        </pc:spChg>
        <pc:spChg chg="del">
          <ac:chgData name="Iñaki Val Beitia" userId="c091fdec-014d-40a0-997a-9f48f5a155e9" providerId="ADAL" clId="{940C9F51-1485-46BE-AA35-42023C68D4F7}" dt="2024-08-19T09:55:27.668" v="41" actId="478"/>
          <ac:spMkLst>
            <pc:docMk/>
            <pc:sldMk cId="3317289597" sldId="2464"/>
            <ac:spMk id="129" creationId="{3F0C7195-949D-2ABD-0E89-6786B3C7BCF7}"/>
          </ac:spMkLst>
        </pc:spChg>
        <pc:spChg chg="del">
          <ac:chgData name="Iñaki Val Beitia" userId="c091fdec-014d-40a0-997a-9f48f5a155e9" providerId="ADAL" clId="{940C9F51-1485-46BE-AA35-42023C68D4F7}" dt="2024-08-19T09:55:27.668" v="41" actId="478"/>
          <ac:spMkLst>
            <pc:docMk/>
            <pc:sldMk cId="3317289597" sldId="2464"/>
            <ac:spMk id="132" creationId="{2637F7B8-983F-934D-E7F3-BB4FE0C193BD}"/>
          </ac:spMkLst>
        </pc:spChg>
        <pc:spChg chg="add mod">
          <ac:chgData name="Iñaki Val Beitia" userId="c091fdec-014d-40a0-997a-9f48f5a155e9" providerId="ADAL" clId="{940C9F51-1485-46BE-AA35-42023C68D4F7}" dt="2024-08-19T09:56:21.527" v="49" actId="1076"/>
          <ac:spMkLst>
            <pc:docMk/>
            <pc:sldMk cId="3317289597" sldId="2464"/>
            <ac:spMk id="143" creationId="{28FEB757-56C8-2F63-2AFD-3E30837AB7C0}"/>
          </ac:spMkLst>
        </pc:spChg>
        <pc:spChg chg="add mod">
          <ac:chgData name="Iñaki Val Beitia" userId="c091fdec-014d-40a0-997a-9f48f5a155e9" providerId="ADAL" clId="{940C9F51-1485-46BE-AA35-42023C68D4F7}" dt="2024-08-19T09:56:21.527" v="49" actId="1076"/>
          <ac:spMkLst>
            <pc:docMk/>
            <pc:sldMk cId="3317289597" sldId="2464"/>
            <ac:spMk id="144" creationId="{4E96588E-FB92-CC45-59C9-0EA605C5BDF4}"/>
          </ac:spMkLst>
        </pc:spChg>
        <pc:spChg chg="mod">
          <ac:chgData name="Iñaki Val Beitia" userId="c091fdec-014d-40a0-997a-9f48f5a155e9" providerId="ADAL" clId="{940C9F51-1485-46BE-AA35-42023C68D4F7}" dt="2024-08-19T09:56:17.231" v="48"/>
          <ac:spMkLst>
            <pc:docMk/>
            <pc:sldMk cId="3317289597" sldId="2464"/>
            <ac:spMk id="146" creationId="{7FC12189-D0C5-61DB-70DB-2C97BC40F5F9}"/>
          </ac:spMkLst>
        </pc:spChg>
        <pc:spChg chg="mod">
          <ac:chgData name="Iñaki Val Beitia" userId="c091fdec-014d-40a0-997a-9f48f5a155e9" providerId="ADAL" clId="{940C9F51-1485-46BE-AA35-42023C68D4F7}" dt="2024-08-19T09:56:17.231" v="48"/>
          <ac:spMkLst>
            <pc:docMk/>
            <pc:sldMk cId="3317289597" sldId="2464"/>
            <ac:spMk id="147" creationId="{E6327660-9E82-7E54-D23C-6A6A232BF0FB}"/>
          </ac:spMkLst>
        </pc:spChg>
        <pc:spChg chg="mod">
          <ac:chgData name="Iñaki Val Beitia" userId="c091fdec-014d-40a0-997a-9f48f5a155e9" providerId="ADAL" clId="{940C9F51-1485-46BE-AA35-42023C68D4F7}" dt="2024-08-19T09:56:17.231" v="48"/>
          <ac:spMkLst>
            <pc:docMk/>
            <pc:sldMk cId="3317289597" sldId="2464"/>
            <ac:spMk id="148" creationId="{C9C92FD2-89EE-1D71-1FE2-945D4D832D99}"/>
          </ac:spMkLst>
        </pc:spChg>
        <pc:spChg chg="add mod">
          <ac:chgData name="Iñaki Val Beitia" userId="c091fdec-014d-40a0-997a-9f48f5a155e9" providerId="ADAL" clId="{940C9F51-1485-46BE-AA35-42023C68D4F7}" dt="2024-08-19T09:56:21.527" v="49" actId="1076"/>
          <ac:spMkLst>
            <pc:docMk/>
            <pc:sldMk cId="3317289597" sldId="2464"/>
            <ac:spMk id="149" creationId="{6F7FC167-878C-6C7F-E5C0-BCA775C7EFDE}"/>
          </ac:spMkLst>
        </pc:spChg>
        <pc:spChg chg="add mod">
          <ac:chgData name="Iñaki Val Beitia" userId="c091fdec-014d-40a0-997a-9f48f5a155e9" providerId="ADAL" clId="{940C9F51-1485-46BE-AA35-42023C68D4F7}" dt="2024-08-19T09:56:21.527" v="49" actId="1076"/>
          <ac:spMkLst>
            <pc:docMk/>
            <pc:sldMk cId="3317289597" sldId="2464"/>
            <ac:spMk id="150" creationId="{7F70E3F7-651D-51DF-525D-94F89825597C}"/>
          </ac:spMkLst>
        </pc:spChg>
        <pc:spChg chg="mod">
          <ac:chgData name="Iñaki Val Beitia" userId="c091fdec-014d-40a0-997a-9f48f5a155e9" providerId="ADAL" clId="{940C9F51-1485-46BE-AA35-42023C68D4F7}" dt="2024-08-19T09:56:17.231" v="48"/>
          <ac:spMkLst>
            <pc:docMk/>
            <pc:sldMk cId="3317289597" sldId="2464"/>
            <ac:spMk id="152" creationId="{01F91B67-B496-C3B1-8265-471E0F64AF2A}"/>
          </ac:spMkLst>
        </pc:spChg>
        <pc:spChg chg="mod">
          <ac:chgData name="Iñaki Val Beitia" userId="c091fdec-014d-40a0-997a-9f48f5a155e9" providerId="ADAL" clId="{940C9F51-1485-46BE-AA35-42023C68D4F7}" dt="2024-08-19T09:56:17.231" v="48"/>
          <ac:spMkLst>
            <pc:docMk/>
            <pc:sldMk cId="3317289597" sldId="2464"/>
            <ac:spMk id="153" creationId="{14B119C7-4008-C7AD-690A-4FB5D7318D54}"/>
          </ac:spMkLst>
        </pc:spChg>
        <pc:spChg chg="del">
          <ac:chgData name="Iñaki Val Beitia" userId="c091fdec-014d-40a0-997a-9f48f5a155e9" providerId="ADAL" clId="{940C9F51-1485-46BE-AA35-42023C68D4F7}" dt="2024-08-19T09:55:30.550" v="42" actId="478"/>
          <ac:spMkLst>
            <pc:docMk/>
            <pc:sldMk cId="3317289597" sldId="2464"/>
            <ac:spMk id="157" creationId="{7C3E0D3E-1BD4-8887-CCBE-8E150759D0EB}"/>
          </ac:spMkLst>
        </pc:spChg>
        <pc:spChg chg="mod">
          <ac:chgData name="Iñaki Val Beitia" userId="c091fdec-014d-40a0-997a-9f48f5a155e9" providerId="ADAL" clId="{940C9F51-1485-46BE-AA35-42023C68D4F7}" dt="2024-08-19T09:56:17.231" v="48"/>
          <ac:spMkLst>
            <pc:docMk/>
            <pc:sldMk cId="3317289597" sldId="2464"/>
            <ac:spMk id="158" creationId="{968935B4-9C7A-C7E3-0534-AACE24215A42}"/>
          </ac:spMkLst>
        </pc:spChg>
        <pc:spChg chg="add mod">
          <ac:chgData name="Iñaki Val Beitia" userId="c091fdec-014d-40a0-997a-9f48f5a155e9" providerId="ADAL" clId="{940C9F51-1485-46BE-AA35-42023C68D4F7}" dt="2024-08-19T09:56:21.527" v="49" actId="1076"/>
          <ac:spMkLst>
            <pc:docMk/>
            <pc:sldMk cId="3317289597" sldId="2464"/>
            <ac:spMk id="159" creationId="{FFF333C0-1D97-1718-B640-75B4459D71E9}"/>
          </ac:spMkLst>
        </pc:spChg>
        <pc:spChg chg="del">
          <ac:chgData name="Iñaki Val Beitia" userId="c091fdec-014d-40a0-997a-9f48f5a155e9" providerId="ADAL" clId="{940C9F51-1485-46BE-AA35-42023C68D4F7}" dt="2024-08-19T09:55:30.550" v="42" actId="478"/>
          <ac:spMkLst>
            <pc:docMk/>
            <pc:sldMk cId="3317289597" sldId="2464"/>
            <ac:spMk id="160" creationId="{E02C19AD-F948-004D-BF0C-D9707F919231}"/>
          </ac:spMkLst>
        </pc:spChg>
        <pc:spChg chg="del">
          <ac:chgData name="Iñaki Val Beitia" userId="c091fdec-014d-40a0-997a-9f48f5a155e9" providerId="ADAL" clId="{940C9F51-1485-46BE-AA35-42023C68D4F7}" dt="2024-08-19T09:55:30.550" v="42" actId="478"/>
          <ac:spMkLst>
            <pc:docMk/>
            <pc:sldMk cId="3317289597" sldId="2464"/>
            <ac:spMk id="163" creationId="{14A97EAA-49C8-0C4B-541B-FD0636D196AB}"/>
          </ac:spMkLst>
        </pc:spChg>
        <pc:spChg chg="del">
          <ac:chgData name="Iñaki Val Beitia" userId="c091fdec-014d-40a0-997a-9f48f5a155e9" providerId="ADAL" clId="{940C9F51-1485-46BE-AA35-42023C68D4F7}" dt="2024-08-19T09:55:30.550" v="42" actId="478"/>
          <ac:spMkLst>
            <pc:docMk/>
            <pc:sldMk cId="3317289597" sldId="2464"/>
            <ac:spMk id="164" creationId="{D0529377-2485-F8BE-E165-4AA3894974E1}"/>
          </ac:spMkLst>
        </pc:spChg>
        <pc:spChg chg="del">
          <ac:chgData name="Iñaki Val Beitia" userId="c091fdec-014d-40a0-997a-9f48f5a155e9" providerId="ADAL" clId="{940C9F51-1485-46BE-AA35-42023C68D4F7}" dt="2024-08-19T09:55:30.550" v="42" actId="478"/>
          <ac:spMkLst>
            <pc:docMk/>
            <pc:sldMk cId="3317289597" sldId="2464"/>
            <ac:spMk id="165" creationId="{EE2F761A-B191-7DAA-F20E-181C854D7E61}"/>
          </ac:spMkLst>
        </pc:spChg>
        <pc:spChg chg="add mod">
          <ac:chgData name="Iñaki Val Beitia" userId="c091fdec-014d-40a0-997a-9f48f5a155e9" providerId="ADAL" clId="{940C9F51-1485-46BE-AA35-42023C68D4F7}" dt="2024-08-19T09:56:21.527" v="49" actId="1076"/>
          <ac:spMkLst>
            <pc:docMk/>
            <pc:sldMk cId="3317289597" sldId="2464"/>
            <ac:spMk id="166" creationId="{A4CED889-0A53-FE32-ECEA-D5A4A0BE98DB}"/>
          </ac:spMkLst>
        </pc:spChg>
        <pc:spChg chg="add mod">
          <ac:chgData name="Iñaki Val Beitia" userId="c091fdec-014d-40a0-997a-9f48f5a155e9" providerId="ADAL" clId="{940C9F51-1485-46BE-AA35-42023C68D4F7}" dt="2024-08-19T09:56:21.527" v="49" actId="1076"/>
          <ac:spMkLst>
            <pc:docMk/>
            <pc:sldMk cId="3317289597" sldId="2464"/>
            <ac:spMk id="167" creationId="{359CD833-8730-5ED1-86EE-E05C9E505A10}"/>
          </ac:spMkLst>
        </pc:spChg>
        <pc:spChg chg="add mod">
          <ac:chgData name="Iñaki Val Beitia" userId="c091fdec-014d-40a0-997a-9f48f5a155e9" providerId="ADAL" clId="{940C9F51-1485-46BE-AA35-42023C68D4F7}" dt="2024-08-19T09:56:21.527" v="49" actId="1076"/>
          <ac:spMkLst>
            <pc:docMk/>
            <pc:sldMk cId="3317289597" sldId="2464"/>
            <ac:spMk id="168" creationId="{C80FA668-4736-71C7-55DC-2B24D77DA17D}"/>
          </ac:spMkLst>
        </pc:spChg>
        <pc:spChg chg="add mod">
          <ac:chgData name="Iñaki Val Beitia" userId="c091fdec-014d-40a0-997a-9f48f5a155e9" providerId="ADAL" clId="{940C9F51-1485-46BE-AA35-42023C68D4F7}" dt="2024-08-19T09:56:21.527" v="49" actId="1076"/>
          <ac:spMkLst>
            <pc:docMk/>
            <pc:sldMk cId="3317289597" sldId="2464"/>
            <ac:spMk id="169" creationId="{06D4BC5D-8EED-1508-E51C-C40675A1B61F}"/>
          </ac:spMkLst>
        </pc:spChg>
        <pc:spChg chg="add mod">
          <ac:chgData name="Iñaki Val Beitia" userId="c091fdec-014d-40a0-997a-9f48f5a155e9" providerId="ADAL" clId="{940C9F51-1485-46BE-AA35-42023C68D4F7}" dt="2024-08-19T09:56:21.527" v="49" actId="1076"/>
          <ac:spMkLst>
            <pc:docMk/>
            <pc:sldMk cId="3317289597" sldId="2464"/>
            <ac:spMk id="171" creationId="{04C133AE-65BF-CB08-4BB6-C63F8236BD27}"/>
          </ac:spMkLst>
        </pc:spChg>
        <pc:spChg chg="add mod">
          <ac:chgData name="Iñaki Val Beitia" userId="c091fdec-014d-40a0-997a-9f48f5a155e9" providerId="ADAL" clId="{940C9F51-1485-46BE-AA35-42023C68D4F7}" dt="2024-08-19T09:56:21.527" v="49" actId="1076"/>
          <ac:spMkLst>
            <pc:docMk/>
            <pc:sldMk cId="3317289597" sldId="2464"/>
            <ac:spMk id="174" creationId="{AE9F527D-06D8-E6A4-B7BF-3CE6105B12A5}"/>
          </ac:spMkLst>
        </pc:spChg>
        <pc:spChg chg="mod">
          <ac:chgData name="Iñaki Val Beitia" userId="c091fdec-014d-40a0-997a-9f48f5a155e9" providerId="ADAL" clId="{940C9F51-1485-46BE-AA35-42023C68D4F7}" dt="2024-08-19T09:56:17.231" v="48"/>
          <ac:spMkLst>
            <pc:docMk/>
            <pc:sldMk cId="3317289597" sldId="2464"/>
            <ac:spMk id="176" creationId="{8E76EE8B-57F0-0322-90D3-FC93D41E5690}"/>
          </ac:spMkLst>
        </pc:spChg>
        <pc:spChg chg="mod">
          <ac:chgData name="Iñaki Val Beitia" userId="c091fdec-014d-40a0-997a-9f48f5a155e9" providerId="ADAL" clId="{940C9F51-1485-46BE-AA35-42023C68D4F7}" dt="2024-08-19T09:56:17.231" v="48"/>
          <ac:spMkLst>
            <pc:docMk/>
            <pc:sldMk cId="3317289597" sldId="2464"/>
            <ac:spMk id="177" creationId="{BB4AB9EB-EE53-3B0D-80C7-2714B4BFBF8D}"/>
          </ac:spMkLst>
        </pc:spChg>
        <pc:spChg chg="mod">
          <ac:chgData name="Iñaki Val Beitia" userId="c091fdec-014d-40a0-997a-9f48f5a155e9" providerId="ADAL" clId="{940C9F51-1485-46BE-AA35-42023C68D4F7}" dt="2024-08-19T09:56:17.231" v="48"/>
          <ac:spMkLst>
            <pc:docMk/>
            <pc:sldMk cId="3317289597" sldId="2464"/>
            <ac:spMk id="178" creationId="{2C1A4485-B2F5-0DF4-F902-4E6C7EB420D4}"/>
          </ac:spMkLst>
        </pc:spChg>
        <pc:spChg chg="add mod">
          <ac:chgData name="Iñaki Val Beitia" userId="c091fdec-014d-40a0-997a-9f48f5a155e9" providerId="ADAL" clId="{940C9F51-1485-46BE-AA35-42023C68D4F7}" dt="2024-08-19T09:56:21.527" v="49" actId="1076"/>
          <ac:spMkLst>
            <pc:docMk/>
            <pc:sldMk cId="3317289597" sldId="2464"/>
            <ac:spMk id="184" creationId="{A4FDB5A0-FF26-A1DC-96E0-65883F6992FA}"/>
          </ac:spMkLst>
        </pc:spChg>
        <pc:spChg chg="add mod">
          <ac:chgData name="Iñaki Val Beitia" userId="c091fdec-014d-40a0-997a-9f48f5a155e9" providerId="ADAL" clId="{940C9F51-1485-46BE-AA35-42023C68D4F7}" dt="2024-08-19T09:56:21.527" v="49" actId="1076"/>
          <ac:spMkLst>
            <pc:docMk/>
            <pc:sldMk cId="3317289597" sldId="2464"/>
            <ac:spMk id="186" creationId="{556C9279-5F5F-495D-AC53-94A1C20B65DB}"/>
          </ac:spMkLst>
        </pc:spChg>
        <pc:spChg chg="add mod">
          <ac:chgData name="Iñaki Val Beitia" userId="c091fdec-014d-40a0-997a-9f48f5a155e9" providerId="ADAL" clId="{940C9F51-1485-46BE-AA35-42023C68D4F7}" dt="2024-08-19T09:56:21.527" v="49" actId="1076"/>
          <ac:spMkLst>
            <pc:docMk/>
            <pc:sldMk cId="3317289597" sldId="2464"/>
            <ac:spMk id="192" creationId="{49F9891B-9C02-B2EF-C90B-C0B5B2A10DD1}"/>
          </ac:spMkLst>
        </pc:spChg>
        <pc:spChg chg="add mod">
          <ac:chgData name="Iñaki Val Beitia" userId="c091fdec-014d-40a0-997a-9f48f5a155e9" providerId="ADAL" clId="{940C9F51-1485-46BE-AA35-42023C68D4F7}" dt="2024-08-19T09:56:21.527" v="49" actId="1076"/>
          <ac:spMkLst>
            <pc:docMk/>
            <pc:sldMk cId="3317289597" sldId="2464"/>
            <ac:spMk id="193" creationId="{1F1106C6-AF73-669C-12AA-CA9F52974FE8}"/>
          </ac:spMkLst>
        </pc:spChg>
        <pc:spChg chg="add mod">
          <ac:chgData name="Iñaki Val Beitia" userId="c091fdec-014d-40a0-997a-9f48f5a155e9" providerId="ADAL" clId="{940C9F51-1485-46BE-AA35-42023C68D4F7}" dt="2024-08-19T09:56:21.527" v="49" actId="1076"/>
          <ac:spMkLst>
            <pc:docMk/>
            <pc:sldMk cId="3317289597" sldId="2464"/>
            <ac:spMk id="194" creationId="{C387BC9A-6464-26F5-83C4-F5A8F895D6E9}"/>
          </ac:spMkLst>
        </pc:spChg>
        <pc:spChg chg="add mod">
          <ac:chgData name="Iñaki Val Beitia" userId="c091fdec-014d-40a0-997a-9f48f5a155e9" providerId="ADAL" clId="{940C9F51-1485-46BE-AA35-42023C68D4F7}" dt="2024-08-19T09:56:21.527" v="49" actId="1076"/>
          <ac:spMkLst>
            <pc:docMk/>
            <pc:sldMk cId="3317289597" sldId="2464"/>
            <ac:spMk id="195" creationId="{4BE4CEB0-75C0-9F50-9770-5B52B8AB18E4}"/>
          </ac:spMkLst>
        </pc:spChg>
        <pc:spChg chg="del">
          <ac:chgData name="Iñaki Val Beitia" userId="c091fdec-014d-40a0-997a-9f48f5a155e9" providerId="ADAL" clId="{940C9F51-1485-46BE-AA35-42023C68D4F7}" dt="2024-08-19T09:55:27.668" v="41" actId="478"/>
          <ac:spMkLst>
            <pc:docMk/>
            <pc:sldMk cId="3317289597" sldId="2464"/>
            <ac:spMk id="197" creationId="{BA0CE8FC-2906-A655-C685-B20848B7AC2B}"/>
          </ac:spMkLst>
        </pc:spChg>
        <pc:spChg chg="del">
          <ac:chgData name="Iñaki Val Beitia" userId="c091fdec-014d-40a0-997a-9f48f5a155e9" providerId="ADAL" clId="{940C9F51-1485-46BE-AA35-42023C68D4F7}" dt="2024-08-19T09:55:27.668" v="41" actId="478"/>
          <ac:spMkLst>
            <pc:docMk/>
            <pc:sldMk cId="3317289597" sldId="2464"/>
            <ac:spMk id="198" creationId="{88B4359F-3D11-C4D5-CE4A-7B692C89F5A4}"/>
          </ac:spMkLst>
        </pc:spChg>
        <pc:spChg chg="add mod">
          <ac:chgData name="Iñaki Val Beitia" userId="c091fdec-014d-40a0-997a-9f48f5a155e9" providerId="ADAL" clId="{940C9F51-1485-46BE-AA35-42023C68D4F7}" dt="2024-08-19T09:56:21.527" v="49" actId="1076"/>
          <ac:spMkLst>
            <pc:docMk/>
            <pc:sldMk cId="3317289597" sldId="2464"/>
            <ac:spMk id="204" creationId="{B11A08DB-0D10-F17B-72A0-5EF6F4D51755}"/>
          </ac:spMkLst>
        </pc:spChg>
        <pc:spChg chg="del">
          <ac:chgData name="Iñaki Val Beitia" userId="c091fdec-014d-40a0-997a-9f48f5a155e9" providerId="ADAL" clId="{940C9F51-1485-46BE-AA35-42023C68D4F7}" dt="2024-08-19T09:55:27.668" v="41" actId="478"/>
          <ac:spMkLst>
            <pc:docMk/>
            <pc:sldMk cId="3317289597" sldId="2464"/>
            <ac:spMk id="208" creationId="{FEF9C440-5CA7-C1D6-35C2-2094D08C782B}"/>
          </ac:spMkLst>
        </pc:spChg>
        <pc:spChg chg="del">
          <ac:chgData name="Iñaki Val Beitia" userId="c091fdec-014d-40a0-997a-9f48f5a155e9" providerId="ADAL" clId="{940C9F51-1485-46BE-AA35-42023C68D4F7}" dt="2024-08-19T09:55:27.668" v="41" actId="478"/>
          <ac:spMkLst>
            <pc:docMk/>
            <pc:sldMk cId="3317289597" sldId="2464"/>
            <ac:spMk id="210" creationId="{A5B4FB17-5B00-EC14-1E9A-20A4EE78B63C}"/>
          </ac:spMkLst>
        </pc:spChg>
        <pc:spChg chg="del">
          <ac:chgData name="Iñaki Val Beitia" userId="c091fdec-014d-40a0-997a-9f48f5a155e9" providerId="ADAL" clId="{940C9F51-1485-46BE-AA35-42023C68D4F7}" dt="2024-08-19T09:55:27.668" v="41" actId="478"/>
          <ac:spMkLst>
            <pc:docMk/>
            <pc:sldMk cId="3317289597" sldId="2464"/>
            <ac:spMk id="215" creationId="{A142BBF5-FDA9-B956-F6E6-9D21A0BF5B03}"/>
          </ac:spMkLst>
        </pc:spChg>
        <pc:spChg chg="del">
          <ac:chgData name="Iñaki Val Beitia" userId="c091fdec-014d-40a0-997a-9f48f5a155e9" providerId="ADAL" clId="{940C9F51-1485-46BE-AA35-42023C68D4F7}" dt="2024-08-19T09:55:27.668" v="41" actId="478"/>
          <ac:spMkLst>
            <pc:docMk/>
            <pc:sldMk cId="3317289597" sldId="2464"/>
            <ac:spMk id="217" creationId="{A2D2F0A6-D519-CDFD-197A-0AE88A84BD1A}"/>
          </ac:spMkLst>
        </pc:spChg>
        <pc:spChg chg="del">
          <ac:chgData name="Iñaki Val Beitia" userId="c091fdec-014d-40a0-997a-9f48f5a155e9" providerId="ADAL" clId="{940C9F51-1485-46BE-AA35-42023C68D4F7}" dt="2024-08-19T09:55:27.668" v="41" actId="478"/>
          <ac:spMkLst>
            <pc:docMk/>
            <pc:sldMk cId="3317289597" sldId="2464"/>
            <ac:spMk id="220" creationId="{BC876A57-89D0-BB3E-EF84-753DC7E46259}"/>
          </ac:spMkLst>
        </pc:spChg>
        <pc:spChg chg="del">
          <ac:chgData name="Iñaki Val Beitia" userId="c091fdec-014d-40a0-997a-9f48f5a155e9" providerId="ADAL" clId="{940C9F51-1485-46BE-AA35-42023C68D4F7}" dt="2024-08-19T09:55:27.668" v="41" actId="478"/>
          <ac:spMkLst>
            <pc:docMk/>
            <pc:sldMk cId="3317289597" sldId="2464"/>
            <ac:spMk id="221" creationId="{09FCFB92-17D6-91A9-1BD6-D5114A09400C}"/>
          </ac:spMkLst>
        </pc:spChg>
        <pc:spChg chg="del">
          <ac:chgData name="Iñaki Val Beitia" userId="c091fdec-014d-40a0-997a-9f48f5a155e9" providerId="ADAL" clId="{940C9F51-1485-46BE-AA35-42023C68D4F7}" dt="2024-08-19T09:55:27.668" v="41" actId="478"/>
          <ac:spMkLst>
            <pc:docMk/>
            <pc:sldMk cId="3317289597" sldId="2464"/>
            <ac:spMk id="222" creationId="{003C065F-5AB4-4829-E1D6-1F78F20A35BE}"/>
          </ac:spMkLst>
        </pc:spChg>
        <pc:spChg chg="del">
          <ac:chgData name="Iñaki Val Beitia" userId="c091fdec-014d-40a0-997a-9f48f5a155e9" providerId="ADAL" clId="{940C9F51-1485-46BE-AA35-42023C68D4F7}" dt="2024-08-19T09:55:27.668" v="41" actId="478"/>
          <ac:spMkLst>
            <pc:docMk/>
            <pc:sldMk cId="3317289597" sldId="2464"/>
            <ac:spMk id="224" creationId="{49372492-E127-000D-4DDA-9E7B923C71B9}"/>
          </ac:spMkLst>
        </pc:spChg>
        <pc:spChg chg="del">
          <ac:chgData name="Iñaki Val Beitia" userId="c091fdec-014d-40a0-997a-9f48f5a155e9" providerId="ADAL" clId="{940C9F51-1485-46BE-AA35-42023C68D4F7}" dt="2024-08-19T09:55:27.668" v="41" actId="478"/>
          <ac:spMkLst>
            <pc:docMk/>
            <pc:sldMk cId="3317289597" sldId="2464"/>
            <ac:spMk id="227" creationId="{1574FEA2-7104-8C3B-AED6-21967BD30C61}"/>
          </ac:spMkLst>
        </pc:spChg>
        <pc:spChg chg="del">
          <ac:chgData name="Iñaki Val Beitia" userId="c091fdec-014d-40a0-997a-9f48f5a155e9" providerId="ADAL" clId="{940C9F51-1485-46BE-AA35-42023C68D4F7}" dt="2024-08-19T09:55:30.550" v="42" actId="478"/>
          <ac:spMkLst>
            <pc:docMk/>
            <pc:sldMk cId="3317289597" sldId="2464"/>
            <ac:spMk id="241" creationId="{BAA6E15E-A427-0306-592C-96E7FA87CDF9}"/>
          </ac:spMkLst>
        </pc:spChg>
        <pc:spChg chg="del">
          <ac:chgData name="Iñaki Val Beitia" userId="c091fdec-014d-40a0-997a-9f48f5a155e9" providerId="ADAL" clId="{940C9F51-1485-46BE-AA35-42023C68D4F7}" dt="2024-08-19T09:55:30.550" v="42" actId="478"/>
          <ac:spMkLst>
            <pc:docMk/>
            <pc:sldMk cId="3317289597" sldId="2464"/>
            <ac:spMk id="248" creationId="{CBB7BCB9-9EE1-6BB1-8580-2E1F8B016751}"/>
          </ac:spMkLst>
        </pc:spChg>
        <pc:spChg chg="del">
          <ac:chgData name="Iñaki Val Beitia" userId="c091fdec-014d-40a0-997a-9f48f5a155e9" providerId="ADAL" clId="{940C9F51-1485-46BE-AA35-42023C68D4F7}" dt="2024-08-19T09:55:30.550" v="42" actId="478"/>
          <ac:spMkLst>
            <pc:docMk/>
            <pc:sldMk cId="3317289597" sldId="2464"/>
            <ac:spMk id="258" creationId="{A592F264-9151-5229-F7AE-5B52E1E89CD9}"/>
          </ac:spMkLst>
        </pc:spChg>
        <pc:spChg chg="del">
          <ac:chgData name="Iñaki Val Beitia" userId="c091fdec-014d-40a0-997a-9f48f5a155e9" providerId="ADAL" clId="{940C9F51-1485-46BE-AA35-42023C68D4F7}" dt="2024-08-19T09:55:30.550" v="42" actId="478"/>
          <ac:spMkLst>
            <pc:docMk/>
            <pc:sldMk cId="3317289597" sldId="2464"/>
            <ac:spMk id="271" creationId="{CDEB9F80-9298-1C2F-F7F9-BFF5EE459D74}"/>
          </ac:spMkLst>
        </pc:spChg>
        <pc:spChg chg="del">
          <ac:chgData name="Iñaki Val Beitia" userId="c091fdec-014d-40a0-997a-9f48f5a155e9" providerId="ADAL" clId="{940C9F51-1485-46BE-AA35-42023C68D4F7}" dt="2024-08-19T09:55:32.751" v="43" actId="478"/>
          <ac:spMkLst>
            <pc:docMk/>
            <pc:sldMk cId="3317289597" sldId="2464"/>
            <ac:spMk id="281" creationId="{9B1EF01A-AC6C-49A9-5D5F-4A491AB2C6BF}"/>
          </ac:spMkLst>
        </pc:spChg>
        <pc:spChg chg="del">
          <ac:chgData name="Iñaki Val Beitia" userId="c091fdec-014d-40a0-997a-9f48f5a155e9" providerId="ADAL" clId="{940C9F51-1485-46BE-AA35-42023C68D4F7}" dt="2024-08-19T09:55:27.668" v="41" actId="478"/>
          <ac:spMkLst>
            <pc:docMk/>
            <pc:sldMk cId="3317289597" sldId="2464"/>
            <ac:spMk id="294" creationId="{0B49EAA6-06A0-3C6F-154C-148860C73CE7}"/>
          </ac:spMkLst>
        </pc:spChg>
        <pc:spChg chg="del">
          <ac:chgData name="Iñaki Val Beitia" userId="c091fdec-014d-40a0-997a-9f48f5a155e9" providerId="ADAL" clId="{940C9F51-1485-46BE-AA35-42023C68D4F7}" dt="2024-08-19T09:55:27.668" v="41" actId="478"/>
          <ac:spMkLst>
            <pc:docMk/>
            <pc:sldMk cId="3317289597" sldId="2464"/>
            <ac:spMk id="299" creationId="{286505A0-0938-36B7-8B87-74B464EA4F0B}"/>
          </ac:spMkLst>
        </pc:spChg>
        <pc:spChg chg="del">
          <ac:chgData name="Iñaki Val Beitia" userId="c091fdec-014d-40a0-997a-9f48f5a155e9" providerId="ADAL" clId="{940C9F51-1485-46BE-AA35-42023C68D4F7}" dt="2024-08-19T09:55:30.550" v="42" actId="478"/>
          <ac:spMkLst>
            <pc:docMk/>
            <pc:sldMk cId="3317289597" sldId="2464"/>
            <ac:spMk id="319" creationId="{63FB666D-E925-C21B-59B0-2A49CA0289AF}"/>
          </ac:spMkLst>
        </pc:spChg>
        <pc:spChg chg="del">
          <ac:chgData name="Iñaki Val Beitia" userId="c091fdec-014d-40a0-997a-9f48f5a155e9" providerId="ADAL" clId="{940C9F51-1485-46BE-AA35-42023C68D4F7}" dt="2024-08-19T09:55:27.668" v="41" actId="478"/>
          <ac:spMkLst>
            <pc:docMk/>
            <pc:sldMk cId="3317289597" sldId="2464"/>
            <ac:spMk id="321" creationId="{552948FA-7BCE-8233-D786-7A57F4708700}"/>
          </ac:spMkLst>
        </pc:spChg>
        <pc:spChg chg="del">
          <ac:chgData name="Iñaki Val Beitia" userId="c091fdec-014d-40a0-997a-9f48f5a155e9" providerId="ADAL" clId="{940C9F51-1485-46BE-AA35-42023C68D4F7}" dt="2024-08-19T09:55:27.668" v="41" actId="478"/>
          <ac:spMkLst>
            <pc:docMk/>
            <pc:sldMk cId="3317289597" sldId="2464"/>
            <ac:spMk id="322" creationId="{28C3732B-983E-7C69-D9E0-FCC3D6488366}"/>
          </ac:spMkLst>
        </pc:spChg>
        <pc:spChg chg="del">
          <ac:chgData name="Iñaki Val Beitia" userId="c091fdec-014d-40a0-997a-9f48f5a155e9" providerId="ADAL" clId="{940C9F51-1485-46BE-AA35-42023C68D4F7}" dt="2024-08-19T09:55:30.550" v="42" actId="478"/>
          <ac:spMkLst>
            <pc:docMk/>
            <pc:sldMk cId="3317289597" sldId="2464"/>
            <ac:spMk id="324" creationId="{D935ECF5-8694-BC1C-F603-1520289CD493}"/>
          </ac:spMkLst>
        </pc:spChg>
        <pc:spChg chg="del">
          <ac:chgData name="Iñaki Val Beitia" userId="c091fdec-014d-40a0-997a-9f48f5a155e9" providerId="ADAL" clId="{940C9F51-1485-46BE-AA35-42023C68D4F7}" dt="2024-08-19T09:55:30.550" v="42" actId="478"/>
          <ac:spMkLst>
            <pc:docMk/>
            <pc:sldMk cId="3317289597" sldId="2464"/>
            <ac:spMk id="325" creationId="{6BA93643-0259-692F-6955-9367C8425F3F}"/>
          </ac:spMkLst>
        </pc:spChg>
        <pc:grpChg chg="add mod">
          <ac:chgData name="Iñaki Val Beitia" userId="c091fdec-014d-40a0-997a-9f48f5a155e9" providerId="ADAL" clId="{940C9F51-1485-46BE-AA35-42023C68D4F7}" dt="2024-08-19T09:55:48.697" v="45" actId="1076"/>
          <ac:grpSpMkLst>
            <pc:docMk/>
            <pc:sldMk cId="3317289597" sldId="2464"/>
            <ac:grpSpMk id="24" creationId="{C3690CD3-E719-BA5D-608B-EC893DF2BBD7}"/>
          </ac:grpSpMkLst>
        </pc:grpChg>
        <pc:grpChg chg="add mod">
          <ac:chgData name="Iñaki Val Beitia" userId="c091fdec-014d-40a0-997a-9f48f5a155e9" providerId="ADAL" clId="{940C9F51-1485-46BE-AA35-42023C68D4F7}" dt="2024-08-19T09:55:48.697" v="45" actId="1076"/>
          <ac:grpSpMkLst>
            <pc:docMk/>
            <pc:sldMk cId="3317289597" sldId="2464"/>
            <ac:grpSpMk id="29" creationId="{537CABD6-1B81-2425-B266-F99166BD9191}"/>
          </ac:grpSpMkLst>
        </pc:grpChg>
        <pc:grpChg chg="add mod">
          <ac:chgData name="Iñaki Val Beitia" userId="c091fdec-014d-40a0-997a-9f48f5a155e9" providerId="ADAL" clId="{940C9F51-1485-46BE-AA35-42023C68D4F7}" dt="2024-08-19T09:55:48.697" v="45" actId="1076"/>
          <ac:grpSpMkLst>
            <pc:docMk/>
            <pc:sldMk cId="3317289597" sldId="2464"/>
            <ac:grpSpMk id="35" creationId="{2C494B05-2F93-2856-B8DA-DF2D290C716A}"/>
          </ac:grpSpMkLst>
        </pc:grpChg>
        <pc:grpChg chg="add mod">
          <ac:chgData name="Iñaki Val Beitia" userId="c091fdec-014d-40a0-997a-9f48f5a155e9" providerId="ADAL" clId="{940C9F51-1485-46BE-AA35-42023C68D4F7}" dt="2024-08-19T09:55:48.697" v="45" actId="1076"/>
          <ac:grpSpMkLst>
            <pc:docMk/>
            <pc:sldMk cId="3317289597" sldId="2464"/>
            <ac:grpSpMk id="40" creationId="{9B80BAC2-467E-CD4C-A1AE-CF9809189879}"/>
          </ac:grpSpMkLst>
        </pc:grpChg>
        <pc:grpChg chg="add mod">
          <ac:chgData name="Iñaki Val Beitia" userId="c091fdec-014d-40a0-997a-9f48f5a155e9" providerId="ADAL" clId="{940C9F51-1485-46BE-AA35-42023C68D4F7}" dt="2024-08-19T09:55:48.697" v="45" actId="1076"/>
          <ac:grpSpMkLst>
            <pc:docMk/>
            <pc:sldMk cId="3317289597" sldId="2464"/>
            <ac:grpSpMk id="47" creationId="{E311007F-7534-7441-A90B-4B424D5000EE}"/>
          </ac:grpSpMkLst>
        </pc:grpChg>
        <pc:grpChg chg="add mod">
          <ac:chgData name="Iñaki Val Beitia" userId="c091fdec-014d-40a0-997a-9f48f5a155e9" providerId="ADAL" clId="{940C9F51-1485-46BE-AA35-42023C68D4F7}" dt="2024-08-19T09:56:21.527" v="49" actId="1076"/>
          <ac:grpSpMkLst>
            <pc:docMk/>
            <pc:sldMk cId="3317289597" sldId="2464"/>
            <ac:grpSpMk id="96" creationId="{6848FABE-EE56-F98F-4E09-C0C55602359F}"/>
          </ac:grpSpMkLst>
        </pc:grpChg>
        <pc:grpChg chg="add mod">
          <ac:chgData name="Iñaki Val Beitia" userId="c091fdec-014d-40a0-997a-9f48f5a155e9" providerId="ADAL" clId="{940C9F51-1485-46BE-AA35-42023C68D4F7}" dt="2024-08-19T09:56:21.527" v="49" actId="1076"/>
          <ac:grpSpMkLst>
            <pc:docMk/>
            <pc:sldMk cId="3317289597" sldId="2464"/>
            <ac:grpSpMk id="100" creationId="{5B4C48B3-27CE-719B-A9D0-BE19955F35FF}"/>
          </ac:grpSpMkLst>
        </pc:grpChg>
        <pc:grpChg chg="del">
          <ac:chgData name="Iñaki Val Beitia" userId="c091fdec-014d-40a0-997a-9f48f5a155e9" providerId="ADAL" clId="{940C9F51-1485-46BE-AA35-42023C68D4F7}" dt="2024-08-19T09:55:27.668" v="41" actId="478"/>
          <ac:grpSpMkLst>
            <pc:docMk/>
            <pc:sldMk cId="3317289597" sldId="2464"/>
            <ac:grpSpMk id="133" creationId="{DBF7729D-3988-BA04-53A8-68873FDF16D4}"/>
          </ac:grpSpMkLst>
        </pc:grpChg>
        <pc:grpChg chg="del">
          <ac:chgData name="Iñaki Val Beitia" userId="c091fdec-014d-40a0-997a-9f48f5a155e9" providerId="ADAL" clId="{940C9F51-1485-46BE-AA35-42023C68D4F7}" dt="2024-08-19T09:55:27.668" v="41" actId="478"/>
          <ac:grpSpMkLst>
            <pc:docMk/>
            <pc:sldMk cId="3317289597" sldId="2464"/>
            <ac:grpSpMk id="137" creationId="{25C17E0A-9FE5-849E-B1FC-0CE243054758}"/>
          </ac:grpSpMkLst>
        </pc:grpChg>
        <pc:grpChg chg="add mod">
          <ac:chgData name="Iñaki Val Beitia" userId="c091fdec-014d-40a0-997a-9f48f5a155e9" providerId="ADAL" clId="{940C9F51-1485-46BE-AA35-42023C68D4F7}" dt="2024-08-19T09:56:21.527" v="49" actId="1076"/>
          <ac:grpSpMkLst>
            <pc:docMk/>
            <pc:sldMk cId="3317289597" sldId="2464"/>
            <ac:grpSpMk id="145" creationId="{AD201960-7BBC-4DC7-2338-4FE16D72E6BD}"/>
          </ac:grpSpMkLst>
        </pc:grpChg>
        <pc:grpChg chg="add mod">
          <ac:chgData name="Iñaki Val Beitia" userId="c091fdec-014d-40a0-997a-9f48f5a155e9" providerId="ADAL" clId="{940C9F51-1485-46BE-AA35-42023C68D4F7}" dt="2024-08-19T09:56:21.527" v="49" actId="1076"/>
          <ac:grpSpMkLst>
            <pc:docMk/>
            <pc:sldMk cId="3317289597" sldId="2464"/>
            <ac:grpSpMk id="151" creationId="{CF755ABA-4006-63D5-C32E-5A8EB8AD776C}"/>
          </ac:grpSpMkLst>
        </pc:grpChg>
        <pc:grpChg chg="add mod">
          <ac:chgData name="Iñaki Val Beitia" userId="c091fdec-014d-40a0-997a-9f48f5a155e9" providerId="ADAL" clId="{940C9F51-1485-46BE-AA35-42023C68D4F7}" dt="2024-08-19T09:56:21.527" v="49" actId="1076"/>
          <ac:grpSpMkLst>
            <pc:docMk/>
            <pc:sldMk cId="3317289597" sldId="2464"/>
            <ac:grpSpMk id="175" creationId="{09F007C8-C89A-C777-EF0C-DFE6D147B9DA}"/>
          </ac:grpSpMkLst>
        </pc:grpChg>
        <pc:grpChg chg="del">
          <ac:chgData name="Iñaki Val Beitia" userId="c091fdec-014d-40a0-997a-9f48f5a155e9" providerId="ADAL" clId="{940C9F51-1485-46BE-AA35-42023C68D4F7}" dt="2024-08-19T09:55:30.550" v="42" actId="478"/>
          <ac:grpSpMkLst>
            <pc:docMk/>
            <pc:sldMk cId="3317289597" sldId="2464"/>
            <ac:grpSpMk id="188" creationId="{F6377B84-0B21-47EE-B324-0F50F8A37B5F}"/>
          </ac:grpSpMkLst>
        </pc:grpChg>
        <pc:grpChg chg="del">
          <ac:chgData name="Iñaki Val Beitia" userId="c091fdec-014d-40a0-997a-9f48f5a155e9" providerId="ADAL" clId="{940C9F51-1485-46BE-AA35-42023C68D4F7}" dt="2024-08-19T09:55:27.668" v="41" actId="478"/>
          <ac:grpSpMkLst>
            <pc:docMk/>
            <pc:sldMk cId="3317289597" sldId="2464"/>
            <ac:grpSpMk id="199" creationId="{B250B2C3-62F4-A3B7-AAF5-53DD7559012D}"/>
          </ac:grpSpMkLst>
        </pc:grpChg>
        <pc:grpChg chg="del">
          <ac:chgData name="Iñaki Val Beitia" userId="c091fdec-014d-40a0-997a-9f48f5a155e9" providerId="ADAL" clId="{940C9F51-1485-46BE-AA35-42023C68D4F7}" dt="2024-08-19T09:55:27.668" v="41" actId="478"/>
          <ac:grpSpMkLst>
            <pc:docMk/>
            <pc:sldMk cId="3317289597" sldId="2464"/>
            <ac:grpSpMk id="211" creationId="{21A0ED6A-FA63-8AB6-C554-82F1B15FCC94}"/>
          </ac:grpSpMkLst>
        </pc:grpChg>
        <pc:grpChg chg="del">
          <ac:chgData name="Iñaki Val Beitia" userId="c091fdec-014d-40a0-997a-9f48f5a155e9" providerId="ADAL" clId="{940C9F51-1485-46BE-AA35-42023C68D4F7}" dt="2024-08-19T09:55:27.668" v="41" actId="478"/>
          <ac:grpSpMkLst>
            <pc:docMk/>
            <pc:sldMk cId="3317289597" sldId="2464"/>
            <ac:grpSpMk id="228" creationId="{FED65691-34FF-2844-5431-59B5842A1DE6}"/>
          </ac:grpSpMkLst>
        </pc:grpChg>
        <pc:grpChg chg="del">
          <ac:chgData name="Iñaki Val Beitia" userId="c091fdec-014d-40a0-997a-9f48f5a155e9" providerId="ADAL" clId="{940C9F51-1485-46BE-AA35-42023C68D4F7}" dt="2024-08-19T09:55:30.550" v="42" actId="478"/>
          <ac:grpSpMkLst>
            <pc:docMk/>
            <pc:sldMk cId="3317289597" sldId="2464"/>
            <ac:grpSpMk id="242" creationId="{B2DBD374-AE81-4E9C-EBAD-06036FE636BE}"/>
          </ac:grpSpMkLst>
        </pc:grpChg>
        <pc:grpChg chg="del">
          <ac:chgData name="Iñaki Val Beitia" userId="c091fdec-014d-40a0-997a-9f48f5a155e9" providerId="ADAL" clId="{940C9F51-1485-46BE-AA35-42023C68D4F7}" dt="2024-08-19T09:55:30.550" v="42" actId="478"/>
          <ac:grpSpMkLst>
            <pc:docMk/>
            <pc:sldMk cId="3317289597" sldId="2464"/>
            <ac:grpSpMk id="249" creationId="{90C0DDE1-5422-20FA-E013-478AD64A10EC}"/>
          </ac:grpSpMkLst>
        </pc:grpChg>
        <pc:grpChg chg="del">
          <ac:chgData name="Iñaki Val Beitia" userId="c091fdec-014d-40a0-997a-9f48f5a155e9" providerId="ADAL" clId="{940C9F51-1485-46BE-AA35-42023C68D4F7}" dt="2024-08-19T09:55:30.550" v="42" actId="478"/>
          <ac:grpSpMkLst>
            <pc:docMk/>
            <pc:sldMk cId="3317289597" sldId="2464"/>
            <ac:grpSpMk id="259" creationId="{38990F22-31AA-D0C6-5F8D-863729F87229}"/>
          </ac:grpSpMkLst>
        </pc:grpChg>
        <pc:grpChg chg="del">
          <ac:chgData name="Iñaki Val Beitia" userId="c091fdec-014d-40a0-997a-9f48f5a155e9" providerId="ADAL" clId="{940C9F51-1485-46BE-AA35-42023C68D4F7}" dt="2024-08-19T09:55:30.550" v="42" actId="478"/>
          <ac:grpSpMkLst>
            <pc:docMk/>
            <pc:sldMk cId="3317289597" sldId="2464"/>
            <ac:grpSpMk id="272" creationId="{A577AE2A-6AFF-F81F-470E-224F665878F7}"/>
          </ac:grpSpMkLst>
        </pc:grpChg>
        <pc:cxnChg chg="del">
          <ac:chgData name="Iñaki Val Beitia" userId="c091fdec-014d-40a0-997a-9f48f5a155e9" providerId="ADAL" clId="{940C9F51-1485-46BE-AA35-42023C68D4F7}" dt="2024-08-19T09:55:27.668" v="41" actId="478"/>
          <ac:cxnSpMkLst>
            <pc:docMk/>
            <pc:sldMk cId="3317289597" sldId="2464"/>
            <ac:cxnSpMk id="9" creationId="{A1ADD8AA-70D2-F2F2-A8F3-866C9EFF1981}"/>
          </ac:cxnSpMkLst>
        </pc:cxnChg>
        <pc:cxnChg chg="del">
          <ac:chgData name="Iñaki Val Beitia" userId="c091fdec-014d-40a0-997a-9f48f5a155e9" providerId="ADAL" clId="{940C9F51-1485-46BE-AA35-42023C68D4F7}" dt="2024-08-19T09:55:30.550" v="42" actId="478"/>
          <ac:cxnSpMkLst>
            <pc:docMk/>
            <pc:sldMk cId="3317289597" sldId="2464"/>
            <ac:cxnSpMk id="13" creationId="{F4582804-18BF-89DE-EAFC-DE9B650447A8}"/>
          </ac:cxnSpMkLst>
        </pc:cxnChg>
        <pc:cxnChg chg="add mod">
          <ac:chgData name="Iñaki Val Beitia" userId="c091fdec-014d-40a0-997a-9f48f5a155e9" providerId="ADAL" clId="{940C9F51-1485-46BE-AA35-42023C68D4F7}" dt="2024-08-19T09:55:48.697" v="45" actId="1076"/>
          <ac:cxnSpMkLst>
            <pc:docMk/>
            <pc:sldMk cId="3317289597" sldId="2464"/>
            <ac:cxnSpMk id="14" creationId="{02ED4257-2F09-EA76-4EA8-0094CAD066A0}"/>
          </ac:cxnSpMkLst>
        </pc:cxnChg>
        <pc:cxnChg chg="del">
          <ac:chgData name="Iñaki Val Beitia" userId="c091fdec-014d-40a0-997a-9f48f5a155e9" providerId="ADAL" clId="{940C9F51-1485-46BE-AA35-42023C68D4F7}" dt="2024-08-19T09:55:30.550" v="42" actId="478"/>
          <ac:cxnSpMkLst>
            <pc:docMk/>
            <pc:sldMk cId="3317289597" sldId="2464"/>
            <ac:cxnSpMk id="16" creationId="{587C2EAA-F81A-58A6-FB33-B77B13EF9314}"/>
          </ac:cxnSpMkLst>
        </pc:cxnChg>
        <pc:cxnChg chg="del">
          <ac:chgData name="Iñaki Val Beitia" userId="c091fdec-014d-40a0-997a-9f48f5a155e9" providerId="ADAL" clId="{940C9F51-1485-46BE-AA35-42023C68D4F7}" dt="2024-08-19T09:55:27.668" v="41" actId="478"/>
          <ac:cxnSpMkLst>
            <pc:docMk/>
            <pc:sldMk cId="3317289597" sldId="2464"/>
            <ac:cxnSpMk id="18" creationId="{D08734C2-B47C-43C3-8FD0-3CFC6DF2365F}"/>
          </ac:cxnSpMkLst>
        </pc:cxnChg>
        <pc:cxnChg chg="add mod">
          <ac:chgData name="Iñaki Val Beitia" userId="c091fdec-014d-40a0-997a-9f48f5a155e9" providerId="ADAL" clId="{940C9F51-1485-46BE-AA35-42023C68D4F7}" dt="2024-08-19T09:55:48.697" v="45" actId="1076"/>
          <ac:cxnSpMkLst>
            <pc:docMk/>
            <pc:sldMk cId="3317289597" sldId="2464"/>
            <ac:cxnSpMk id="20" creationId="{8EAA4711-62E6-DD24-42BA-58E924FB0323}"/>
          </ac:cxnSpMkLst>
        </pc:cxnChg>
        <pc:cxnChg chg="add mod">
          <ac:chgData name="Iñaki Val Beitia" userId="c091fdec-014d-40a0-997a-9f48f5a155e9" providerId="ADAL" clId="{940C9F51-1485-46BE-AA35-42023C68D4F7}" dt="2024-08-19T09:55:48.697" v="45" actId="1076"/>
          <ac:cxnSpMkLst>
            <pc:docMk/>
            <pc:sldMk cId="3317289597" sldId="2464"/>
            <ac:cxnSpMk id="33" creationId="{62BAB86A-41DA-C956-0285-921A28CFC176}"/>
          </ac:cxnSpMkLst>
        </pc:cxnChg>
        <pc:cxnChg chg="add mod">
          <ac:chgData name="Iñaki Val Beitia" userId="c091fdec-014d-40a0-997a-9f48f5a155e9" providerId="ADAL" clId="{940C9F51-1485-46BE-AA35-42023C68D4F7}" dt="2024-08-19T09:55:48.697" v="45" actId="1076"/>
          <ac:cxnSpMkLst>
            <pc:docMk/>
            <pc:sldMk cId="3317289597" sldId="2464"/>
            <ac:cxnSpMk id="44" creationId="{9E364B18-B17B-8A27-0A57-DB6D66B1F1AB}"/>
          </ac:cxnSpMkLst>
        </pc:cxnChg>
        <pc:cxnChg chg="add mod">
          <ac:chgData name="Iñaki Val Beitia" userId="c091fdec-014d-40a0-997a-9f48f5a155e9" providerId="ADAL" clId="{940C9F51-1485-46BE-AA35-42023C68D4F7}" dt="2024-08-19T09:55:48.697" v="45" actId="1076"/>
          <ac:cxnSpMkLst>
            <pc:docMk/>
            <pc:sldMk cId="3317289597" sldId="2464"/>
            <ac:cxnSpMk id="45" creationId="{1C84C1B4-2298-6D24-974C-B330F0571C09}"/>
          </ac:cxnSpMkLst>
        </pc:cxnChg>
        <pc:cxnChg chg="add mod">
          <ac:chgData name="Iñaki Val Beitia" userId="c091fdec-014d-40a0-997a-9f48f5a155e9" providerId="ADAL" clId="{940C9F51-1485-46BE-AA35-42023C68D4F7}" dt="2024-08-19T09:55:48.697" v="45" actId="1076"/>
          <ac:cxnSpMkLst>
            <pc:docMk/>
            <pc:sldMk cId="3317289597" sldId="2464"/>
            <ac:cxnSpMk id="51" creationId="{582256FD-EA9D-A49E-B2F9-D012121DA9C1}"/>
          </ac:cxnSpMkLst>
        </pc:cxnChg>
        <pc:cxnChg chg="add mod">
          <ac:chgData name="Iñaki Val Beitia" userId="c091fdec-014d-40a0-997a-9f48f5a155e9" providerId="ADAL" clId="{940C9F51-1485-46BE-AA35-42023C68D4F7}" dt="2024-08-19T09:55:48.697" v="45" actId="1076"/>
          <ac:cxnSpMkLst>
            <pc:docMk/>
            <pc:sldMk cId="3317289597" sldId="2464"/>
            <ac:cxnSpMk id="52" creationId="{FA9E6A07-58BE-CC29-220D-223E1E32AB24}"/>
          </ac:cxnSpMkLst>
        </pc:cxnChg>
        <pc:cxnChg chg="add mod">
          <ac:chgData name="Iñaki Val Beitia" userId="c091fdec-014d-40a0-997a-9f48f5a155e9" providerId="ADAL" clId="{940C9F51-1485-46BE-AA35-42023C68D4F7}" dt="2024-08-19T09:55:48.697" v="45" actId="1076"/>
          <ac:cxnSpMkLst>
            <pc:docMk/>
            <pc:sldMk cId="3317289597" sldId="2464"/>
            <ac:cxnSpMk id="54" creationId="{7CC33A3B-0A5E-64B0-F1FD-34E0DF550866}"/>
          </ac:cxnSpMkLst>
        </pc:cxnChg>
        <pc:cxnChg chg="add mod">
          <ac:chgData name="Iñaki Val Beitia" userId="c091fdec-014d-40a0-997a-9f48f5a155e9" providerId="ADAL" clId="{940C9F51-1485-46BE-AA35-42023C68D4F7}" dt="2024-08-19T09:55:48.697" v="45" actId="1076"/>
          <ac:cxnSpMkLst>
            <pc:docMk/>
            <pc:sldMk cId="3317289597" sldId="2464"/>
            <ac:cxnSpMk id="56" creationId="{0C89B5DB-D351-5B96-C45C-83E601FD78C2}"/>
          </ac:cxnSpMkLst>
        </pc:cxnChg>
        <pc:cxnChg chg="add mod">
          <ac:chgData name="Iñaki Val Beitia" userId="c091fdec-014d-40a0-997a-9f48f5a155e9" providerId="ADAL" clId="{940C9F51-1485-46BE-AA35-42023C68D4F7}" dt="2024-08-19T09:55:48.697" v="45" actId="1076"/>
          <ac:cxnSpMkLst>
            <pc:docMk/>
            <pc:sldMk cId="3317289597" sldId="2464"/>
            <ac:cxnSpMk id="57" creationId="{653A3B25-15ED-7C0E-E6C9-48AD3AB51A41}"/>
          </ac:cxnSpMkLst>
        </pc:cxnChg>
        <pc:cxnChg chg="add mod">
          <ac:chgData name="Iñaki Val Beitia" userId="c091fdec-014d-40a0-997a-9f48f5a155e9" providerId="ADAL" clId="{940C9F51-1485-46BE-AA35-42023C68D4F7}" dt="2024-08-19T09:55:48.697" v="45" actId="1076"/>
          <ac:cxnSpMkLst>
            <pc:docMk/>
            <pc:sldMk cId="3317289597" sldId="2464"/>
            <ac:cxnSpMk id="58" creationId="{824BC858-9F9F-C635-4D33-55215BEBB21B}"/>
          </ac:cxnSpMkLst>
        </pc:cxnChg>
        <pc:cxnChg chg="add mod">
          <ac:chgData name="Iñaki Val Beitia" userId="c091fdec-014d-40a0-997a-9f48f5a155e9" providerId="ADAL" clId="{940C9F51-1485-46BE-AA35-42023C68D4F7}" dt="2024-08-19T09:55:48.697" v="45" actId="1076"/>
          <ac:cxnSpMkLst>
            <pc:docMk/>
            <pc:sldMk cId="3317289597" sldId="2464"/>
            <ac:cxnSpMk id="65" creationId="{5E63F9CA-2189-F269-1B91-CDCCCF153A3B}"/>
          </ac:cxnSpMkLst>
        </pc:cxnChg>
        <pc:cxnChg chg="add mod">
          <ac:chgData name="Iñaki Val Beitia" userId="c091fdec-014d-40a0-997a-9f48f5a155e9" providerId="ADAL" clId="{940C9F51-1485-46BE-AA35-42023C68D4F7}" dt="2024-08-19T09:55:48.697" v="45" actId="1076"/>
          <ac:cxnSpMkLst>
            <pc:docMk/>
            <pc:sldMk cId="3317289597" sldId="2464"/>
            <ac:cxnSpMk id="67" creationId="{81009E19-A64A-2E9B-A4AD-209FD3725267}"/>
          </ac:cxnSpMkLst>
        </pc:cxnChg>
        <pc:cxnChg chg="add mod">
          <ac:chgData name="Iñaki Val Beitia" userId="c091fdec-014d-40a0-997a-9f48f5a155e9" providerId="ADAL" clId="{940C9F51-1485-46BE-AA35-42023C68D4F7}" dt="2024-08-19T09:56:21.527" v="49" actId="1076"/>
          <ac:cxnSpMkLst>
            <pc:docMk/>
            <pc:sldMk cId="3317289597" sldId="2464"/>
            <ac:cxnSpMk id="68" creationId="{BD67F75D-9847-6B4A-4843-376764386B09}"/>
          </ac:cxnSpMkLst>
        </pc:cxnChg>
        <pc:cxnChg chg="add mod">
          <ac:chgData name="Iñaki Val Beitia" userId="c091fdec-014d-40a0-997a-9f48f5a155e9" providerId="ADAL" clId="{940C9F51-1485-46BE-AA35-42023C68D4F7}" dt="2024-08-19T09:56:21.527" v="49" actId="1076"/>
          <ac:cxnSpMkLst>
            <pc:docMk/>
            <pc:sldMk cId="3317289597" sldId="2464"/>
            <ac:cxnSpMk id="70" creationId="{C41466F4-5C16-0C9D-D50B-988C61A65D4C}"/>
          </ac:cxnSpMkLst>
        </pc:cxnChg>
        <pc:cxnChg chg="add mod">
          <ac:chgData name="Iñaki Val Beitia" userId="c091fdec-014d-40a0-997a-9f48f5a155e9" providerId="ADAL" clId="{940C9F51-1485-46BE-AA35-42023C68D4F7}" dt="2024-08-19T09:56:21.527" v="49" actId="1076"/>
          <ac:cxnSpMkLst>
            <pc:docMk/>
            <pc:sldMk cId="3317289597" sldId="2464"/>
            <ac:cxnSpMk id="71" creationId="{6735421E-014B-46C8-553C-26A5B0DE5EC1}"/>
          </ac:cxnSpMkLst>
        </pc:cxnChg>
        <pc:cxnChg chg="add mod">
          <ac:chgData name="Iñaki Val Beitia" userId="c091fdec-014d-40a0-997a-9f48f5a155e9" providerId="ADAL" clId="{940C9F51-1485-46BE-AA35-42023C68D4F7}" dt="2024-08-19T09:56:21.527" v="49" actId="1076"/>
          <ac:cxnSpMkLst>
            <pc:docMk/>
            <pc:sldMk cId="3317289597" sldId="2464"/>
            <ac:cxnSpMk id="73" creationId="{E1DB826A-6763-020B-35DA-A3F0DBE1BA1E}"/>
          </ac:cxnSpMkLst>
        </pc:cxnChg>
        <pc:cxnChg chg="add mod">
          <ac:chgData name="Iñaki Val Beitia" userId="c091fdec-014d-40a0-997a-9f48f5a155e9" providerId="ADAL" clId="{940C9F51-1485-46BE-AA35-42023C68D4F7}" dt="2024-08-19T09:56:21.527" v="49" actId="1076"/>
          <ac:cxnSpMkLst>
            <pc:docMk/>
            <pc:sldMk cId="3317289597" sldId="2464"/>
            <ac:cxnSpMk id="81" creationId="{BAD611C8-9B52-FBD1-AB65-9565E01DDFC8}"/>
          </ac:cxnSpMkLst>
        </pc:cxnChg>
        <pc:cxnChg chg="add mod">
          <ac:chgData name="Iñaki Val Beitia" userId="c091fdec-014d-40a0-997a-9f48f5a155e9" providerId="ADAL" clId="{940C9F51-1485-46BE-AA35-42023C68D4F7}" dt="2024-08-19T09:56:21.527" v="49" actId="1076"/>
          <ac:cxnSpMkLst>
            <pc:docMk/>
            <pc:sldMk cId="3317289597" sldId="2464"/>
            <ac:cxnSpMk id="83" creationId="{2DF66F56-9457-E8A3-027D-E1E704BA6FF3}"/>
          </ac:cxnSpMkLst>
        </pc:cxnChg>
        <pc:cxnChg chg="add mod">
          <ac:chgData name="Iñaki Val Beitia" userId="c091fdec-014d-40a0-997a-9f48f5a155e9" providerId="ADAL" clId="{940C9F51-1485-46BE-AA35-42023C68D4F7}" dt="2024-08-19T09:56:21.527" v="49" actId="1076"/>
          <ac:cxnSpMkLst>
            <pc:docMk/>
            <pc:sldMk cId="3317289597" sldId="2464"/>
            <ac:cxnSpMk id="84" creationId="{2E7475D1-CFAE-B535-2BB5-328C122ABEB0}"/>
          </ac:cxnSpMkLst>
        </pc:cxnChg>
        <pc:cxnChg chg="add mod">
          <ac:chgData name="Iñaki Val Beitia" userId="c091fdec-014d-40a0-997a-9f48f5a155e9" providerId="ADAL" clId="{940C9F51-1485-46BE-AA35-42023C68D4F7}" dt="2024-08-19T09:56:21.527" v="49" actId="1076"/>
          <ac:cxnSpMkLst>
            <pc:docMk/>
            <pc:sldMk cId="3317289597" sldId="2464"/>
            <ac:cxnSpMk id="91" creationId="{AB347EAE-7D0C-5E37-D618-838B301E27C4}"/>
          </ac:cxnSpMkLst>
        </pc:cxnChg>
        <pc:cxnChg chg="add mod">
          <ac:chgData name="Iñaki Val Beitia" userId="c091fdec-014d-40a0-997a-9f48f5a155e9" providerId="ADAL" clId="{940C9F51-1485-46BE-AA35-42023C68D4F7}" dt="2024-08-19T09:56:21.527" v="49" actId="1076"/>
          <ac:cxnSpMkLst>
            <pc:docMk/>
            <pc:sldMk cId="3317289597" sldId="2464"/>
            <ac:cxnSpMk id="93" creationId="{CC7B9393-43C3-B328-C665-1B8F8BAC8EDD}"/>
          </ac:cxnSpMkLst>
        </pc:cxnChg>
        <pc:cxnChg chg="add mod">
          <ac:chgData name="Iñaki Val Beitia" userId="c091fdec-014d-40a0-997a-9f48f5a155e9" providerId="ADAL" clId="{940C9F51-1485-46BE-AA35-42023C68D4F7}" dt="2024-08-19T09:56:21.527" v="49" actId="1076"/>
          <ac:cxnSpMkLst>
            <pc:docMk/>
            <pc:sldMk cId="3317289597" sldId="2464"/>
            <ac:cxnSpMk id="94" creationId="{26CBC88E-C086-C42D-DBDD-918AAE281ABC}"/>
          </ac:cxnSpMkLst>
        </pc:cxnChg>
        <pc:cxnChg chg="add mod">
          <ac:chgData name="Iñaki Val Beitia" userId="c091fdec-014d-40a0-997a-9f48f5a155e9" providerId="ADAL" clId="{940C9F51-1485-46BE-AA35-42023C68D4F7}" dt="2024-08-19T09:56:21.527" v="49" actId="1076"/>
          <ac:cxnSpMkLst>
            <pc:docMk/>
            <pc:sldMk cId="3317289597" sldId="2464"/>
            <ac:cxnSpMk id="104" creationId="{4A9618B8-A1D5-D32D-B9F6-014CB803E1F1}"/>
          </ac:cxnSpMkLst>
        </pc:cxnChg>
        <pc:cxnChg chg="del">
          <ac:chgData name="Iñaki Val Beitia" userId="c091fdec-014d-40a0-997a-9f48f5a155e9" providerId="ADAL" clId="{940C9F51-1485-46BE-AA35-42023C68D4F7}" dt="2024-08-19T09:55:27.668" v="41" actId="478"/>
          <ac:cxnSpMkLst>
            <pc:docMk/>
            <pc:sldMk cId="3317289597" sldId="2464"/>
            <ac:cxnSpMk id="105" creationId="{78D0B840-44DB-1AA3-093C-95C9A49C2CCF}"/>
          </ac:cxnSpMkLst>
        </pc:cxnChg>
        <pc:cxnChg chg="del">
          <ac:chgData name="Iñaki Val Beitia" userId="c091fdec-014d-40a0-997a-9f48f5a155e9" providerId="ADAL" clId="{940C9F51-1485-46BE-AA35-42023C68D4F7}" dt="2024-08-19T09:55:27.668" v="41" actId="478"/>
          <ac:cxnSpMkLst>
            <pc:docMk/>
            <pc:sldMk cId="3317289597" sldId="2464"/>
            <ac:cxnSpMk id="107" creationId="{969688DD-EE77-25B1-7770-33AD990A7361}"/>
          </ac:cxnSpMkLst>
        </pc:cxnChg>
        <pc:cxnChg chg="del">
          <ac:chgData name="Iñaki Val Beitia" userId="c091fdec-014d-40a0-997a-9f48f5a155e9" providerId="ADAL" clId="{940C9F51-1485-46BE-AA35-42023C68D4F7}" dt="2024-08-19T09:55:27.668" v="41" actId="478"/>
          <ac:cxnSpMkLst>
            <pc:docMk/>
            <pc:sldMk cId="3317289597" sldId="2464"/>
            <ac:cxnSpMk id="108" creationId="{85F83665-2151-5BAA-C27C-572F935FD1C1}"/>
          </ac:cxnSpMkLst>
        </pc:cxnChg>
        <pc:cxnChg chg="del">
          <ac:chgData name="Iñaki Val Beitia" userId="c091fdec-014d-40a0-997a-9f48f5a155e9" providerId="ADAL" clId="{940C9F51-1485-46BE-AA35-42023C68D4F7}" dt="2024-08-19T09:55:27.668" v="41" actId="478"/>
          <ac:cxnSpMkLst>
            <pc:docMk/>
            <pc:sldMk cId="3317289597" sldId="2464"/>
            <ac:cxnSpMk id="110" creationId="{D7AFFC25-DF7A-E973-9220-B3EB7E77CB2F}"/>
          </ac:cxnSpMkLst>
        </pc:cxnChg>
        <pc:cxnChg chg="del mod">
          <ac:chgData name="Iñaki Val Beitia" userId="c091fdec-014d-40a0-997a-9f48f5a155e9" providerId="ADAL" clId="{940C9F51-1485-46BE-AA35-42023C68D4F7}" dt="2024-08-19T09:55:27.668" v="41" actId="478"/>
          <ac:cxnSpMkLst>
            <pc:docMk/>
            <pc:sldMk cId="3317289597" sldId="2464"/>
            <ac:cxnSpMk id="118" creationId="{BEC8F667-D12A-7892-726D-7F59FF00917C}"/>
          </ac:cxnSpMkLst>
        </pc:cxnChg>
        <pc:cxnChg chg="del">
          <ac:chgData name="Iñaki Val Beitia" userId="c091fdec-014d-40a0-997a-9f48f5a155e9" providerId="ADAL" clId="{940C9F51-1485-46BE-AA35-42023C68D4F7}" dt="2024-08-19T09:55:27.668" v="41" actId="478"/>
          <ac:cxnSpMkLst>
            <pc:docMk/>
            <pc:sldMk cId="3317289597" sldId="2464"/>
            <ac:cxnSpMk id="120" creationId="{3D9EF968-D5AD-B8AD-2C7E-FE7373E449D3}"/>
          </ac:cxnSpMkLst>
        </pc:cxnChg>
        <pc:cxnChg chg="del mod">
          <ac:chgData name="Iñaki Val Beitia" userId="c091fdec-014d-40a0-997a-9f48f5a155e9" providerId="ADAL" clId="{940C9F51-1485-46BE-AA35-42023C68D4F7}" dt="2024-08-19T09:55:27.668" v="41" actId="478"/>
          <ac:cxnSpMkLst>
            <pc:docMk/>
            <pc:sldMk cId="3317289597" sldId="2464"/>
            <ac:cxnSpMk id="121" creationId="{9A5B0C3E-CACF-A77B-D5DC-16F6FDFC5ED4}"/>
          </ac:cxnSpMkLst>
        </pc:cxnChg>
        <pc:cxnChg chg="del">
          <ac:chgData name="Iñaki Val Beitia" userId="c091fdec-014d-40a0-997a-9f48f5a155e9" providerId="ADAL" clId="{940C9F51-1485-46BE-AA35-42023C68D4F7}" dt="2024-08-19T09:55:27.668" v="41" actId="478"/>
          <ac:cxnSpMkLst>
            <pc:docMk/>
            <pc:sldMk cId="3317289597" sldId="2464"/>
            <ac:cxnSpMk id="128" creationId="{D4A3C87A-411D-3550-D426-8D0D650F740D}"/>
          </ac:cxnSpMkLst>
        </pc:cxnChg>
        <pc:cxnChg chg="del">
          <ac:chgData name="Iñaki Val Beitia" userId="c091fdec-014d-40a0-997a-9f48f5a155e9" providerId="ADAL" clId="{940C9F51-1485-46BE-AA35-42023C68D4F7}" dt="2024-08-19T09:55:27.668" v="41" actId="478"/>
          <ac:cxnSpMkLst>
            <pc:docMk/>
            <pc:sldMk cId="3317289597" sldId="2464"/>
            <ac:cxnSpMk id="130" creationId="{79F3E185-F840-8B97-0ACB-967545DDD589}"/>
          </ac:cxnSpMkLst>
        </pc:cxnChg>
        <pc:cxnChg chg="del mod">
          <ac:chgData name="Iñaki Val Beitia" userId="c091fdec-014d-40a0-997a-9f48f5a155e9" providerId="ADAL" clId="{940C9F51-1485-46BE-AA35-42023C68D4F7}" dt="2024-08-19T09:55:27.668" v="41" actId="478"/>
          <ac:cxnSpMkLst>
            <pc:docMk/>
            <pc:sldMk cId="3317289597" sldId="2464"/>
            <ac:cxnSpMk id="131" creationId="{B2BD79BC-216D-5462-66EB-81DCE939A735}"/>
          </ac:cxnSpMkLst>
        </pc:cxnChg>
        <pc:cxnChg chg="add mod">
          <ac:chgData name="Iñaki Val Beitia" userId="c091fdec-014d-40a0-997a-9f48f5a155e9" providerId="ADAL" clId="{940C9F51-1485-46BE-AA35-42023C68D4F7}" dt="2024-08-19T09:56:21.527" v="49" actId="1076"/>
          <ac:cxnSpMkLst>
            <pc:docMk/>
            <pc:sldMk cId="3317289597" sldId="2464"/>
            <ac:cxnSpMk id="141" creationId="{B87A4F75-0555-D4AE-8447-0EB44B5D3C5A}"/>
          </ac:cxnSpMkLst>
        </pc:cxnChg>
        <pc:cxnChg chg="add mod">
          <ac:chgData name="Iñaki Val Beitia" userId="c091fdec-014d-40a0-997a-9f48f5a155e9" providerId="ADAL" clId="{940C9F51-1485-46BE-AA35-42023C68D4F7}" dt="2024-08-19T09:56:21.527" v="49" actId="1076"/>
          <ac:cxnSpMkLst>
            <pc:docMk/>
            <pc:sldMk cId="3317289597" sldId="2464"/>
            <ac:cxnSpMk id="142" creationId="{128278F1-5CEF-F09E-860F-356589317547}"/>
          </ac:cxnSpMkLst>
        </pc:cxnChg>
        <pc:cxnChg chg="del mod">
          <ac:chgData name="Iñaki Val Beitia" userId="c091fdec-014d-40a0-997a-9f48f5a155e9" providerId="ADAL" clId="{940C9F51-1485-46BE-AA35-42023C68D4F7}" dt="2024-08-19T09:55:27.668" v="41" actId="478"/>
          <ac:cxnSpMkLst>
            <pc:docMk/>
            <pc:sldMk cId="3317289597" sldId="2464"/>
            <ac:cxnSpMk id="154" creationId="{93BFEB04-5EA8-2BB6-33A6-FE6289111EEA}"/>
          </ac:cxnSpMkLst>
        </pc:cxnChg>
        <pc:cxnChg chg="del mod">
          <ac:chgData name="Iñaki Val Beitia" userId="c091fdec-014d-40a0-997a-9f48f5a155e9" providerId="ADAL" clId="{940C9F51-1485-46BE-AA35-42023C68D4F7}" dt="2024-08-19T09:55:27.668" v="41" actId="478"/>
          <ac:cxnSpMkLst>
            <pc:docMk/>
            <pc:sldMk cId="3317289597" sldId="2464"/>
            <ac:cxnSpMk id="155" creationId="{7472B88A-4223-9872-9F28-DF87DBD79990}"/>
          </ac:cxnSpMkLst>
        </pc:cxnChg>
        <pc:cxnChg chg="del">
          <ac:chgData name="Iñaki Val Beitia" userId="c091fdec-014d-40a0-997a-9f48f5a155e9" providerId="ADAL" clId="{940C9F51-1485-46BE-AA35-42023C68D4F7}" dt="2024-08-19T09:55:30.550" v="42" actId="478"/>
          <ac:cxnSpMkLst>
            <pc:docMk/>
            <pc:sldMk cId="3317289597" sldId="2464"/>
            <ac:cxnSpMk id="156" creationId="{FB69F02B-8E1C-056E-34CB-9B803FF7E4C9}"/>
          </ac:cxnSpMkLst>
        </pc:cxnChg>
        <pc:cxnChg chg="del">
          <ac:chgData name="Iñaki Val Beitia" userId="c091fdec-014d-40a0-997a-9f48f5a155e9" providerId="ADAL" clId="{940C9F51-1485-46BE-AA35-42023C68D4F7}" dt="2024-08-19T09:55:30.550" v="42" actId="478"/>
          <ac:cxnSpMkLst>
            <pc:docMk/>
            <pc:sldMk cId="3317289597" sldId="2464"/>
            <ac:cxnSpMk id="161" creationId="{17921313-FD57-2325-1301-FA8DAFC9F837}"/>
          </ac:cxnSpMkLst>
        </pc:cxnChg>
        <pc:cxnChg chg="add mod">
          <ac:chgData name="Iñaki Val Beitia" userId="c091fdec-014d-40a0-997a-9f48f5a155e9" providerId="ADAL" clId="{940C9F51-1485-46BE-AA35-42023C68D4F7}" dt="2024-08-19T09:56:21.527" v="49" actId="1076"/>
          <ac:cxnSpMkLst>
            <pc:docMk/>
            <pc:sldMk cId="3317289597" sldId="2464"/>
            <ac:cxnSpMk id="162" creationId="{DC73384E-E37D-D1BA-42D6-A667635EA71B}"/>
          </ac:cxnSpMkLst>
        </pc:cxnChg>
        <pc:cxnChg chg="add mod">
          <ac:chgData name="Iñaki Val Beitia" userId="c091fdec-014d-40a0-997a-9f48f5a155e9" providerId="ADAL" clId="{940C9F51-1485-46BE-AA35-42023C68D4F7}" dt="2024-08-19T09:56:21.527" v="49" actId="1076"/>
          <ac:cxnSpMkLst>
            <pc:docMk/>
            <pc:sldMk cId="3317289597" sldId="2464"/>
            <ac:cxnSpMk id="170" creationId="{6D804587-9CFC-E9F2-88F4-654CD0953D8B}"/>
          </ac:cxnSpMkLst>
        </pc:cxnChg>
        <pc:cxnChg chg="add mod">
          <ac:chgData name="Iñaki Val Beitia" userId="c091fdec-014d-40a0-997a-9f48f5a155e9" providerId="ADAL" clId="{940C9F51-1485-46BE-AA35-42023C68D4F7}" dt="2024-08-19T09:56:21.527" v="49" actId="1076"/>
          <ac:cxnSpMkLst>
            <pc:docMk/>
            <pc:sldMk cId="3317289597" sldId="2464"/>
            <ac:cxnSpMk id="172" creationId="{010A445F-990A-3A07-E629-6D3074815755}"/>
          </ac:cxnSpMkLst>
        </pc:cxnChg>
        <pc:cxnChg chg="add mod">
          <ac:chgData name="Iñaki Val Beitia" userId="c091fdec-014d-40a0-997a-9f48f5a155e9" providerId="ADAL" clId="{940C9F51-1485-46BE-AA35-42023C68D4F7}" dt="2024-08-19T09:56:21.527" v="49" actId="1076"/>
          <ac:cxnSpMkLst>
            <pc:docMk/>
            <pc:sldMk cId="3317289597" sldId="2464"/>
            <ac:cxnSpMk id="173" creationId="{568204A3-B360-CFFA-DB71-0BBA58F67EAB}"/>
          </ac:cxnSpMkLst>
        </pc:cxnChg>
        <pc:cxnChg chg="add mod">
          <ac:chgData name="Iñaki Val Beitia" userId="c091fdec-014d-40a0-997a-9f48f5a155e9" providerId="ADAL" clId="{940C9F51-1485-46BE-AA35-42023C68D4F7}" dt="2024-08-19T09:56:21.527" v="49" actId="1076"/>
          <ac:cxnSpMkLst>
            <pc:docMk/>
            <pc:sldMk cId="3317289597" sldId="2464"/>
            <ac:cxnSpMk id="179" creationId="{E8F664BA-353C-6A2A-5331-D891EFF73FB5}"/>
          </ac:cxnSpMkLst>
        </pc:cxnChg>
        <pc:cxnChg chg="add mod">
          <ac:chgData name="Iñaki Val Beitia" userId="c091fdec-014d-40a0-997a-9f48f5a155e9" providerId="ADAL" clId="{940C9F51-1485-46BE-AA35-42023C68D4F7}" dt="2024-08-19T09:56:21.527" v="49" actId="1076"/>
          <ac:cxnSpMkLst>
            <pc:docMk/>
            <pc:sldMk cId="3317289597" sldId="2464"/>
            <ac:cxnSpMk id="180" creationId="{3C1C8BCC-612E-53BD-A225-130117922F4C}"/>
          </ac:cxnSpMkLst>
        </pc:cxnChg>
        <pc:cxnChg chg="add mod">
          <ac:chgData name="Iñaki Val Beitia" userId="c091fdec-014d-40a0-997a-9f48f5a155e9" providerId="ADAL" clId="{940C9F51-1485-46BE-AA35-42023C68D4F7}" dt="2024-08-19T09:56:21.527" v="49" actId="1076"/>
          <ac:cxnSpMkLst>
            <pc:docMk/>
            <pc:sldMk cId="3317289597" sldId="2464"/>
            <ac:cxnSpMk id="181" creationId="{F63ACA5F-243D-F12B-3E91-890D73F4B350}"/>
          </ac:cxnSpMkLst>
        </pc:cxnChg>
        <pc:cxnChg chg="add mod">
          <ac:chgData name="Iñaki Val Beitia" userId="c091fdec-014d-40a0-997a-9f48f5a155e9" providerId="ADAL" clId="{940C9F51-1485-46BE-AA35-42023C68D4F7}" dt="2024-08-19T09:56:21.527" v="49" actId="1076"/>
          <ac:cxnSpMkLst>
            <pc:docMk/>
            <pc:sldMk cId="3317289597" sldId="2464"/>
            <ac:cxnSpMk id="182" creationId="{511CCCDA-7605-36A4-425E-1AD5081A3BA4}"/>
          </ac:cxnSpMkLst>
        </pc:cxnChg>
        <pc:cxnChg chg="add mod">
          <ac:chgData name="Iñaki Val Beitia" userId="c091fdec-014d-40a0-997a-9f48f5a155e9" providerId="ADAL" clId="{940C9F51-1485-46BE-AA35-42023C68D4F7}" dt="2024-08-19T09:56:21.527" v="49" actId="1076"/>
          <ac:cxnSpMkLst>
            <pc:docMk/>
            <pc:sldMk cId="3317289597" sldId="2464"/>
            <ac:cxnSpMk id="183" creationId="{6343DDF9-88B0-3F5C-FB3D-D679A2A1D155}"/>
          </ac:cxnSpMkLst>
        </pc:cxnChg>
        <pc:cxnChg chg="add mod">
          <ac:chgData name="Iñaki Val Beitia" userId="c091fdec-014d-40a0-997a-9f48f5a155e9" providerId="ADAL" clId="{940C9F51-1485-46BE-AA35-42023C68D4F7}" dt="2024-08-19T09:56:21.527" v="49" actId="1076"/>
          <ac:cxnSpMkLst>
            <pc:docMk/>
            <pc:sldMk cId="3317289597" sldId="2464"/>
            <ac:cxnSpMk id="185" creationId="{88B189DD-526A-2248-F7EF-FB9B042BE268}"/>
          </ac:cxnSpMkLst>
        </pc:cxnChg>
        <pc:cxnChg chg="add mod">
          <ac:chgData name="Iñaki Val Beitia" userId="c091fdec-014d-40a0-997a-9f48f5a155e9" providerId="ADAL" clId="{940C9F51-1485-46BE-AA35-42023C68D4F7}" dt="2024-08-19T09:56:21.527" v="49" actId="1076"/>
          <ac:cxnSpMkLst>
            <pc:docMk/>
            <pc:sldMk cId="3317289597" sldId="2464"/>
            <ac:cxnSpMk id="187" creationId="{2E1EC9D9-95BA-3620-3603-40CF3AADEEEA}"/>
          </ac:cxnSpMkLst>
        </pc:cxnChg>
        <pc:cxnChg chg="del">
          <ac:chgData name="Iñaki Val Beitia" userId="c091fdec-014d-40a0-997a-9f48f5a155e9" providerId="ADAL" clId="{940C9F51-1485-46BE-AA35-42023C68D4F7}" dt="2024-08-19T09:55:27.668" v="41" actId="478"/>
          <ac:cxnSpMkLst>
            <pc:docMk/>
            <pc:sldMk cId="3317289597" sldId="2464"/>
            <ac:cxnSpMk id="196" creationId="{55A5C9C3-AB6F-8F1D-046F-902A507E287F}"/>
          </ac:cxnSpMkLst>
        </pc:cxnChg>
        <pc:cxnChg chg="add mod">
          <ac:chgData name="Iñaki Val Beitia" userId="c091fdec-014d-40a0-997a-9f48f5a155e9" providerId="ADAL" clId="{940C9F51-1485-46BE-AA35-42023C68D4F7}" dt="2024-08-19T09:56:21.527" v="49" actId="1076"/>
          <ac:cxnSpMkLst>
            <pc:docMk/>
            <pc:sldMk cId="3317289597" sldId="2464"/>
            <ac:cxnSpMk id="203" creationId="{41F46BF5-8EC9-DC30-E862-6AF4EB16657B}"/>
          </ac:cxnSpMkLst>
        </pc:cxnChg>
        <pc:cxnChg chg="add mod">
          <ac:chgData name="Iñaki Val Beitia" userId="c091fdec-014d-40a0-997a-9f48f5a155e9" providerId="ADAL" clId="{940C9F51-1485-46BE-AA35-42023C68D4F7}" dt="2024-08-19T09:56:21.527" v="49" actId="1076"/>
          <ac:cxnSpMkLst>
            <pc:docMk/>
            <pc:sldMk cId="3317289597" sldId="2464"/>
            <ac:cxnSpMk id="205" creationId="{1067633E-4A96-E894-48ED-942BA30D3718}"/>
          </ac:cxnSpMkLst>
        </pc:cxnChg>
        <pc:cxnChg chg="del mod">
          <ac:chgData name="Iñaki Val Beitia" userId="c091fdec-014d-40a0-997a-9f48f5a155e9" providerId="ADAL" clId="{940C9F51-1485-46BE-AA35-42023C68D4F7}" dt="2024-08-19T09:55:27.668" v="41" actId="478"/>
          <ac:cxnSpMkLst>
            <pc:docMk/>
            <pc:sldMk cId="3317289597" sldId="2464"/>
            <ac:cxnSpMk id="216" creationId="{BB9FBFFE-61C0-6769-CB7C-4291529A69BE}"/>
          </ac:cxnSpMkLst>
        </pc:cxnChg>
        <pc:cxnChg chg="del mod">
          <ac:chgData name="Iñaki Val Beitia" userId="c091fdec-014d-40a0-997a-9f48f5a155e9" providerId="ADAL" clId="{940C9F51-1485-46BE-AA35-42023C68D4F7}" dt="2024-08-19T09:55:27.668" v="41" actId="478"/>
          <ac:cxnSpMkLst>
            <pc:docMk/>
            <pc:sldMk cId="3317289597" sldId="2464"/>
            <ac:cxnSpMk id="223" creationId="{26051FF8-F4FE-5809-2E7D-C0E12C76B19D}"/>
          </ac:cxnSpMkLst>
        </pc:cxnChg>
        <pc:cxnChg chg="del">
          <ac:chgData name="Iñaki Val Beitia" userId="c091fdec-014d-40a0-997a-9f48f5a155e9" providerId="ADAL" clId="{940C9F51-1485-46BE-AA35-42023C68D4F7}" dt="2024-08-19T09:55:27.668" v="41" actId="478"/>
          <ac:cxnSpMkLst>
            <pc:docMk/>
            <pc:sldMk cId="3317289597" sldId="2464"/>
            <ac:cxnSpMk id="225" creationId="{463888B9-2336-5EF4-B4B1-671C8A01E72D}"/>
          </ac:cxnSpMkLst>
        </pc:cxnChg>
        <pc:cxnChg chg="del">
          <ac:chgData name="Iñaki Val Beitia" userId="c091fdec-014d-40a0-997a-9f48f5a155e9" providerId="ADAL" clId="{940C9F51-1485-46BE-AA35-42023C68D4F7}" dt="2024-08-19T09:55:27.668" v="41" actId="478"/>
          <ac:cxnSpMkLst>
            <pc:docMk/>
            <pc:sldMk cId="3317289597" sldId="2464"/>
            <ac:cxnSpMk id="226" creationId="{1A902BD8-D8DA-5DF8-2BDB-B97BD833D52D}"/>
          </ac:cxnSpMkLst>
        </pc:cxnChg>
        <pc:cxnChg chg="del mod">
          <ac:chgData name="Iñaki Val Beitia" userId="c091fdec-014d-40a0-997a-9f48f5a155e9" providerId="ADAL" clId="{940C9F51-1485-46BE-AA35-42023C68D4F7}" dt="2024-08-19T09:55:27.668" v="41" actId="478"/>
          <ac:cxnSpMkLst>
            <pc:docMk/>
            <pc:sldMk cId="3317289597" sldId="2464"/>
            <ac:cxnSpMk id="232" creationId="{D1A05E19-A53A-25C0-48C0-F4C852D500E0}"/>
          </ac:cxnSpMkLst>
        </pc:cxnChg>
        <pc:cxnChg chg="del mod">
          <ac:chgData name="Iñaki Val Beitia" userId="c091fdec-014d-40a0-997a-9f48f5a155e9" providerId="ADAL" clId="{940C9F51-1485-46BE-AA35-42023C68D4F7}" dt="2024-08-19T09:55:27.668" v="41" actId="478"/>
          <ac:cxnSpMkLst>
            <pc:docMk/>
            <pc:sldMk cId="3317289597" sldId="2464"/>
            <ac:cxnSpMk id="236" creationId="{195113C2-169E-A907-DBD5-39591C0130C7}"/>
          </ac:cxnSpMkLst>
        </pc:cxnChg>
        <pc:cxnChg chg="del mod">
          <ac:chgData name="Iñaki Val Beitia" userId="c091fdec-014d-40a0-997a-9f48f5a155e9" providerId="ADAL" clId="{940C9F51-1485-46BE-AA35-42023C68D4F7}" dt="2024-08-19T09:55:27.668" v="41" actId="478"/>
          <ac:cxnSpMkLst>
            <pc:docMk/>
            <pc:sldMk cId="3317289597" sldId="2464"/>
            <ac:cxnSpMk id="239" creationId="{1D1954E6-A512-A420-4314-67892883DF9A}"/>
          </ac:cxnSpMkLst>
        </pc:cxnChg>
        <pc:cxnChg chg="del mod">
          <ac:chgData name="Iñaki Val Beitia" userId="c091fdec-014d-40a0-997a-9f48f5a155e9" providerId="ADAL" clId="{940C9F51-1485-46BE-AA35-42023C68D4F7}" dt="2024-08-19T09:55:30.550" v="42" actId="478"/>
          <ac:cxnSpMkLst>
            <pc:docMk/>
            <pc:sldMk cId="3317289597" sldId="2464"/>
            <ac:cxnSpMk id="246" creationId="{42131617-8EDA-BB51-A3EE-734BD874F6B0}"/>
          </ac:cxnSpMkLst>
        </pc:cxnChg>
        <pc:cxnChg chg="del mod">
          <ac:chgData name="Iñaki Val Beitia" userId="c091fdec-014d-40a0-997a-9f48f5a155e9" providerId="ADAL" clId="{940C9F51-1485-46BE-AA35-42023C68D4F7}" dt="2024-08-19T09:55:30.550" v="42" actId="478"/>
          <ac:cxnSpMkLst>
            <pc:docMk/>
            <pc:sldMk cId="3317289597" sldId="2464"/>
            <ac:cxnSpMk id="263" creationId="{4AD4C30E-FF28-1BA5-8E84-A583A669FB19}"/>
          </ac:cxnSpMkLst>
        </pc:cxnChg>
        <pc:cxnChg chg="del">
          <ac:chgData name="Iñaki Val Beitia" userId="c091fdec-014d-40a0-997a-9f48f5a155e9" providerId="ADAL" clId="{940C9F51-1485-46BE-AA35-42023C68D4F7}" dt="2024-08-19T09:55:30.550" v="42" actId="478"/>
          <ac:cxnSpMkLst>
            <pc:docMk/>
            <pc:sldMk cId="3317289597" sldId="2464"/>
            <ac:cxnSpMk id="264" creationId="{39586B14-E0D8-C112-BEAF-A9B63EB09F11}"/>
          </ac:cxnSpMkLst>
        </pc:cxnChg>
        <pc:cxnChg chg="del mod">
          <ac:chgData name="Iñaki Val Beitia" userId="c091fdec-014d-40a0-997a-9f48f5a155e9" providerId="ADAL" clId="{940C9F51-1485-46BE-AA35-42023C68D4F7}" dt="2024-08-19T09:55:30.550" v="42" actId="478"/>
          <ac:cxnSpMkLst>
            <pc:docMk/>
            <pc:sldMk cId="3317289597" sldId="2464"/>
            <ac:cxnSpMk id="277" creationId="{4428D6F6-712F-04E9-A417-FC5C138327E7}"/>
          </ac:cxnSpMkLst>
        </pc:cxnChg>
        <pc:cxnChg chg="del">
          <ac:chgData name="Iñaki Val Beitia" userId="c091fdec-014d-40a0-997a-9f48f5a155e9" providerId="ADAL" clId="{940C9F51-1485-46BE-AA35-42023C68D4F7}" dt="2024-08-19T09:55:30.550" v="42" actId="478"/>
          <ac:cxnSpMkLst>
            <pc:docMk/>
            <pc:sldMk cId="3317289597" sldId="2464"/>
            <ac:cxnSpMk id="279" creationId="{37027A3A-73D8-D99B-58F9-13DF29C05B6D}"/>
          </ac:cxnSpMkLst>
        </pc:cxnChg>
        <pc:cxnChg chg="del">
          <ac:chgData name="Iñaki Val Beitia" userId="c091fdec-014d-40a0-997a-9f48f5a155e9" providerId="ADAL" clId="{940C9F51-1485-46BE-AA35-42023C68D4F7}" dt="2024-08-19T09:55:30.550" v="42" actId="478"/>
          <ac:cxnSpMkLst>
            <pc:docMk/>
            <pc:sldMk cId="3317289597" sldId="2464"/>
            <ac:cxnSpMk id="280" creationId="{9FCCB81A-6A5C-0624-AC89-BEE898E8F233}"/>
          </ac:cxnSpMkLst>
        </pc:cxnChg>
        <pc:cxnChg chg="del">
          <ac:chgData name="Iñaki Val Beitia" userId="c091fdec-014d-40a0-997a-9f48f5a155e9" providerId="ADAL" clId="{940C9F51-1485-46BE-AA35-42023C68D4F7}" dt="2024-08-19T09:55:30.550" v="42" actId="478"/>
          <ac:cxnSpMkLst>
            <pc:docMk/>
            <pc:sldMk cId="3317289597" sldId="2464"/>
            <ac:cxnSpMk id="282" creationId="{503E6B16-34E2-5929-7951-E99BC76BE6CF}"/>
          </ac:cxnSpMkLst>
        </pc:cxnChg>
        <pc:cxnChg chg="del">
          <ac:chgData name="Iñaki Val Beitia" userId="c091fdec-014d-40a0-997a-9f48f5a155e9" providerId="ADAL" clId="{940C9F51-1485-46BE-AA35-42023C68D4F7}" dt="2024-08-19T09:55:30.550" v="42" actId="478"/>
          <ac:cxnSpMkLst>
            <pc:docMk/>
            <pc:sldMk cId="3317289597" sldId="2464"/>
            <ac:cxnSpMk id="284" creationId="{2D6FBAA2-D328-4055-1671-116854BB4A0A}"/>
          </ac:cxnSpMkLst>
        </pc:cxnChg>
        <pc:cxnChg chg="del">
          <ac:chgData name="Iñaki Val Beitia" userId="c091fdec-014d-40a0-997a-9f48f5a155e9" providerId="ADAL" clId="{940C9F51-1485-46BE-AA35-42023C68D4F7}" dt="2024-08-19T09:55:27.668" v="41" actId="478"/>
          <ac:cxnSpMkLst>
            <pc:docMk/>
            <pc:sldMk cId="3317289597" sldId="2464"/>
            <ac:cxnSpMk id="286" creationId="{65E3CD08-1281-DDC3-CB6C-33FB8FE7A04E}"/>
          </ac:cxnSpMkLst>
        </pc:cxnChg>
        <pc:cxnChg chg="del">
          <ac:chgData name="Iñaki Val Beitia" userId="c091fdec-014d-40a0-997a-9f48f5a155e9" providerId="ADAL" clId="{940C9F51-1485-46BE-AA35-42023C68D4F7}" dt="2024-08-19T09:55:27.668" v="41" actId="478"/>
          <ac:cxnSpMkLst>
            <pc:docMk/>
            <pc:sldMk cId="3317289597" sldId="2464"/>
            <ac:cxnSpMk id="289" creationId="{5D67C067-0A88-97D6-227A-096148B6FD9D}"/>
          </ac:cxnSpMkLst>
        </pc:cxnChg>
        <pc:cxnChg chg="del">
          <ac:chgData name="Iñaki Val Beitia" userId="c091fdec-014d-40a0-997a-9f48f5a155e9" providerId="ADAL" clId="{940C9F51-1485-46BE-AA35-42023C68D4F7}" dt="2024-08-19T09:55:27.668" v="41" actId="478"/>
          <ac:cxnSpMkLst>
            <pc:docMk/>
            <pc:sldMk cId="3317289597" sldId="2464"/>
            <ac:cxnSpMk id="297" creationId="{352780AB-D1A8-584D-1938-F2841B160E8C}"/>
          </ac:cxnSpMkLst>
        </pc:cxnChg>
        <pc:cxnChg chg="del">
          <ac:chgData name="Iñaki Val Beitia" userId="c091fdec-014d-40a0-997a-9f48f5a155e9" providerId="ADAL" clId="{940C9F51-1485-46BE-AA35-42023C68D4F7}" dt="2024-08-19T09:55:30.550" v="42" actId="478"/>
          <ac:cxnSpMkLst>
            <pc:docMk/>
            <pc:sldMk cId="3317289597" sldId="2464"/>
            <ac:cxnSpMk id="300" creationId="{55C3DB8E-083F-CA47-5C4F-C0F3F547C2A4}"/>
          </ac:cxnSpMkLst>
        </pc:cxnChg>
        <pc:cxnChg chg="del">
          <ac:chgData name="Iñaki Val Beitia" userId="c091fdec-014d-40a0-997a-9f48f5a155e9" providerId="ADAL" clId="{940C9F51-1485-46BE-AA35-42023C68D4F7}" dt="2024-08-19T09:55:27.668" v="41" actId="478"/>
          <ac:cxnSpMkLst>
            <pc:docMk/>
            <pc:sldMk cId="3317289597" sldId="2464"/>
            <ac:cxnSpMk id="302" creationId="{53973C74-8DFA-A9DA-9DF9-82F5319F9087}"/>
          </ac:cxnSpMkLst>
        </pc:cxn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09:56:53.820" v="51"/>
              <pc2:cmMkLst xmlns:pc2="http://schemas.microsoft.com/office/powerpoint/2019/9/main/command">
                <pc:docMk/>
                <pc:sldMk cId="3317289597" sldId="2464"/>
                <pc2:cmMk id="{5C0721D9-F53D-47EB-A160-A5198E9EE4CA}"/>
              </pc2:cmMkLst>
            </pc226:cmChg>
          </p:ext>
        </pc:extLst>
      </pc:sldChg>
      <pc:sldChg chg="addSp modSp mod delCm modCm">
        <pc:chgData name="Iñaki Val Beitia" userId="c091fdec-014d-40a0-997a-9f48f5a155e9" providerId="ADAL" clId="{940C9F51-1485-46BE-AA35-42023C68D4F7}" dt="2024-09-04T19:36:37.384" v="3466" actId="20577"/>
        <pc:sldMkLst>
          <pc:docMk/>
          <pc:sldMk cId="654723919" sldId="2465"/>
        </pc:sldMkLst>
        <pc:spChg chg="mod">
          <ac:chgData name="Iñaki Val Beitia" userId="c091fdec-014d-40a0-997a-9f48f5a155e9" providerId="ADAL" clId="{940C9F51-1485-46BE-AA35-42023C68D4F7}" dt="2024-09-04T19:36:37.384" v="3466" actId="20577"/>
          <ac:spMkLst>
            <pc:docMk/>
            <pc:sldMk cId="654723919" sldId="2465"/>
            <ac:spMk id="3" creationId="{5ADB85B2-F848-8EF3-D0E4-AB034CD6CAED}"/>
          </ac:spMkLst>
        </pc:spChg>
        <pc:spChg chg="mod">
          <ac:chgData name="Iñaki Val Beitia" userId="c091fdec-014d-40a0-997a-9f48f5a155e9" providerId="ADAL" clId="{940C9F51-1485-46BE-AA35-42023C68D4F7}" dt="2024-08-19T09:53:32" v="23"/>
          <ac:spMkLst>
            <pc:docMk/>
            <pc:sldMk cId="654723919" sldId="2465"/>
            <ac:spMk id="6" creationId="{4405171E-9F3A-C46D-EF4B-1257A6766EF6}"/>
          </ac:spMkLst>
        </pc:spChg>
        <pc:spChg chg="add mod">
          <ac:chgData name="Iñaki Val Beitia" userId="c091fdec-014d-40a0-997a-9f48f5a155e9" providerId="ADAL" clId="{940C9F51-1485-46BE-AA35-42023C68D4F7}" dt="2024-08-20T06:36:21.482" v="1143" actId="1076"/>
          <ac:spMkLst>
            <pc:docMk/>
            <pc:sldMk cId="654723919" sldId="2465"/>
            <ac:spMk id="7" creationId="{1B282288-18F9-AB80-F414-3899371A8950}"/>
          </ac:spMkLst>
        </pc:spChg>
        <pc:picChg chg="mod">
          <ac:chgData name="Iñaki Val Beitia" userId="c091fdec-014d-40a0-997a-9f48f5a155e9" providerId="ADAL" clId="{940C9F51-1485-46BE-AA35-42023C68D4F7}" dt="2024-08-20T06:36:41.497" v="1145" actId="1076"/>
          <ac:picMkLst>
            <pc:docMk/>
            <pc:sldMk cId="654723919" sldId="2465"/>
            <ac:picMk id="87" creationId="{FE1B2DB5-A7F3-C5C1-4AFB-66E089CCCF58}"/>
          </ac:picMkLst>
        </pc:picChg>
        <pc:extLst>
          <p:ext xmlns:p="http://schemas.openxmlformats.org/presentationml/2006/main" uri="{D6D511B9-2390-475A-947B-AFAB55BFBCF1}">
            <pc226:cmChg xmlns:pc226="http://schemas.microsoft.com/office/powerpoint/2022/06/main/command" chg="del mod">
              <pc226:chgData name="Iñaki Val Beitia" userId="c091fdec-014d-40a0-997a-9f48f5a155e9" providerId="ADAL" clId="{940C9F51-1485-46BE-AA35-42023C68D4F7}" dt="2024-08-20T06:36:46.699" v="1146"/>
              <pc2:cmMkLst xmlns:pc2="http://schemas.microsoft.com/office/powerpoint/2019/9/main/command">
                <pc:docMk/>
                <pc:sldMk cId="654723919" sldId="2465"/>
                <pc2:cmMk id="{C3E08A84-2F26-427C-9C4B-67EFB2F5F509}"/>
              </pc2:cmMkLst>
            </pc226:cmChg>
          </p:ext>
        </pc:extLst>
      </pc:sldChg>
      <pc:sldChg chg="modSp mod">
        <pc:chgData name="Iñaki Val Beitia" userId="c091fdec-014d-40a0-997a-9f48f5a155e9" providerId="ADAL" clId="{940C9F51-1485-46BE-AA35-42023C68D4F7}" dt="2024-09-07T07:11:25.167" v="3971" actId="20577"/>
        <pc:sldMkLst>
          <pc:docMk/>
          <pc:sldMk cId="2223560800" sldId="2466"/>
        </pc:sldMkLst>
        <pc:spChg chg="mod">
          <ac:chgData name="Iñaki Val Beitia" userId="c091fdec-014d-40a0-997a-9f48f5a155e9" providerId="ADAL" clId="{940C9F51-1485-46BE-AA35-42023C68D4F7}" dt="2024-09-07T07:11:25.167" v="3971" actId="20577"/>
          <ac:spMkLst>
            <pc:docMk/>
            <pc:sldMk cId="2223560800" sldId="2466"/>
            <ac:spMk id="3" creationId="{5ADB85B2-F848-8EF3-D0E4-AB034CD6CAED}"/>
          </ac:spMkLst>
        </pc:spChg>
        <pc:spChg chg="mod">
          <ac:chgData name="Iñaki Val Beitia" userId="c091fdec-014d-40a0-997a-9f48f5a155e9" providerId="ADAL" clId="{940C9F51-1485-46BE-AA35-42023C68D4F7}" dt="2024-08-19T09:53:41.696" v="25"/>
          <ac:spMkLst>
            <pc:docMk/>
            <pc:sldMk cId="2223560800" sldId="2466"/>
            <ac:spMk id="6" creationId="{4405171E-9F3A-C46D-EF4B-1257A6766EF6}"/>
          </ac:spMkLst>
        </pc:spChg>
        <pc:picChg chg="mod">
          <ac:chgData name="Iñaki Val Beitia" userId="c091fdec-014d-40a0-997a-9f48f5a155e9" providerId="ADAL" clId="{940C9F51-1485-46BE-AA35-42023C68D4F7}" dt="2024-09-07T07:10:42.001" v="3963" actId="1076"/>
          <ac:picMkLst>
            <pc:docMk/>
            <pc:sldMk cId="2223560800" sldId="2466"/>
            <ac:picMk id="74" creationId="{69ADE388-AEF4-B870-A646-822B6A7A3ECB}"/>
          </ac:picMkLst>
        </pc:picChg>
      </pc:sldChg>
      <pc:sldChg chg="modSp mod">
        <pc:chgData name="Iñaki Val Beitia" userId="c091fdec-014d-40a0-997a-9f48f5a155e9" providerId="ADAL" clId="{940C9F51-1485-46BE-AA35-42023C68D4F7}" dt="2024-09-07T07:08:40.617" v="3852" actId="20577"/>
        <pc:sldMkLst>
          <pc:docMk/>
          <pc:sldMk cId="2467760275" sldId="2467"/>
        </pc:sldMkLst>
        <pc:spChg chg="mod">
          <ac:chgData name="Iñaki Val Beitia" userId="c091fdec-014d-40a0-997a-9f48f5a155e9" providerId="ADAL" clId="{940C9F51-1485-46BE-AA35-42023C68D4F7}" dt="2024-09-04T19:40:13.326" v="3493" actId="20577"/>
          <ac:spMkLst>
            <pc:docMk/>
            <pc:sldMk cId="2467760275" sldId="2467"/>
            <ac:spMk id="2" creationId="{11F601F6-D253-E91E-612F-5DFF4D6E5FF5}"/>
          </ac:spMkLst>
        </pc:spChg>
        <pc:spChg chg="mod">
          <ac:chgData name="Iñaki Val Beitia" userId="c091fdec-014d-40a0-997a-9f48f5a155e9" providerId="ADAL" clId="{940C9F51-1485-46BE-AA35-42023C68D4F7}" dt="2024-08-19T09:53:45.320" v="26"/>
          <ac:spMkLst>
            <pc:docMk/>
            <pc:sldMk cId="2467760275" sldId="2467"/>
            <ac:spMk id="6" creationId="{32053624-AE6F-C86A-2E69-F31B9D600126}"/>
          </ac:spMkLst>
        </pc:spChg>
        <pc:spChg chg="mod">
          <ac:chgData name="Iñaki Val Beitia" userId="c091fdec-014d-40a0-997a-9f48f5a155e9" providerId="ADAL" clId="{940C9F51-1485-46BE-AA35-42023C68D4F7}" dt="2024-09-07T07:08:40.617" v="3852" actId="20577"/>
          <ac:spMkLst>
            <pc:docMk/>
            <pc:sldMk cId="2467760275" sldId="2467"/>
            <ac:spMk id="27" creationId="{E7DEC1D6-DA98-A586-28FE-C0321BE89D5C}"/>
          </ac:spMkLst>
        </pc:spChg>
      </pc:sldChg>
      <pc:sldChg chg="addSp delSp modSp mod addCm delCm">
        <pc:chgData name="Iñaki Val Beitia" userId="c091fdec-014d-40a0-997a-9f48f5a155e9" providerId="ADAL" clId="{940C9F51-1485-46BE-AA35-42023C68D4F7}" dt="2024-09-07T07:00:05.107" v="3598" actId="1036"/>
        <pc:sldMkLst>
          <pc:docMk/>
          <pc:sldMk cId="2015360470" sldId="2468"/>
        </pc:sldMkLst>
        <pc:spChg chg="mod">
          <ac:chgData name="Iñaki Val Beitia" userId="c091fdec-014d-40a0-997a-9f48f5a155e9" providerId="ADAL" clId="{940C9F51-1485-46BE-AA35-42023C68D4F7}" dt="2024-09-07T06:59:54.586" v="3589" actId="1035"/>
          <ac:spMkLst>
            <pc:docMk/>
            <pc:sldMk cId="2015360470" sldId="2468"/>
            <ac:spMk id="2" creationId="{39158B35-01C3-4236-A3CC-104A25433C80}"/>
          </ac:spMkLst>
        </pc:spChg>
        <pc:spChg chg="mod">
          <ac:chgData name="Iñaki Val Beitia" userId="c091fdec-014d-40a0-997a-9f48f5a155e9" providerId="ADAL" clId="{940C9F51-1485-46BE-AA35-42023C68D4F7}" dt="2024-09-07T06:59:58.354" v="3595" actId="1035"/>
          <ac:spMkLst>
            <pc:docMk/>
            <pc:sldMk cId="2015360470" sldId="2468"/>
            <ac:spMk id="3" creationId="{AAB7C2D3-2625-4C6E-88CD-D4F1A5F7AD56}"/>
          </ac:spMkLst>
        </pc:spChg>
        <pc:spChg chg="mod">
          <ac:chgData name="Iñaki Val Beitia" userId="c091fdec-014d-40a0-997a-9f48f5a155e9" providerId="ADAL" clId="{940C9F51-1485-46BE-AA35-42023C68D4F7}" dt="2024-08-19T09:53:48.853" v="27"/>
          <ac:spMkLst>
            <pc:docMk/>
            <pc:sldMk cId="2015360470" sldId="2468"/>
            <ac:spMk id="6" creationId="{0BBA57DE-3362-400B-98B6-1FF4281AD74F}"/>
          </ac:spMkLst>
        </pc:spChg>
        <pc:spChg chg="add mod">
          <ac:chgData name="Iñaki Val Beitia" userId="c091fdec-014d-40a0-997a-9f48f5a155e9" providerId="ADAL" clId="{940C9F51-1485-46BE-AA35-42023C68D4F7}" dt="2024-09-07T07:00:05.107" v="3598" actId="1036"/>
          <ac:spMkLst>
            <pc:docMk/>
            <pc:sldMk cId="2015360470" sldId="2468"/>
            <ac:spMk id="8" creationId="{6FF70731-99CE-6B89-F5C1-67715088DA73}"/>
          </ac:spMkLst>
        </pc:spChg>
        <pc:spChg chg="add del mod">
          <ac:chgData name="Iñaki Val Beitia" userId="c091fdec-014d-40a0-997a-9f48f5a155e9" providerId="ADAL" clId="{940C9F51-1485-46BE-AA35-42023C68D4F7}" dt="2024-08-23T11:18:56.132" v="2136" actId="478"/>
          <ac:spMkLst>
            <pc:docMk/>
            <pc:sldMk cId="2015360470" sldId="2468"/>
            <ac:spMk id="11" creationId="{98C13983-3CBD-2DB0-6820-86C89FEF9B88}"/>
          </ac:spMkLst>
        </pc:spChg>
        <pc:spChg chg="add mod">
          <ac:chgData name="Iñaki Val Beitia" userId="c091fdec-014d-40a0-997a-9f48f5a155e9" providerId="ADAL" clId="{940C9F51-1485-46BE-AA35-42023C68D4F7}" dt="2024-09-07T07:00:05.107" v="3598" actId="1036"/>
          <ac:spMkLst>
            <pc:docMk/>
            <pc:sldMk cId="2015360470" sldId="2468"/>
            <ac:spMk id="13" creationId="{C531B2BD-5AC5-5DD6-C472-22EE571018BA}"/>
          </ac:spMkLst>
        </pc:spChg>
        <pc:spChg chg="add mod">
          <ac:chgData name="Iñaki Val Beitia" userId="c091fdec-014d-40a0-997a-9f48f5a155e9" providerId="ADAL" clId="{940C9F51-1485-46BE-AA35-42023C68D4F7}" dt="2024-09-07T07:00:05.107" v="3598" actId="1036"/>
          <ac:spMkLst>
            <pc:docMk/>
            <pc:sldMk cId="2015360470" sldId="2468"/>
            <ac:spMk id="14" creationId="{D5D5D5B0-4CC7-FAE4-AF5D-382E08893C7A}"/>
          </ac:spMkLst>
        </pc:spChg>
        <pc:spChg chg="add mod">
          <ac:chgData name="Iñaki Val Beitia" userId="c091fdec-014d-40a0-997a-9f48f5a155e9" providerId="ADAL" clId="{940C9F51-1485-46BE-AA35-42023C68D4F7}" dt="2024-09-07T07:00:05.107" v="3598" actId="1036"/>
          <ac:spMkLst>
            <pc:docMk/>
            <pc:sldMk cId="2015360470" sldId="2468"/>
            <ac:spMk id="15" creationId="{BD2FA171-E871-7E7F-532F-A4EF210A6EB0}"/>
          </ac:spMkLst>
        </pc:spChg>
        <pc:spChg chg="add mod">
          <ac:chgData name="Iñaki Val Beitia" userId="c091fdec-014d-40a0-997a-9f48f5a155e9" providerId="ADAL" clId="{940C9F51-1485-46BE-AA35-42023C68D4F7}" dt="2024-09-07T07:00:05.107" v="3598" actId="1036"/>
          <ac:spMkLst>
            <pc:docMk/>
            <pc:sldMk cId="2015360470" sldId="2468"/>
            <ac:spMk id="16" creationId="{FD5234C4-85D2-377B-2B4F-D497A00EC665}"/>
          </ac:spMkLst>
        </pc:spChg>
        <pc:spChg chg="add del mod">
          <ac:chgData name="Iñaki Val Beitia" userId="c091fdec-014d-40a0-997a-9f48f5a155e9" providerId="ADAL" clId="{940C9F51-1485-46BE-AA35-42023C68D4F7}" dt="2024-08-23T11:31:28.693" v="2144" actId="478"/>
          <ac:spMkLst>
            <pc:docMk/>
            <pc:sldMk cId="2015360470" sldId="2468"/>
            <ac:spMk id="17" creationId="{DB73F1D0-C313-31FA-0781-2ADE9800E389}"/>
          </ac:spMkLst>
        </pc:spChg>
        <pc:spChg chg="add del mod">
          <ac:chgData name="Iñaki Val Beitia" userId="c091fdec-014d-40a0-997a-9f48f5a155e9" providerId="ADAL" clId="{940C9F51-1485-46BE-AA35-42023C68D4F7}" dt="2024-08-23T11:31:24.205" v="2140" actId="478"/>
          <ac:spMkLst>
            <pc:docMk/>
            <pc:sldMk cId="2015360470" sldId="2468"/>
            <ac:spMk id="18" creationId="{7B4CB576-D1E7-E704-2678-DE5950102B67}"/>
          </ac:spMkLst>
        </pc:spChg>
        <pc:spChg chg="add del mod">
          <ac:chgData name="Iñaki Val Beitia" userId="c091fdec-014d-40a0-997a-9f48f5a155e9" providerId="ADAL" clId="{940C9F51-1485-46BE-AA35-42023C68D4F7}" dt="2024-08-23T11:31:30.082" v="2145" actId="478"/>
          <ac:spMkLst>
            <pc:docMk/>
            <pc:sldMk cId="2015360470" sldId="2468"/>
            <ac:spMk id="19" creationId="{B2D882EB-94B6-DF28-7FD5-C4EB8B0BD3C9}"/>
          </ac:spMkLst>
        </pc:spChg>
        <pc:spChg chg="add del mod">
          <ac:chgData name="Iñaki Val Beitia" userId="c091fdec-014d-40a0-997a-9f48f5a155e9" providerId="ADAL" clId="{940C9F51-1485-46BE-AA35-42023C68D4F7}" dt="2024-08-23T11:31:27.656" v="2143" actId="478"/>
          <ac:spMkLst>
            <pc:docMk/>
            <pc:sldMk cId="2015360470" sldId="2468"/>
            <ac:spMk id="21" creationId="{6832AA48-D782-A5A7-2322-6F28009F7C27}"/>
          </ac:spMkLst>
        </pc:spChg>
        <pc:spChg chg="add mod">
          <ac:chgData name="Iñaki Val Beitia" userId="c091fdec-014d-40a0-997a-9f48f5a155e9" providerId="ADAL" clId="{940C9F51-1485-46BE-AA35-42023C68D4F7}" dt="2024-09-07T07:00:05.107" v="3598" actId="1036"/>
          <ac:spMkLst>
            <pc:docMk/>
            <pc:sldMk cId="2015360470" sldId="2468"/>
            <ac:spMk id="24" creationId="{5BB3BF20-CA45-D6C9-0D3E-EA6E4B66038B}"/>
          </ac:spMkLst>
        </pc:spChg>
        <pc:spChg chg="add del mod">
          <ac:chgData name="Iñaki Val Beitia" userId="c091fdec-014d-40a0-997a-9f48f5a155e9" providerId="ADAL" clId="{940C9F51-1485-46BE-AA35-42023C68D4F7}" dt="2024-08-23T11:18:35.932" v="2124" actId="478"/>
          <ac:spMkLst>
            <pc:docMk/>
            <pc:sldMk cId="2015360470" sldId="2468"/>
            <ac:spMk id="25" creationId="{E02AA102-4EBF-E893-6E8E-841BB9234D9F}"/>
          </ac:spMkLst>
        </pc:spChg>
        <pc:spChg chg="add del mod">
          <ac:chgData name="Iñaki Val Beitia" userId="c091fdec-014d-40a0-997a-9f48f5a155e9" providerId="ADAL" clId="{940C9F51-1485-46BE-AA35-42023C68D4F7}" dt="2024-08-23T11:18:35.932" v="2124" actId="478"/>
          <ac:spMkLst>
            <pc:docMk/>
            <pc:sldMk cId="2015360470" sldId="2468"/>
            <ac:spMk id="26" creationId="{991F972A-6333-77E1-E9BC-E2FE4BA65F4B}"/>
          </ac:spMkLst>
        </pc:spChg>
        <pc:spChg chg="add del mod">
          <ac:chgData name="Iñaki Val Beitia" userId="c091fdec-014d-40a0-997a-9f48f5a155e9" providerId="ADAL" clId="{940C9F51-1485-46BE-AA35-42023C68D4F7}" dt="2024-08-23T11:18:35.932" v="2124" actId="478"/>
          <ac:spMkLst>
            <pc:docMk/>
            <pc:sldMk cId="2015360470" sldId="2468"/>
            <ac:spMk id="27" creationId="{5579A483-1DEC-78CA-F683-F6B90907B31C}"/>
          </ac:spMkLst>
        </pc:spChg>
        <pc:spChg chg="add del mod">
          <ac:chgData name="Iñaki Val Beitia" userId="c091fdec-014d-40a0-997a-9f48f5a155e9" providerId="ADAL" clId="{940C9F51-1485-46BE-AA35-42023C68D4F7}" dt="2024-08-23T11:18:35.932" v="2124" actId="478"/>
          <ac:spMkLst>
            <pc:docMk/>
            <pc:sldMk cId="2015360470" sldId="2468"/>
            <ac:spMk id="28" creationId="{D5C83636-1429-8FD2-AFD7-70722EDC587B}"/>
          </ac:spMkLst>
        </pc:spChg>
        <pc:spChg chg="add del mod">
          <ac:chgData name="Iñaki Val Beitia" userId="c091fdec-014d-40a0-997a-9f48f5a155e9" providerId="ADAL" clId="{940C9F51-1485-46BE-AA35-42023C68D4F7}" dt="2024-08-23T11:18:35.932" v="2124" actId="478"/>
          <ac:spMkLst>
            <pc:docMk/>
            <pc:sldMk cId="2015360470" sldId="2468"/>
            <ac:spMk id="29" creationId="{AD5EC8B3-CF7B-2A02-326B-EA54DE9F8980}"/>
          </ac:spMkLst>
        </pc:spChg>
        <pc:spChg chg="add del mod">
          <ac:chgData name="Iñaki Val Beitia" userId="c091fdec-014d-40a0-997a-9f48f5a155e9" providerId="ADAL" clId="{940C9F51-1485-46BE-AA35-42023C68D4F7}" dt="2024-08-23T11:18:35.932" v="2124" actId="478"/>
          <ac:spMkLst>
            <pc:docMk/>
            <pc:sldMk cId="2015360470" sldId="2468"/>
            <ac:spMk id="31" creationId="{48B85438-E417-7254-548B-78A5713E3FD8}"/>
          </ac:spMkLst>
        </pc:spChg>
        <pc:spChg chg="add del mod">
          <ac:chgData name="Iñaki Val Beitia" userId="c091fdec-014d-40a0-997a-9f48f5a155e9" providerId="ADAL" clId="{940C9F51-1485-46BE-AA35-42023C68D4F7}" dt="2024-08-23T11:18:35.932" v="2124" actId="478"/>
          <ac:spMkLst>
            <pc:docMk/>
            <pc:sldMk cId="2015360470" sldId="2468"/>
            <ac:spMk id="34" creationId="{A37C9D4E-22CE-CD0C-DE15-3B90DBB82924}"/>
          </ac:spMkLst>
        </pc:spChg>
        <pc:spChg chg="mod">
          <ac:chgData name="Iñaki Val Beitia" userId="c091fdec-014d-40a0-997a-9f48f5a155e9" providerId="ADAL" clId="{940C9F51-1485-46BE-AA35-42023C68D4F7}" dt="2024-08-23T11:18:18.221" v="2121"/>
          <ac:spMkLst>
            <pc:docMk/>
            <pc:sldMk cId="2015360470" sldId="2468"/>
            <ac:spMk id="36" creationId="{41C958AB-88C6-6A88-7F83-7A9AD79BE3EF}"/>
          </ac:spMkLst>
        </pc:spChg>
        <pc:spChg chg="mod">
          <ac:chgData name="Iñaki Val Beitia" userId="c091fdec-014d-40a0-997a-9f48f5a155e9" providerId="ADAL" clId="{940C9F51-1485-46BE-AA35-42023C68D4F7}" dt="2024-08-23T11:18:18.221" v="2121"/>
          <ac:spMkLst>
            <pc:docMk/>
            <pc:sldMk cId="2015360470" sldId="2468"/>
            <ac:spMk id="37" creationId="{ACD320D8-82FD-E645-BADD-7A827BE73A18}"/>
          </ac:spMkLst>
        </pc:spChg>
        <pc:spChg chg="mod">
          <ac:chgData name="Iñaki Val Beitia" userId="c091fdec-014d-40a0-997a-9f48f5a155e9" providerId="ADAL" clId="{940C9F51-1485-46BE-AA35-42023C68D4F7}" dt="2024-08-23T11:18:18.221" v="2121"/>
          <ac:spMkLst>
            <pc:docMk/>
            <pc:sldMk cId="2015360470" sldId="2468"/>
            <ac:spMk id="38" creationId="{84BEB52D-F21B-57D6-793A-2D3DE725F857}"/>
          </ac:spMkLst>
        </pc:spChg>
        <pc:spChg chg="mod">
          <ac:chgData name="Iñaki Val Beitia" userId="c091fdec-014d-40a0-997a-9f48f5a155e9" providerId="ADAL" clId="{940C9F51-1485-46BE-AA35-42023C68D4F7}" dt="2024-08-23T11:18:18.221" v="2121"/>
          <ac:spMkLst>
            <pc:docMk/>
            <pc:sldMk cId="2015360470" sldId="2468"/>
            <ac:spMk id="40" creationId="{C24CB707-C248-0273-FA83-2B06F792EBCF}"/>
          </ac:spMkLst>
        </pc:spChg>
        <pc:spChg chg="mod">
          <ac:chgData name="Iñaki Val Beitia" userId="c091fdec-014d-40a0-997a-9f48f5a155e9" providerId="ADAL" clId="{940C9F51-1485-46BE-AA35-42023C68D4F7}" dt="2024-08-23T11:18:18.221" v="2121"/>
          <ac:spMkLst>
            <pc:docMk/>
            <pc:sldMk cId="2015360470" sldId="2468"/>
            <ac:spMk id="41" creationId="{CB1E604A-64C4-D2D0-A6D4-B5F3E02CCE89}"/>
          </ac:spMkLst>
        </pc:spChg>
        <pc:spChg chg="mod">
          <ac:chgData name="Iñaki Val Beitia" userId="c091fdec-014d-40a0-997a-9f48f5a155e9" providerId="ADAL" clId="{940C9F51-1485-46BE-AA35-42023C68D4F7}" dt="2024-08-23T11:18:18.221" v="2121"/>
          <ac:spMkLst>
            <pc:docMk/>
            <pc:sldMk cId="2015360470" sldId="2468"/>
            <ac:spMk id="42" creationId="{B9A881A7-5BB6-A3B7-2966-72BF4E36E965}"/>
          </ac:spMkLst>
        </pc:spChg>
        <pc:spChg chg="add del mod">
          <ac:chgData name="Iñaki Val Beitia" userId="c091fdec-014d-40a0-997a-9f48f5a155e9" providerId="ADAL" clId="{940C9F51-1485-46BE-AA35-42023C68D4F7}" dt="2024-08-23T11:18:48.464" v="2132" actId="478"/>
          <ac:spMkLst>
            <pc:docMk/>
            <pc:sldMk cId="2015360470" sldId="2468"/>
            <ac:spMk id="46" creationId="{9B971C7B-538B-F0B0-33A4-65BB9349B2EF}"/>
          </ac:spMkLst>
        </pc:spChg>
        <pc:spChg chg="add del mod">
          <ac:chgData name="Iñaki Val Beitia" userId="c091fdec-014d-40a0-997a-9f48f5a155e9" providerId="ADAL" clId="{940C9F51-1485-46BE-AA35-42023C68D4F7}" dt="2024-08-23T11:18:39.781" v="2127" actId="478"/>
          <ac:spMkLst>
            <pc:docMk/>
            <pc:sldMk cId="2015360470" sldId="2468"/>
            <ac:spMk id="47" creationId="{969E83F8-1DA9-7742-72D2-BB6A185D8F7B}"/>
          </ac:spMkLst>
        </pc:spChg>
        <pc:spChg chg="mod">
          <ac:chgData name="Iñaki Val Beitia" userId="c091fdec-014d-40a0-997a-9f48f5a155e9" providerId="ADAL" clId="{940C9F51-1485-46BE-AA35-42023C68D4F7}" dt="2024-08-23T11:18:18.221" v="2121"/>
          <ac:spMkLst>
            <pc:docMk/>
            <pc:sldMk cId="2015360470" sldId="2468"/>
            <ac:spMk id="49" creationId="{C97A0FAD-42E3-AB91-1457-7106159536DC}"/>
          </ac:spMkLst>
        </pc:spChg>
        <pc:spChg chg="mod">
          <ac:chgData name="Iñaki Val Beitia" userId="c091fdec-014d-40a0-997a-9f48f5a155e9" providerId="ADAL" clId="{940C9F51-1485-46BE-AA35-42023C68D4F7}" dt="2024-08-23T11:18:18.221" v="2121"/>
          <ac:spMkLst>
            <pc:docMk/>
            <pc:sldMk cId="2015360470" sldId="2468"/>
            <ac:spMk id="50" creationId="{0ACDCBC7-A512-531C-8BF3-D186FA9103EF}"/>
          </ac:spMkLst>
        </pc:spChg>
        <pc:spChg chg="mod">
          <ac:chgData name="Iñaki Val Beitia" userId="c091fdec-014d-40a0-997a-9f48f5a155e9" providerId="ADAL" clId="{940C9F51-1485-46BE-AA35-42023C68D4F7}" dt="2024-08-23T11:18:18.221" v="2121"/>
          <ac:spMkLst>
            <pc:docMk/>
            <pc:sldMk cId="2015360470" sldId="2468"/>
            <ac:spMk id="51" creationId="{AD24F006-AF49-8F62-0664-6EF82EDA626A}"/>
          </ac:spMkLst>
        </pc:spChg>
        <pc:spChg chg="add del mod">
          <ac:chgData name="Iñaki Val Beitia" userId="c091fdec-014d-40a0-997a-9f48f5a155e9" providerId="ADAL" clId="{940C9F51-1485-46BE-AA35-42023C68D4F7}" dt="2024-08-23T11:18:54.313" v="2135" actId="478"/>
          <ac:spMkLst>
            <pc:docMk/>
            <pc:sldMk cId="2015360470" sldId="2468"/>
            <ac:spMk id="52" creationId="{201A4FC3-05EC-707F-90D7-3A8BA3A25E96}"/>
          </ac:spMkLst>
        </pc:spChg>
        <pc:spChg chg="add del mod">
          <ac:chgData name="Iñaki Val Beitia" userId="c091fdec-014d-40a0-997a-9f48f5a155e9" providerId="ADAL" clId="{940C9F51-1485-46BE-AA35-42023C68D4F7}" dt="2024-08-23T11:18:35.932" v="2124" actId="478"/>
          <ac:spMkLst>
            <pc:docMk/>
            <pc:sldMk cId="2015360470" sldId="2468"/>
            <ac:spMk id="53" creationId="{F10CFC16-372F-F1E8-48B2-036AFCB5D4CF}"/>
          </ac:spMkLst>
        </pc:spChg>
        <pc:spChg chg="mod">
          <ac:chgData name="Iñaki Val Beitia" userId="c091fdec-014d-40a0-997a-9f48f5a155e9" providerId="ADAL" clId="{940C9F51-1485-46BE-AA35-42023C68D4F7}" dt="2024-08-23T11:18:18.221" v="2121"/>
          <ac:spMkLst>
            <pc:docMk/>
            <pc:sldMk cId="2015360470" sldId="2468"/>
            <ac:spMk id="55" creationId="{A81E0FF3-1C8D-8BEC-9A1C-9EE465AFF77E}"/>
          </ac:spMkLst>
        </pc:spChg>
        <pc:spChg chg="mod">
          <ac:chgData name="Iñaki Val Beitia" userId="c091fdec-014d-40a0-997a-9f48f5a155e9" providerId="ADAL" clId="{940C9F51-1485-46BE-AA35-42023C68D4F7}" dt="2024-08-23T11:18:18.221" v="2121"/>
          <ac:spMkLst>
            <pc:docMk/>
            <pc:sldMk cId="2015360470" sldId="2468"/>
            <ac:spMk id="56" creationId="{A06F779E-5803-C40F-BEC3-2E1CDC5E181A}"/>
          </ac:spMkLst>
        </pc:spChg>
        <pc:spChg chg="mod">
          <ac:chgData name="Iñaki Val Beitia" userId="c091fdec-014d-40a0-997a-9f48f5a155e9" providerId="ADAL" clId="{940C9F51-1485-46BE-AA35-42023C68D4F7}" dt="2024-08-23T11:18:18.221" v="2121"/>
          <ac:spMkLst>
            <pc:docMk/>
            <pc:sldMk cId="2015360470" sldId="2468"/>
            <ac:spMk id="57" creationId="{7D640FA2-C6C3-0136-3256-7A841BA11466}"/>
          </ac:spMkLst>
        </pc:spChg>
        <pc:spChg chg="add del mod">
          <ac:chgData name="Iñaki Val Beitia" userId="c091fdec-014d-40a0-997a-9f48f5a155e9" providerId="ADAL" clId="{940C9F51-1485-46BE-AA35-42023C68D4F7}" dt="2024-08-23T11:18:35.932" v="2124" actId="478"/>
          <ac:spMkLst>
            <pc:docMk/>
            <pc:sldMk cId="2015360470" sldId="2468"/>
            <ac:spMk id="58" creationId="{C463B1AF-A02F-334D-C623-3CEAA8207AF2}"/>
          </ac:spMkLst>
        </pc:spChg>
        <pc:spChg chg="add del mod">
          <ac:chgData name="Iñaki Val Beitia" userId="c091fdec-014d-40a0-997a-9f48f5a155e9" providerId="ADAL" clId="{940C9F51-1485-46BE-AA35-42023C68D4F7}" dt="2024-08-23T11:18:35.932" v="2124" actId="478"/>
          <ac:spMkLst>
            <pc:docMk/>
            <pc:sldMk cId="2015360470" sldId="2468"/>
            <ac:spMk id="60" creationId="{3E073DA3-260D-98E9-423C-AFFFBA8AB8D4}"/>
          </ac:spMkLst>
        </pc:spChg>
        <pc:spChg chg="add del mod">
          <ac:chgData name="Iñaki Val Beitia" userId="c091fdec-014d-40a0-997a-9f48f5a155e9" providerId="ADAL" clId="{940C9F51-1485-46BE-AA35-42023C68D4F7}" dt="2024-08-23T11:18:35.932" v="2124" actId="478"/>
          <ac:spMkLst>
            <pc:docMk/>
            <pc:sldMk cId="2015360470" sldId="2468"/>
            <ac:spMk id="61" creationId="{5F603A72-919E-3C1E-9F2C-4B2F6C335E4C}"/>
          </ac:spMkLst>
        </pc:spChg>
        <pc:spChg chg="add del mod">
          <ac:chgData name="Iñaki Val Beitia" userId="c091fdec-014d-40a0-997a-9f48f5a155e9" providerId="ADAL" clId="{940C9F51-1485-46BE-AA35-42023C68D4F7}" dt="2024-08-23T11:18:35.932" v="2124" actId="478"/>
          <ac:spMkLst>
            <pc:docMk/>
            <pc:sldMk cId="2015360470" sldId="2468"/>
            <ac:spMk id="62" creationId="{66A64DC8-9E85-F77E-FF0F-F16734579702}"/>
          </ac:spMkLst>
        </pc:spChg>
        <pc:spChg chg="add del mod">
          <ac:chgData name="Iñaki Val Beitia" userId="c091fdec-014d-40a0-997a-9f48f5a155e9" providerId="ADAL" clId="{940C9F51-1485-46BE-AA35-42023C68D4F7}" dt="2024-08-23T11:18:35.932" v="2124" actId="478"/>
          <ac:spMkLst>
            <pc:docMk/>
            <pc:sldMk cId="2015360470" sldId="2468"/>
            <ac:spMk id="63" creationId="{1B6E58D3-D603-6BA1-1818-6DE45D2AE5DD}"/>
          </ac:spMkLst>
        </pc:spChg>
        <pc:spChg chg="add del mod">
          <ac:chgData name="Iñaki Val Beitia" userId="c091fdec-014d-40a0-997a-9f48f5a155e9" providerId="ADAL" clId="{940C9F51-1485-46BE-AA35-42023C68D4F7}" dt="2024-08-23T11:18:35.932" v="2124" actId="478"/>
          <ac:spMkLst>
            <pc:docMk/>
            <pc:sldMk cId="2015360470" sldId="2468"/>
            <ac:spMk id="65" creationId="{947E24C4-D4E5-A826-38EC-8C49793D5031}"/>
          </ac:spMkLst>
        </pc:spChg>
        <pc:spChg chg="add del mod">
          <ac:chgData name="Iñaki Val Beitia" userId="c091fdec-014d-40a0-997a-9f48f5a155e9" providerId="ADAL" clId="{940C9F51-1485-46BE-AA35-42023C68D4F7}" dt="2024-08-23T11:18:35.932" v="2124" actId="478"/>
          <ac:spMkLst>
            <pc:docMk/>
            <pc:sldMk cId="2015360470" sldId="2468"/>
            <ac:spMk id="68" creationId="{B7B2B6E8-F1EB-A38D-B9C4-81D62E8D1927}"/>
          </ac:spMkLst>
        </pc:spChg>
        <pc:spChg chg="mod">
          <ac:chgData name="Iñaki Val Beitia" userId="c091fdec-014d-40a0-997a-9f48f5a155e9" providerId="ADAL" clId="{940C9F51-1485-46BE-AA35-42023C68D4F7}" dt="2024-08-23T11:18:18.221" v="2121"/>
          <ac:spMkLst>
            <pc:docMk/>
            <pc:sldMk cId="2015360470" sldId="2468"/>
            <ac:spMk id="70" creationId="{54A652B1-A77B-D3CA-5599-092B5CE8348D}"/>
          </ac:spMkLst>
        </pc:spChg>
        <pc:spChg chg="mod">
          <ac:chgData name="Iñaki Val Beitia" userId="c091fdec-014d-40a0-997a-9f48f5a155e9" providerId="ADAL" clId="{940C9F51-1485-46BE-AA35-42023C68D4F7}" dt="2024-08-23T11:18:18.221" v="2121"/>
          <ac:spMkLst>
            <pc:docMk/>
            <pc:sldMk cId="2015360470" sldId="2468"/>
            <ac:spMk id="71" creationId="{DFCE8875-16B1-3C3C-37BF-B957644D53D5}"/>
          </ac:spMkLst>
        </pc:spChg>
        <pc:spChg chg="mod">
          <ac:chgData name="Iñaki Val Beitia" userId="c091fdec-014d-40a0-997a-9f48f5a155e9" providerId="ADAL" clId="{940C9F51-1485-46BE-AA35-42023C68D4F7}" dt="2024-08-23T11:18:18.221" v="2121"/>
          <ac:spMkLst>
            <pc:docMk/>
            <pc:sldMk cId="2015360470" sldId="2468"/>
            <ac:spMk id="72" creationId="{550F5209-8049-62EF-7527-55DA7699EAE4}"/>
          </ac:spMkLst>
        </pc:spChg>
        <pc:spChg chg="add mod">
          <ac:chgData name="Iñaki Val Beitia" userId="c091fdec-014d-40a0-997a-9f48f5a155e9" providerId="ADAL" clId="{940C9F51-1485-46BE-AA35-42023C68D4F7}" dt="2024-09-07T07:00:05.107" v="3598" actId="1036"/>
          <ac:spMkLst>
            <pc:docMk/>
            <pc:sldMk cId="2015360470" sldId="2468"/>
            <ac:spMk id="80" creationId="{DBB1015B-FB41-FD87-573E-4E1683038397}"/>
          </ac:spMkLst>
        </pc:spChg>
        <pc:spChg chg="add mod">
          <ac:chgData name="Iñaki Val Beitia" userId="c091fdec-014d-40a0-997a-9f48f5a155e9" providerId="ADAL" clId="{940C9F51-1485-46BE-AA35-42023C68D4F7}" dt="2024-09-07T07:00:05.107" v="3598" actId="1036"/>
          <ac:spMkLst>
            <pc:docMk/>
            <pc:sldMk cId="2015360470" sldId="2468"/>
            <ac:spMk id="81" creationId="{34AE7EE7-613C-A498-2CA3-006EDB4963CE}"/>
          </ac:spMkLst>
        </pc:spChg>
        <pc:spChg chg="add del mod">
          <ac:chgData name="Iñaki Val Beitia" userId="c091fdec-014d-40a0-997a-9f48f5a155e9" providerId="ADAL" clId="{940C9F51-1485-46BE-AA35-42023C68D4F7}" dt="2024-08-23T11:18:37.573" v="2125" actId="478"/>
          <ac:spMkLst>
            <pc:docMk/>
            <pc:sldMk cId="2015360470" sldId="2468"/>
            <ac:spMk id="82" creationId="{F0D79106-2E83-8DBC-C970-41ABB1A2F1F9}"/>
          </ac:spMkLst>
        </pc:spChg>
        <pc:spChg chg="add del mod">
          <ac:chgData name="Iñaki Val Beitia" userId="c091fdec-014d-40a0-997a-9f48f5a155e9" providerId="ADAL" clId="{940C9F51-1485-46BE-AA35-42023C68D4F7}" dt="2024-08-23T11:18:51.106" v="2133" actId="478"/>
          <ac:spMkLst>
            <pc:docMk/>
            <pc:sldMk cId="2015360470" sldId="2468"/>
            <ac:spMk id="83" creationId="{5BB30F26-06AA-20C1-8D84-CF49F99862B5}"/>
          </ac:spMkLst>
        </pc:spChg>
        <pc:spChg chg="add del mod">
          <ac:chgData name="Iñaki Val Beitia" userId="c091fdec-014d-40a0-997a-9f48f5a155e9" providerId="ADAL" clId="{940C9F51-1485-46BE-AA35-42023C68D4F7}" dt="2024-08-23T11:18:35.932" v="2124" actId="478"/>
          <ac:spMkLst>
            <pc:docMk/>
            <pc:sldMk cId="2015360470" sldId="2468"/>
            <ac:spMk id="85" creationId="{F10AF821-43EE-2477-DA66-EBAD876A4B9E}"/>
          </ac:spMkLst>
        </pc:spChg>
        <pc:spChg chg="add mod">
          <ac:chgData name="Iñaki Val Beitia" userId="c091fdec-014d-40a0-997a-9f48f5a155e9" providerId="ADAL" clId="{940C9F51-1485-46BE-AA35-42023C68D4F7}" dt="2024-09-07T07:00:05.107" v="3598" actId="1036"/>
          <ac:spMkLst>
            <pc:docMk/>
            <pc:sldMk cId="2015360470" sldId="2468"/>
            <ac:spMk id="88" creationId="{F0D0A572-FBF6-4B56-4191-B1693B317807}"/>
          </ac:spMkLst>
        </pc:spChg>
        <pc:spChg chg="add mod">
          <ac:chgData name="Iñaki Val Beitia" userId="c091fdec-014d-40a0-997a-9f48f5a155e9" providerId="ADAL" clId="{940C9F51-1485-46BE-AA35-42023C68D4F7}" dt="2024-09-07T07:00:05.107" v="3598" actId="1036"/>
          <ac:spMkLst>
            <pc:docMk/>
            <pc:sldMk cId="2015360470" sldId="2468"/>
            <ac:spMk id="91" creationId="{22FF0905-0DD6-A0D6-4C99-1A90C08B4A91}"/>
          </ac:spMkLst>
        </pc:spChg>
        <pc:spChg chg="add mod">
          <ac:chgData name="Iñaki Val Beitia" userId="c091fdec-014d-40a0-997a-9f48f5a155e9" providerId="ADAL" clId="{940C9F51-1485-46BE-AA35-42023C68D4F7}" dt="2024-08-23T15:06:33.488" v="2301" actId="571"/>
          <ac:spMkLst>
            <pc:docMk/>
            <pc:sldMk cId="2015360470" sldId="2468"/>
            <ac:spMk id="94" creationId="{DBAF5138-9A9B-0F04-00FF-A906874CF04B}"/>
          </ac:spMkLst>
        </pc:spChg>
        <pc:spChg chg="add mod">
          <ac:chgData name="Iñaki Val Beitia" userId="c091fdec-014d-40a0-997a-9f48f5a155e9" providerId="ADAL" clId="{940C9F51-1485-46BE-AA35-42023C68D4F7}" dt="2024-08-23T15:06:33.488" v="2301" actId="571"/>
          <ac:spMkLst>
            <pc:docMk/>
            <pc:sldMk cId="2015360470" sldId="2468"/>
            <ac:spMk id="95" creationId="{AA8DCBFE-3028-9E2E-13F4-80A996E2D8AD}"/>
          </ac:spMkLst>
        </pc:spChg>
        <pc:spChg chg="mod">
          <ac:chgData name="Iñaki Val Beitia" userId="c091fdec-014d-40a0-997a-9f48f5a155e9" providerId="ADAL" clId="{940C9F51-1485-46BE-AA35-42023C68D4F7}" dt="2024-08-23T15:06:33.488" v="2301" actId="571"/>
          <ac:spMkLst>
            <pc:docMk/>
            <pc:sldMk cId="2015360470" sldId="2468"/>
            <ac:spMk id="97" creationId="{63618A43-5419-076B-2AED-68124359AC53}"/>
          </ac:spMkLst>
        </pc:spChg>
        <pc:spChg chg="mod">
          <ac:chgData name="Iñaki Val Beitia" userId="c091fdec-014d-40a0-997a-9f48f5a155e9" providerId="ADAL" clId="{940C9F51-1485-46BE-AA35-42023C68D4F7}" dt="2024-08-23T15:06:33.488" v="2301" actId="571"/>
          <ac:spMkLst>
            <pc:docMk/>
            <pc:sldMk cId="2015360470" sldId="2468"/>
            <ac:spMk id="98" creationId="{72060236-3F25-0249-CDC1-A1144BE7FFDC}"/>
          </ac:spMkLst>
        </pc:spChg>
        <pc:spChg chg="mod">
          <ac:chgData name="Iñaki Val Beitia" userId="c091fdec-014d-40a0-997a-9f48f5a155e9" providerId="ADAL" clId="{940C9F51-1485-46BE-AA35-42023C68D4F7}" dt="2024-08-23T15:06:33.488" v="2301" actId="571"/>
          <ac:spMkLst>
            <pc:docMk/>
            <pc:sldMk cId="2015360470" sldId="2468"/>
            <ac:spMk id="99" creationId="{C5F149D8-550C-8FAE-ACCF-06175C265D90}"/>
          </ac:spMkLst>
        </pc:spChg>
        <pc:spChg chg="add mod">
          <ac:chgData name="Iñaki Val Beitia" userId="c091fdec-014d-40a0-997a-9f48f5a155e9" providerId="ADAL" clId="{940C9F51-1485-46BE-AA35-42023C68D4F7}" dt="2024-08-23T15:06:12.778" v="2278" actId="571"/>
          <ac:spMkLst>
            <pc:docMk/>
            <pc:sldMk cId="2015360470" sldId="2468"/>
            <ac:spMk id="100" creationId="{B159111C-EA47-E181-87FE-AB3FA927B46F}"/>
          </ac:spMkLst>
        </pc:spChg>
        <pc:spChg chg="add mod">
          <ac:chgData name="Iñaki Val Beitia" userId="c091fdec-014d-40a0-997a-9f48f5a155e9" providerId="ADAL" clId="{940C9F51-1485-46BE-AA35-42023C68D4F7}" dt="2024-08-23T15:06:12.778" v="2278" actId="571"/>
          <ac:spMkLst>
            <pc:docMk/>
            <pc:sldMk cId="2015360470" sldId="2468"/>
            <ac:spMk id="101" creationId="{8DA22769-E864-FBA1-402F-4E3B05B79F33}"/>
          </ac:spMkLst>
        </pc:spChg>
        <pc:spChg chg="mod">
          <ac:chgData name="Iñaki Val Beitia" userId="c091fdec-014d-40a0-997a-9f48f5a155e9" providerId="ADAL" clId="{940C9F51-1485-46BE-AA35-42023C68D4F7}" dt="2024-08-23T15:06:12.778" v="2278" actId="571"/>
          <ac:spMkLst>
            <pc:docMk/>
            <pc:sldMk cId="2015360470" sldId="2468"/>
            <ac:spMk id="103" creationId="{95E3F452-3B33-83FF-1449-9788BAD19D5C}"/>
          </ac:spMkLst>
        </pc:spChg>
        <pc:spChg chg="mod">
          <ac:chgData name="Iñaki Val Beitia" userId="c091fdec-014d-40a0-997a-9f48f5a155e9" providerId="ADAL" clId="{940C9F51-1485-46BE-AA35-42023C68D4F7}" dt="2024-08-23T15:06:12.778" v="2278" actId="571"/>
          <ac:spMkLst>
            <pc:docMk/>
            <pc:sldMk cId="2015360470" sldId="2468"/>
            <ac:spMk id="104" creationId="{C0E53826-316E-F590-46DD-7FF007658633}"/>
          </ac:spMkLst>
        </pc:spChg>
        <pc:spChg chg="mod">
          <ac:chgData name="Iñaki Val Beitia" userId="c091fdec-014d-40a0-997a-9f48f5a155e9" providerId="ADAL" clId="{940C9F51-1485-46BE-AA35-42023C68D4F7}" dt="2024-08-23T15:06:12.778" v="2278" actId="571"/>
          <ac:spMkLst>
            <pc:docMk/>
            <pc:sldMk cId="2015360470" sldId="2468"/>
            <ac:spMk id="105" creationId="{2CF736F4-71DF-28E7-A786-710E7BDD185C}"/>
          </ac:spMkLst>
        </pc:spChg>
        <pc:spChg chg="add mod">
          <ac:chgData name="Iñaki Val Beitia" userId="c091fdec-014d-40a0-997a-9f48f5a155e9" providerId="ADAL" clId="{940C9F51-1485-46BE-AA35-42023C68D4F7}" dt="2024-08-23T15:06:11.765" v="2277" actId="571"/>
          <ac:spMkLst>
            <pc:docMk/>
            <pc:sldMk cId="2015360470" sldId="2468"/>
            <ac:spMk id="106" creationId="{80A6A602-9502-3577-CA28-175DC9DBE361}"/>
          </ac:spMkLst>
        </pc:spChg>
        <pc:spChg chg="add mod">
          <ac:chgData name="Iñaki Val Beitia" userId="c091fdec-014d-40a0-997a-9f48f5a155e9" providerId="ADAL" clId="{940C9F51-1485-46BE-AA35-42023C68D4F7}" dt="2024-08-23T15:06:11.765" v="2277" actId="571"/>
          <ac:spMkLst>
            <pc:docMk/>
            <pc:sldMk cId="2015360470" sldId="2468"/>
            <ac:spMk id="107" creationId="{5FFA8095-F6B5-4A1E-1DBB-A553F015B193}"/>
          </ac:spMkLst>
        </pc:spChg>
        <pc:spChg chg="mod">
          <ac:chgData name="Iñaki Val Beitia" userId="c091fdec-014d-40a0-997a-9f48f5a155e9" providerId="ADAL" clId="{940C9F51-1485-46BE-AA35-42023C68D4F7}" dt="2024-08-23T15:06:11.765" v="2277" actId="571"/>
          <ac:spMkLst>
            <pc:docMk/>
            <pc:sldMk cId="2015360470" sldId="2468"/>
            <ac:spMk id="109" creationId="{978395E3-BB1D-DA70-AEBD-E8CF86F1C6A9}"/>
          </ac:spMkLst>
        </pc:spChg>
        <pc:spChg chg="mod">
          <ac:chgData name="Iñaki Val Beitia" userId="c091fdec-014d-40a0-997a-9f48f5a155e9" providerId="ADAL" clId="{940C9F51-1485-46BE-AA35-42023C68D4F7}" dt="2024-08-23T15:06:11.765" v="2277" actId="571"/>
          <ac:spMkLst>
            <pc:docMk/>
            <pc:sldMk cId="2015360470" sldId="2468"/>
            <ac:spMk id="110" creationId="{FD55FBE2-EA5F-84F2-F27B-F3AB94CDD08C}"/>
          </ac:spMkLst>
        </pc:spChg>
        <pc:spChg chg="mod">
          <ac:chgData name="Iñaki Val Beitia" userId="c091fdec-014d-40a0-997a-9f48f5a155e9" providerId="ADAL" clId="{940C9F51-1485-46BE-AA35-42023C68D4F7}" dt="2024-08-23T15:06:11.765" v="2277" actId="571"/>
          <ac:spMkLst>
            <pc:docMk/>
            <pc:sldMk cId="2015360470" sldId="2468"/>
            <ac:spMk id="111" creationId="{F63791A9-D98B-6B18-D0DB-292DED96058D}"/>
          </ac:spMkLst>
        </pc:spChg>
        <pc:spChg chg="add mod">
          <ac:chgData name="Iñaki Val Beitia" userId="c091fdec-014d-40a0-997a-9f48f5a155e9" providerId="ADAL" clId="{940C9F51-1485-46BE-AA35-42023C68D4F7}" dt="2024-08-23T15:06:11.056" v="2276" actId="571"/>
          <ac:spMkLst>
            <pc:docMk/>
            <pc:sldMk cId="2015360470" sldId="2468"/>
            <ac:spMk id="112" creationId="{47080AF1-181F-1E9A-0E3D-91CB37F0AABC}"/>
          </ac:spMkLst>
        </pc:spChg>
        <pc:spChg chg="add mod">
          <ac:chgData name="Iñaki Val Beitia" userId="c091fdec-014d-40a0-997a-9f48f5a155e9" providerId="ADAL" clId="{940C9F51-1485-46BE-AA35-42023C68D4F7}" dt="2024-08-23T15:06:11.056" v="2276" actId="571"/>
          <ac:spMkLst>
            <pc:docMk/>
            <pc:sldMk cId="2015360470" sldId="2468"/>
            <ac:spMk id="113" creationId="{6D407084-C944-3BFC-05D0-3015B668B26F}"/>
          </ac:spMkLst>
        </pc:spChg>
        <pc:spChg chg="mod">
          <ac:chgData name="Iñaki Val Beitia" userId="c091fdec-014d-40a0-997a-9f48f5a155e9" providerId="ADAL" clId="{940C9F51-1485-46BE-AA35-42023C68D4F7}" dt="2024-08-23T15:06:11.056" v="2276" actId="571"/>
          <ac:spMkLst>
            <pc:docMk/>
            <pc:sldMk cId="2015360470" sldId="2468"/>
            <ac:spMk id="115" creationId="{E8521B1C-1762-FDA1-5691-947E817045B0}"/>
          </ac:spMkLst>
        </pc:spChg>
        <pc:spChg chg="mod">
          <ac:chgData name="Iñaki Val Beitia" userId="c091fdec-014d-40a0-997a-9f48f5a155e9" providerId="ADAL" clId="{940C9F51-1485-46BE-AA35-42023C68D4F7}" dt="2024-08-23T15:06:11.056" v="2276" actId="571"/>
          <ac:spMkLst>
            <pc:docMk/>
            <pc:sldMk cId="2015360470" sldId="2468"/>
            <ac:spMk id="116" creationId="{2A8BE7C8-372F-AA88-9338-CF1502452469}"/>
          </ac:spMkLst>
        </pc:spChg>
        <pc:spChg chg="mod">
          <ac:chgData name="Iñaki Val Beitia" userId="c091fdec-014d-40a0-997a-9f48f5a155e9" providerId="ADAL" clId="{940C9F51-1485-46BE-AA35-42023C68D4F7}" dt="2024-08-23T15:06:11.056" v="2276" actId="571"/>
          <ac:spMkLst>
            <pc:docMk/>
            <pc:sldMk cId="2015360470" sldId="2468"/>
            <ac:spMk id="117" creationId="{E83733A0-E662-6F91-7749-F65AF8031CA2}"/>
          </ac:spMkLst>
        </pc:spChg>
        <pc:spChg chg="add mod">
          <ac:chgData name="Iñaki Val Beitia" userId="c091fdec-014d-40a0-997a-9f48f5a155e9" providerId="ADAL" clId="{940C9F51-1485-46BE-AA35-42023C68D4F7}" dt="2024-09-07T07:00:05.107" v="3598" actId="1036"/>
          <ac:spMkLst>
            <pc:docMk/>
            <pc:sldMk cId="2015360470" sldId="2468"/>
            <ac:spMk id="118" creationId="{57BB007F-559D-3C04-7CF1-406BF5720E97}"/>
          </ac:spMkLst>
        </pc:spChg>
        <pc:spChg chg="add mod">
          <ac:chgData name="Iñaki Val Beitia" userId="c091fdec-014d-40a0-997a-9f48f5a155e9" providerId="ADAL" clId="{940C9F51-1485-46BE-AA35-42023C68D4F7}" dt="2024-09-07T07:00:05.107" v="3598" actId="1036"/>
          <ac:spMkLst>
            <pc:docMk/>
            <pc:sldMk cId="2015360470" sldId="2468"/>
            <ac:spMk id="120" creationId="{7FBE6A86-5A40-B88D-81FE-93E30684B267}"/>
          </ac:spMkLst>
        </pc:spChg>
        <pc:spChg chg="add mod">
          <ac:chgData name="Iñaki Val Beitia" userId="c091fdec-014d-40a0-997a-9f48f5a155e9" providerId="ADAL" clId="{940C9F51-1485-46BE-AA35-42023C68D4F7}" dt="2024-09-07T07:00:05.107" v="3598" actId="1036"/>
          <ac:spMkLst>
            <pc:docMk/>
            <pc:sldMk cId="2015360470" sldId="2468"/>
            <ac:spMk id="123" creationId="{9A7F99CD-4626-1EE7-3FF6-2136C56A834A}"/>
          </ac:spMkLst>
        </pc:spChg>
        <pc:spChg chg="mod">
          <ac:chgData name="Iñaki Val Beitia" userId="c091fdec-014d-40a0-997a-9f48f5a155e9" providerId="ADAL" clId="{940C9F51-1485-46BE-AA35-42023C68D4F7}" dt="2024-08-23T15:07:08.561" v="2302"/>
          <ac:spMkLst>
            <pc:docMk/>
            <pc:sldMk cId="2015360470" sldId="2468"/>
            <ac:spMk id="125" creationId="{8B82726D-8F1D-97B0-92DB-E120BF2DA57C}"/>
          </ac:spMkLst>
        </pc:spChg>
        <pc:spChg chg="mod">
          <ac:chgData name="Iñaki Val Beitia" userId="c091fdec-014d-40a0-997a-9f48f5a155e9" providerId="ADAL" clId="{940C9F51-1485-46BE-AA35-42023C68D4F7}" dt="2024-08-23T15:07:08.561" v="2302"/>
          <ac:spMkLst>
            <pc:docMk/>
            <pc:sldMk cId="2015360470" sldId="2468"/>
            <ac:spMk id="126" creationId="{89302EEB-D0BE-D287-4310-8E6DC3C07C72}"/>
          </ac:spMkLst>
        </pc:spChg>
        <pc:spChg chg="mod">
          <ac:chgData name="Iñaki Val Beitia" userId="c091fdec-014d-40a0-997a-9f48f5a155e9" providerId="ADAL" clId="{940C9F51-1485-46BE-AA35-42023C68D4F7}" dt="2024-08-23T15:07:08.561" v="2302"/>
          <ac:spMkLst>
            <pc:docMk/>
            <pc:sldMk cId="2015360470" sldId="2468"/>
            <ac:spMk id="127" creationId="{9B11B6FD-9DAD-7405-E7AC-A10E78B375D0}"/>
          </ac:spMkLst>
        </pc:spChg>
        <pc:spChg chg="add mod">
          <ac:chgData name="Iñaki Val Beitia" userId="c091fdec-014d-40a0-997a-9f48f5a155e9" providerId="ADAL" clId="{940C9F51-1485-46BE-AA35-42023C68D4F7}" dt="2024-09-07T07:00:05.107" v="3598" actId="1036"/>
          <ac:spMkLst>
            <pc:docMk/>
            <pc:sldMk cId="2015360470" sldId="2468"/>
            <ac:spMk id="128" creationId="{884CF3AE-D6AE-5EAE-576B-FE422C89BDD5}"/>
          </ac:spMkLst>
        </pc:spChg>
        <pc:spChg chg="add mod">
          <ac:chgData name="Iñaki Val Beitia" userId="c091fdec-014d-40a0-997a-9f48f5a155e9" providerId="ADAL" clId="{940C9F51-1485-46BE-AA35-42023C68D4F7}" dt="2024-09-07T07:00:05.107" v="3598" actId="1036"/>
          <ac:spMkLst>
            <pc:docMk/>
            <pc:sldMk cId="2015360470" sldId="2468"/>
            <ac:spMk id="137" creationId="{13F73BB7-6E43-8072-6642-2919E2D26647}"/>
          </ac:spMkLst>
        </pc:spChg>
        <pc:spChg chg="add mod">
          <ac:chgData name="Iñaki Val Beitia" userId="c091fdec-014d-40a0-997a-9f48f5a155e9" providerId="ADAL" clId="{940C9F51-1485-46BE-AA35-42023C68D4F7}" dt="2024-09-07T07:00:05.107" v="3598" actId="1036"/>
          <ac:spMkLst>
            <pc:docMk/>
            <pc:sldMk cId="2015360470" sldId="2468"/>
            <ac:spMk id="138" creationId="{45A87BFC-763B-F5D0-D793-E18AF4231A30}"/>
          </ac:spMkLst>
        </pc:spChg>
        <pc:spChg chg="add mod">
          <ac:chgData name="Iñaki Val Beitia" userId="c091fdec-014d-40a0-997a-9f48f5a155e9" providerId="ADAL" clId="{940C9F51-1485-46BE-AA35-42023C68D4F7}" dt="2024-09-07T07:00:05.107" v="3598" actId="1036"/>
          <ac:spMkLst>
            <pc:docMk/>
            <pc:sldMk cId="2015360470" sldId="2468"/>
            <ac:spMk id="139" creationId="{EB2AB3B1-9AAC-FF63-A26E-5F7464DF764D}"/>
          </ac:spMkLst>
        </pc:spChg>
        <pc:spChg chg="add mod">
          <ac:chgData name="Iñaki Val Beitia" userId="c091fdec-014d-40a0-997a-9f48f5a155e9" providerId="ADAL" clId="{940C9F51-1485-46BE-AA35-42023C68D4F7}" dt="2024-09-07T07:00:05.107" v="3598" actId="1036"/>
          <ac:spMkLst>
            <pc:docMk/>
            <pc:sldMk cId="2015360470" sldId="2468"/>
            <ac:spMk id="141" creationId="{A9686214-E0F8-08BD-B9A3-334CEE3A22E2}"/>
          </ac:spMkLst>
        </pc:spChg>
        <pc:spChg chg="add mod">
          <ac:chgData name="Iñaki Val Beitia" userId="c091fdec-014d-40a0-997a-9f48f5a155e9" providerId="ADAL" clId="{940C9F51-1485-46BE-AA35-42023C68D4F7}" dt="2024-09-07T07:00:05.107" v="3598" actId="1036"/>
          <ac:spMkLst>
            <pc:docMk/>
            <pc:sldMk cId="2015360470" sldId="2468"/>
            <ac:spMk id="142" creationId="{62D84795-D156-7C82-FD05-EAD96BF60BF3}"/>
          </ac:spMkLst>
        </pc:spChg>
        <pc:grpChg chg="add del mod">
          <ac:chgData name="Iñaki Val Beitia" userId="c091fdec-014d-40a0-997a-9f48f5a155e9" providerId="ADAL" clId="{940C9F51-1485-46BE-AA35-42023C68D4F7}" dt="2024-08-23T11:18:41.347" v="2129" actId="478"/>
          <ac:grpSpMkLst>
            <pc:docMk/>
            <pc:sldMk cId="2015360470" sldId="2468"/>
            <ac:grpSpMk id="35" creationId="{DDBF3F85-6254-122C-CC94-01ABF7375BB6}"/>
          </ac:grpSpMkLst>
        </pc:grpChg>
        <pc:grpChg chg="add mod">
          <ac:chgData name="Iñaki Val Beitia" userId="c091fdec-014d-40a0-997a-9f48f5a155e9" providerId="ADAL" clId="{940C9F51-1485-46BE-AA35-42023C68D4F7}" dt="2024-09-07T07:00:05.107" v="3598" actId="1036"/>
          <ac:grpSpMkLst>
            <pc:docMk/>
            <pc:sldMk cId="2015360470" sldId="2468"/>
            <ac:grpSpMk id="39" creationId="{F75CF91D-CAD0-F559-6737-D060002BA897}"/>
          </ac:grpSpMkLst>
        </pc:grpChg>
        <pc:grpChg chg="add del mod">
          <ac:chgData name="Iñaki Val Beitia" userId="c091fdec-014d-40a0-997a-9f48f5a155e9" providerId="ADAL" clId="{940C9F51-1485-46BE-AA35-42023C68D4F7}" dt="2024-08-23T11:18:40.803" v="2128" actId="478"/>
          <ac:grpSpMkLst>
            <pc:docMk/>
            <pc:sldMk cId="2015360470" sldId="2468"/>
            <ac:grpSpMk id="48" creationId="{C48389BB-938B-990C-D2EB-CF24FED7392E}"/>
          </ac:grpSpMkLst>
        </pc:grpChg>
        <pc:grpChg chg="add del mod">
          <ac:chgData name="Iñaki Val Beitia" userId="c091fdec-014d-40a0-997a-9f48f5a155e9" providerId="ADAL" clId="{940C9F51-1485-46BE-AA35-42023C68D4F7}" dt="2024-08-23T11:18:35.932" v="2124" actId="478"/>
          <ac:grpSpMkLst>
            <pc:docMk/>
            <pc:sldMk cId="2015360470" sldId="2468"/>
            <ac:grpSpMk id="54" creationId="{771E2AA9-9BA8-EBEA-601E-4C15015FD0A0}"/>
          </ac:grpSpMkLst>
        </pc:grpChg>
        <pc:grpChg chg="add del mod">
          <ac:chgData name="Iñaki Val Beitia" userId="c091fdec-014d-40a0-997a-9f48f5a155e9" providerId="ADAL" clId="{940C9F51-1485-46BE-AA35-42023C68D4F7}" dt="2024-08-23T11:18:35.932" v="2124" actId="478"/>
          <ac:grpSpMkLst>
            <pc:docMk/>
            <pc:sldMk cId="2015360470" sldId="2468"/>
            <ac:grpSpMk id="69" creationId="{CCC508E8-70CE-28B8-06A0-DB6639E0B01D}"/>
          </ac:grpSpMkLst>
        </pc:grpChg>
        <pc:grpChg chg="add mod">
          <ac:chgData name="Iñaki Val Beitia" userId="c091fdec-014d-40a0-997a-9f48f5a155e9" providerId="ADAL" clId="{940C9F51-1485-46BE-AA35-42023C68D4F7}" dt="2024-08-23T15:06:33.488" v="2301" actId="571"/>
          <ac:grpSpMkLst>
            <pc:docMk/>
            <pc:sldMk cId="2015360470" sldId="2468"/>
            <ac:grpSpMk id="96" creationId="{454B137D-FEB0-DEC5-F762-5A638EBEF7C2}"/>
          </ac:grpSpMkLst>
        </pc:grpChg>
        <pc:grpChg chg="add mod">
          <ac:chgData name="Iñaki Val Beitia" userId="c091fdec-014d-40a0-997a-9f48f5a155e9" providerId="ADAL" clId="{940C9F51-1485-46BE-AA35-42023C68D4F7}" dt="2024-08-23T15:06:12.778" v="2278" actId="571"/>
          <ac:grpSpMkLst>
            <pc:docMk/>
            <pc:sldMk cId="2015360470" sldId="2468"/>
            <ac:grpSpMk id="102" creationId="{0A84759E-4EF2-D69B-1216-7D31D35BB8CE}"/>
          </ac:grpSpMkLst>
        </pc:grpChg>
        <pc:grpChg chg="add mod">
          <ac:chgData name="Iñaki Val Beitia" userId="c091fdec-014d-40a0-997a-9f48f5a155e9" providerId="ADAL" clId="{940C9F51-1485-46BE-AA35-42023C68D4F7}" dt="2024-08-23T15:06:11.765" v="2277" actId="571"/>
          <ac:grpSpMkLst>
            <pc:docMk/>
            <pc:sldMk cId="2015360470" sldId="2468"/>
            <ac:grpSpMk id="108" creationId="{DB2EB28C-1373-9EAA-4123-FD2B395E781C}"/>
          </ac:grpSpMkLst>
        </pc:grpChg>
        <pc:grpChg chg="add mod">
          <ac:chgData name="Iñaki Val Beitia" userId="c091fdec-014d-40a0-997a-9f48f5a155e9" providerId="ADAL" clId="{940C9F51-1485-46BE-AA35-42023C68D4F7}" dt="2024-08-23T15:06:11.056" v="2276" actId="571"/>
          <ac:grpSpMkLst>
            <pc:docMk/>
            <pc:sldMk cId="2015360470" sldId="2468"/>
            <ac:grpSpMk id="114" creationId="{0BD6EE47-1D46-A402-8D15-E9D44248AFA4}"/>
          </ac:grpSpMkLst>
        </pc:grpChg>
        <pc:grpChg chg="add mod">
          <ac:chgData name="Iñaki Val Beitia" userId="c091fdec-014d-40a0-997a-9f48f5a155e9" providerId="ADAL" clId="{940C9F51-1485-46BE-AA35-42023C68D4F7}" dt="2024-09-07T07:00:05.107" v="3598" actId="1036"/>
          <ac:grpSpMkLst>
            <pc:docMk/>
            <pc:sldMk cId="2015360470" sldId="2468"/>
            <ac:grpSpMk id="124" creationId="{BF589996-E580-8409-E982-65BC51E69563}"/>
          </ac:grpSpMkLst>
        </pc:grpChg>
        <pc:cxnChg chg="add mod">
          <ac:chgData name="Iñaki Val Beitia" userId="c091fdec-014d-40a0-997a-9f48f5a155e9" providerId="ADAL" clId="{940C9F51-1485-46BE-AA35-42023C68D4F7}" dt="2024-09-07T07:00:05.107" v="3598" actId="1036"/>
          <ac:cxnSpMkLst>
            <pc:docMk/>
            <pc:sldMk cId="2015360470" sldId="2468"/>
            <ac:cxnSpMk id="7" creationId="{519B822A-1A68-A80B-FF41-C4520BFD2B2F}"/>
          </ac:cxnSpMkLst>
        </pc:cxnChg>
        <pc:cxnChg chg="add mod">
          <ac:chgData name="Iñaki Val Beitia" userId="c091fdec-014d-40a0-997a-9f48f5a155e9" providerId="ADAL" clId="{940C9F51-1485-46BE-AA35-42023C68D4F7}" dt="2024-09-07T07:00:05.107" v="3598" actId="1036"/>
          <ac:cxnSpMkLst>
            <pc:docMk/>
            <pc:sldMk cId="2015360470" sldId="2468"/>
            <ac:cxnSpMk id="9" creationId="{DA38BF74-F2BC-8899-B58E-1B82DA801E07}"/>
          </ac:cxnSpMkLst>
        </pc:cxnChg>
        <pc:cxnChg chg="add del mod">
          <ac:chgData name="Iñaki Val Beitia" userId="c091fdec-014d-40a0-997a-9f48f5a155e9" providerId="ADAL" clId="{940C9F51-1485-46BE-AA35-42023C68D4F7}" dt="2024-08-23T11:18:35.932" v="2124" actId="478"/>
          <ac:cxnSpMkLst>
            <pc:docMk/>
            <pc:sldMk cId="2015360470" sldId="2468"/>
            <ac:cxnSpMk id="10" creationId="{CE70D336-3EB8-A721-EBA3-DE085FBC1B56}"/>
          </ac:cxnSpMkLst>
        </pc:cxnChg>
        <pc:cxnChg chg="add mod">
          <ac:chgData name="Iñaki Val Beitia" userId="c091fdec-014d-40a0-997a-9f48f5a155e9" providerId="ADAL" clId="{940C9F51-1485-46BE-AA35-42023C68D4F7}" dt="2024-09-07T07:00:05.107" v="3598" actId="1036"/>
          <ac:cxnSpMkLst>
            <pc:docMk/>
            <pc:sldMk cId="2015360470" sldId="2468"/>
            <ac:cxnSpMk id="12" creationId="{F93FE6CB-CED5-0C2C-B392-1BBA796B8205}"/>
          </ac:cxnSpMkLst>
        </pc:cxnChg>
        <pc:cxnChg chg="add del mod">
          <ac:chgData name="Iñaki Val Beitia" userId="c091fdec-014d-40a0-997a-9f48f5a155e9" providerId="ADAL" clId="{940C9F51-1485-46BE-AA35-42023C68D4F7}" dt="2024-08-23T11:31:26.274" v="2142" actId="478"/>
          <ac:cxnSpMkLst>
            <pc:docMk/>
            <pc:sldMk cId="2015360470" sldId="2468"/>
            <ac:cxnSpMk id="20" creationId="{D7CB8F45-BAB6-25C6-38C5-A1C822CAC28B}"/>
          </ac:cxnSpMkLst>
        </pc:cxnChg>
        <pc:cxnChg chg="add mod">
          <ac:chgData name="Iñaki Val Beitia" userId="c091fdec-014d-40a0-997a-9f48f5a155e9" providerId="ADAL" clId="{940C9F51-1485-46BE-AA35-42023C68D4F7}" dt="2024-09-07T07:00:05.107" v="3598" actId="1036"/>
          <ac:cxnSpMkLst>
            <pc:docMk/>
            <pc:sldMk cId="2015360470" sldId="2468"/>
            <ac:cxnSpMk id="22" creationId="{D6AE101B-D0ED-6FB3-B793-C93776419F22}"/>
          </ac:cxnSpMkLst>
        </pc:cxnChg>
        <pc:cxnChg chg="add mod">
          <ac:chgData name="Iñaki Val Beitia" userId="c091fdec-014d-40a0-997a-9f48f5a155e9" providerId="ADAL" clId="{940C9F51-1485-46BE-AA35-42023C68D4F7}" dt="2024-09-07T07:00:05.107" v="3598" actId="1036"/>
          <ac:cxnSpMkLst>
            <pc:docMk/>
            <pc:sldMk cId="2015360470" sldId="2468"/>
            <ac:cxnSpMk id="23" creationId="{8AE0A41E-DF76-3D29-6BCD-0E66D96B25B3}"/>
          </ac:cxnSpMkLst>
        </pc:cxnChg>
        <pc:cxnChg chg="add del mod">
          <ac:chgData name="Iñaki Val Beitia" userId="c091fdec-014d-40a0-997a-9f48f5a155e9" providerId="ADAL" clId="{940C9F51-1485-46BE-AA35-42023C68D4F7}" dt="2024-08-23T11:18:35.932" v="2124" actId="478"/>
          <ac:cxnSpMkLst>
            <pc:docMk/>
            <pc:sldMk cId="2015360470" sldId="2468"/>
            <ac:cxnSpMk id="30" creationId="{744A19AA-2E36-224D-E57C-B5AFACACDD8C}"/>
          </ac:cxnSpMkLst>
        </pc:cxnChg>
        <pc:cxnChg chg="add del mod">
          <ac:chgData name="Iñaki Val Beitia" userId="c091fdec-014d-40a0-997a-9f48f5a155e9" providerId="ADAL" clId="{940C9F51-1485-46BE-AA35-42023C68D4F7}" dt="2024-08-23T11:18:35.932" v="2124" actId="478"/>
          <ac:cxnSpMkLst>
            <pc:docMk/>
            <pc:sldMk cId="2015360470" sldId="2468"/>
            <ac:cxnSpMk id="32" creationId="{C4E4B21D-924E-FA53-6F60-5B3676EAD386}"/>
          </ac:cxnSpMkLst>
        </pc:cxnChg>
        <pc:cxnChg chg="add del mod">
          <ac:chgData name="Iñaki Val Beitia" userId="c091fdec-014d-40a0-997a-9f48f5a155e9" providerId="ADAL" clId="{940C9F51-1485-46BE-AA35-42023C68D4F7}" dt="2024-08-23T11:18:35.932" v="2124" actId="478"/>
          <ac:cxnSpMkLst>
            <pc:docMk/>
            <pc:sldMk cId="2015360470" sldId="2468"/>
            <ac:cxnSpMk id="33" creationId="{C475B02E-A48B-DC26-DE37-F797284F244C}"/>
          </ac:cxnSpMkLst>
        </pc:cxnChg>
        <pc:cxnChg chg="add del mod">
          <ac:chgData name="Iñaki Val Beitia" userId="c091fdec-014d-40a0-997a-9f48f5a155e9" providerId="ADAL" clId="{940C9F51-1485-46BE-AA35-42023C68D4F7}" dt="2024-08-23T11:31:25.340" v="2141" actId="478"/>
          <ac:cxnSpMkLst>
            <pc:docMk/>
            <pc:sldMk cId="2015360470" sldId="2468"/>
            <ac:cxnSpMk id="43" creationId="{9CB8FAB7-5BB0-CFEE-BC9C-41AB1B115A3A}"/>
          </ac:cxnSpMkLst>
        </pc:cxnChg>
        <pc:cxnChg chg="add del mod">
          <ac:chgData name="Iñaki Val Beitia" userId="c091fdec-014d-40a0-997a-9f48f5a155e9" providerId="ADAL" clId="{940C9F51-1485-46BE-AA35-42023C68D4F7}" dt="2024-08-23T11:18:35.932" v="2124" actId="478"/>
          <ac:cxnSpMkLst>
            <pc:docMk/>
            <pc:sldMk cId="2015360470" sldId="2468"/>
            <ac:cxnSpMk id="44" creationId="{F901513F-0CD0-7B1F-BCF9-697F6ABDBEF2}"/>
          </ac:cxnSpMkLst>
        </pc:cxnChg>
        <pc:cxnChg chg="add del mod">
          <ac:chgData name="Iñaki Val Beitia" userId="c091fdec-014d-40a0-997a-9f48f5a155e9" providerId="ADAL" clId="{940C9F51-1485-46BE-AA35-42023C68D4F7}" dt="2024-08-23T11:18:46.867" v="2131" actId="478"/>
          <ac:cxnSpMkLst>
            <pc:docMk/>
            <pc:sldMk cId="2015360470" sldId="2468"/>
            <ac:cxnSpMk id="45" creationId="{E856F6E8-5A52-D829-1F7B-675943552741}"/>
          </ac:cxnSpMkLst>
        </pc:cxnChg>
        <pc:cxnChg chg="add del mod">
          <ac:chgData name="Iñaki Val Beitia" userId="c091fdec-014d-40a0-997a-9f48f5a155e9" providerId="ADAL" clId="{940C9F51-1485-46BE-AA35-42023C68D4F7}" dt="2024-08-23T11:18:35.932" v="2124" actId="478"/>
          <ac:cxnSpMkLst>
            <pc:docMk/>
            <pc:sldMk cId="2015360470" sldId="2468"/>
            <ac:cxnSpMk id="59" creationId="{9CBBEB18-98A6-25DA-EDAC-B0992BD2E79E}"/>
          </ac:cxnSpMkLst>
        </pc:cxnChg>
        <pc:cxnChg chg="add del mod">
          <ac:chgData name="Iñaki Val Beitia" userId="c091fdec-014d-40a0-997a-9f48f5a155e9" providerId="ADAL" clId="{940C9F51-1485-46BE-AA35-42023C68D4F7}" dt="2024-08-23T11:18:35.932" v="2124" actId="478"/>
          <ac:cxnSpMkLst>
            <pc:docMk/>
            <pc:sldMk cId="2015360470" sldId="2468"/>
            <ac:cxnSpMk id="64" creationId="{16C89AEB-A0CF-98BF-E085-167343578548}"/>
          </ac:cxnSpMkLst>
        </pc:cxnChg>
        <pc:cxnChg chg="add del mod">
          <ac:chgData name="Iñaki Val Beitia" userId="c091fdec-014d-40a0-997a-9f48f5a155e9" providerId="ADAL" clId="{940C9F51-1485-46BE-AA35-42023C68D4F7}" dt="2024-08-23T11:18:35.932" v="2124" actId="478"/>
          <ac:cxnSpMkLst>
            <pc:docMk/>
            <pc:sldMk cId="2015360470" sldId="2468"/>
            <ac:cxnSpMk id="66" creationId="{32249C6E-F551-42F1-1D70-69BCE8033326}"/>
          </ac:cxnSpMkLst>
        </pc:cxnChg>
        <pc:cxnChg chg="add del mod">
          <ac:chgData name="Iñaki Val Beitia" userId="c091fdec-014d-40a0-997a-9f48f5a155e9" providerId="ADAL" clId="{940C9F51-1485-46BE-AA35-42023C68D4F7}" dt="2024-08-23T11:18:35.932" v="2124" actId="478"/>
          <ac:cxnSpMkLst>
            <pc:docMk/>
            <pc:sldMk cId="2015360470" sldId="2468"/>
            <ac:cxnSpMk id="67" creationId="{33534915-FD28-15C2-F0F7-4B7633C1D18A}"/>
          </ac:cxnSpMkLst>
        </pc:cxnChg>
        <pc:cxnChg chg="add del mod">
          <ac:chgData name="Iñaki Val Beitia" userId="c091fdec-014d-40a0-997a-9f48f5a155e9" providerId="ADAL" clId="{940C9F51-1485-46BE-AA35-42023C68D4F7}" dt="2024-08-23T11:18:35.932" v="2124" actId="478"/>
          <ac:cxnSpMkLst>
            <pc:docMk/>
            <pc:sldMk cId="2015360470" sldId="2468"/>
            <ac:cxnSpMk id="73" creationId="{9A222CC2-8E1C-EAC3-73AD-596D66A5165D}"/>
          </ac:cxnSpMkLst>
        </pc:cxnChg>
        <pc:cxnChg chg="add del mod">
          <ac:chgData name="Iñaki Val Beitia" userId="c091fdec-014d-40a0-997a-9f48f5a155e9" providerId="ADAL" clId="{940C9F51-1485-46BE-AA35-42023C68D4F7}" dt="2024-08-23T11:18:38.179" v="2126" actId="478"/>
          <ac:cxnSpMkLst>
            <pc:docMk/>
            <pc:sldMk cId="2015360470" sldId="2468"/>
            <ac:cxnSpMk id="74" creationId="{4B60A749-F62A-E4E4-01B4-4BBB1313AB18}"/>
          </ac:cxnSpMkLst>
        </pc:cxnChg>
        <pc:cxnChg chg="add del mod">
          <ac:chgData name="Iñaki Val Beitia" userId="c091fdec-014d-40a0-997a-9f48f5a155e9" providerId="ADAL" clId="{940C9F51-1485-46BE-AA35-42023C68D4F7}" dt="2024-08-23T11:18:35.932" v="2124" actId="478"/>
          <ac:cxnSpMkLst>
            <pc:docMk/>
            <pc:sldMk cId="2015360470" sldId="2468"/>
            <ac:cxnSpMk id="75" creationId="{7B25A9C5-221A-1AB3-9B9A-20AB7EFBA21C}"/>
          </ac:cxnSpMkLst>
        </pc:cxnChg>
        <pc:cxnChg chg="add del mod">
          <ac:chgData name="Iñaki Val Beitia" userId="c091fdec-014d-40a0-997a-9f48f5a155e9" providerId="ADAL" clId="{940C9F51-1485-46BE-AA35-42023C68D4F7}" dt="2024-08-23T11:19:00.092" v="2138" actId="478"/>
          <ac:cxnSpMkLst>
            <pc:docMk/>
            <pc:sldMk cId="2015360470" sldId="2468"/>
            <ac:cxnSpMk id="76" creationId="{E4877EAE-AC1A-2636-4A29-B580D5A1AA85}"/>
          </ac:cxnSpMkLst>
        </pc:cxnChg>
        <pc:cxnChg chg="add del mod">
          <ac:chgData name="Iñaki Val Beitia" userId="c091fdec-014d-40a0-997a-9f48f5a155e9" providerId="ADAL" clId="{940C9F51-1485-46BE-AA35-42023C68D4F7}" dt="2024-08-23T11:18:35.932" v="2124" actId="478"/>
          <ac:cxnSpMkLst>
            <pc:docMk/>
            <pc:sldMk cId="2015360470" sldId="2468"/>
            <ac:cxnSpMk id="77" creationId="{3A9F645E-2AD5-2624-DA6B-3EF1C269DFC9}"/>
          </ac:cxnSpMkLst>
        </pc:cxnChg>
        <pc:cxnChg chg="add del mod">
          <ac:chgData name="Iñaki Val Beitia" userId="c091fdec-014d-40a0-997a-9f48f5a155e9" providerId="ADAL" clId="{940C9F51-1485-46BE-AA35-42023C68D4F7}" dt="2024-08-23T11:18:35.932" v="2124" actId="478"/>
          <ac:cxnSpMkLst>
            <pc:docMk/>
            <pc:sldMk cId="2015360470" sldId="2468"/>
            <ac:cxnSpMk id="78" creationId="{F3436CF4-C41F-8849-8B51-F44D09062770}"/>
          </ac:cxnSpMkLst>
        </pc:cxnChg>
        <pc:cxnChg chg="add del mod">
          <ac:chgData name="Iñaki Val Beitia" userId="c091fdec-014d-40a0-997a-9f48f5a155e9" providerId="ADAL" clId="{940C9F51-1485-46BE-AA35-42023C68D4F7}" dt="2024-08-23T11:18:58.040" v="2137" actId="478"/>
          <ac:cxnSpMkLst>
            <pc:docMk/>
            <pc:sldMk cId="2015360470" sldId="2468"/>
            <ac:cxnSpMk id="79" creationId="{60286946-2CCB-C244-23F2-B8460405B936}"/>
          </ac:cxnSpMkLst>
        </pc:cxnChg>
        <pc:cxnChg chg="add del mod">
          <ac:chgData name="Iñaki Val Beitia" userId="c091fdec-014d-40a0-997a-9f48f5a155e9" providerId="ADAL" clId="{940C9F51-1485-46BE-AA35-42023C68D4F7}" dt="2024-08-23T11:18:51.991" v="2134" actId="478"/>
          <ac:cxnSpMkLst>
            <pc:docMk/>
            <pc:sldMk cId="2015360470" sldId="2468"/>
            <ac:cxnSpMk id="84" creationId="{161D7DBF-89D9-9BB2-FD77-149E61FA5908}"/>
          </ac:cxnSpMkLst>
        </pc:cxnChg>
        <pc:cxnChg chg="add del mod">
          <ac:chgData name="Iñaki Val Beitia" userId="c091fdec-014d-40a0-997a-9f48f5a155e9" providerId="ADAL" clId="{940C9F51-1485-46BE-AA35-42023C68D4F7}" dt="2024-08-23T11:18:42.700" v="2130" actId="478"/>
          <ac:cxnSpMkLst>
            <pc:docMk/>
            <pc:sldMk cId="2015360470" sldId="2468"/>
            <ac:cxnSpMk id="86" creationId="{4679F352-5B1B-8E1C-F0AF-E4690D241B41}"/>
          </ac:cxnSpMkLst>
        </pc:cxnChg>
        <pc:cxnChg chg="add mod">
          <ac:chgData name="Iñaki Val Beitia" userId="c091fdec-014d-40a0-997a-9f48f5a155e9" providerId="ADAL" clId="{940C9F51-1485-46BE-AA35-42023C68D4F7}" dt="2024-09-07T07:00:05.107" v="3598" actId="1036"/>
          <ac:cxnSpMkLst>
            <pc:docMk/>
            <pc:sldMk cId="2015360470" sldId="2468"/>
            <ac:cxnSpMk id="89" creationId="{3B0EFEE8-FFB4-1406-6F4A-55D2C188D3C7}"/>
          </ac:cxnSpMkLst>
        </pc:cxnChg>
        <pc:cxnChg chg="add mod">
          <ac:chgData name="Iñaki Val Beitia" userId="c091fdec-014d-40a0-997a-9f48f5a155e9" providerId="ADAL" clId="{940C9F51-1485-46BE-AA35-42023C68D4F7}" dt="2024-09-07T07:00:05.107" v="3598" actId="1036"/>
          <ac:cxnSpMkLst>
            <pc:docMk/>
            <pc:sldMk cId="2015360470" sldId="2468"/>
            <ac:cxnSpMk id="93" creationId="{D7C48F21-4F1D-6D5A-B442-E85DE10261E5}"/>
          </ac:cxnSpMkLst>
        </pc:cxnChg>
        <pc:cxnChg chg="add mod">
          <ac:chgData name="Iñaki Val Beitia" userId="c091fdec-014d-40a0-997a-9f48f5a155e9" providerId="ADAL" clId="{940C9F51-1485-46BE-AA35-42023C68D4F7}" dt="2024-09-07T07:00:05.107" v="3598" actId="1036"/>
          <ac:cxnSpMkLst>
            <pc:docMk/>
            <pc:sldMk cId="2015360470" sldId="2468"/>
            <ac:cxnSpMk id="119" creationId="{201FAA8E-E59E-FA48-97E9-6F9431CC2C6F}"/>
          </ac:cxnSpMkLst>
        </pc:cxnChg>
        <pc:cxnChg chg="add mod">
          <ac:chgData name="Iñaki Val Beitia" userId="c091fdec-014d-40a0-997a-9f48f5a155e9" providerId="ADAL" clId="{940C9F51-1485-46BE-AA35-42023C68D4F7}" dt="2024-09-07T07:00:05.107" v="3598" actId="1036"/>
          <ac:cxnSpMkLst>
            <pc:docMk/>
            <pc:sldMk cId="2015360470" sldId="2468"/>
            <ac:cxnSpMk id="121" creationId="{71CF79BA-0202-6752-1EF4-7F3AA314EE39}"/>
          </ac:cxnSpMkLst>
        </pc:cxnChg>
        <pc:cxnChg chg="add mod">
          <ac:chgData name="Iñaki Val Beitia" userId="c091fdec-014d-40a0-997a-9f48f5a155e9" providerId="ADAL" clId="{940C9F51-1485-46BE-AA35-42023C68D4F7}" dt="2024-09-07T07:00:05.107" v="3598" actId="1036"/>
          <ac:cxnSpMkLst>
            <pc:docMk/>
            <pc:sldMk cId="2015360470" sldId="2468"/>
            <ac:cxnSpMk id="122" creationId="{AA8567DE-483C-3CBE-B268-F66DE06E660C}"/>
          </ac:cxnSpMkLst>
        </pc:cxnChg>
        <pc:cxnChg chg="add mod">
          <ac:chgData name="Iñaki Val Beitia" userId="c091fdec-014d-40a0-997a-9f48f5a155e9" providerId="ADAL" clId="{940C9F51-1485-46BE-AA35-42023C68D4F7}" dt="2024-09-07T07:00:05.107" v="3598" actId="1036"/>
          <ac:cxnSpMkLst>
            <pc:docMk/>
            <pc:sldMk cId="2015360470" sldId="2468"/>
            <ac:cxnSpMk id="129" creationId="{4998E14B-5DE9-D428-7C30-923CD0C7FBAF}"/>
          </ac:cxnSpMkLst>
        </pc:cxnChg>
        <pc:cxnChg chg="add mod">
          <ac:chgData name="Iñaki Val Beitia" userId="c091fdec-014d-40a0-997a-9f48f5a155e9" providerId="ADAL" clId="{940C9F51-1485-46BE-AA35-42023C68D4F7}" dt="2024-09-07T07:00:05.107" v="3598" actId="1036"/>
          <ac:cxnSpMkLst>
            <pc:docMk/>
            <pc:sldMk cId="2015360470" sldId="2468"/>
            <ac:cxnSpMk id="135" creationId="{7DD38A04-4028-05F9-D91B-1DDFD2010C06}"/>
          </ac:cxnSpMkLst>
        </pc:cxnChg>
        <pc:cxnChg chg="add mod">
          <ac:chgData name="Iñaki Val Beitia" userId="c091fdec-014d-40a0-997a-9f48f5a155e9" providerId="ADAL" clId="{940C9F51-1485-46BE-AA35-42023C68D4F7}" dt="2024-09-07T07:00:05.107" v="3598" actId="1036"/>
          <ac:cxnSpMkLst>
            <pc:docMk/>
            <pc:sldMk cId="2015360470" sldId="2468"/>
            <ac:cxnSpMk id="140" creationId="{C40F85AD-1A7E-6005-BE7D-EF04A911D108}"/>
          </ac:cxnSpMkLst>
        </pc:cxnChg>
        <pc:cxnChg chg="add mod">
          <ac:chgData name="Iñaki Val Beitia" userId="c091fdec-014d-40a0-997a-9f48f5a155e9" providerId="ADAL" clId="{940C9F51-1485-46BE-AA35-42023C68D4F7}" dt="2024-09-07T07:00:05.107" v="3598" actId="1036"/>
          <ac:cxnSpMkLst>
            <pc:docMk/>
            <pc:sldMk cId="2015360470" sldId="2468"/>
            <ac:cxnSpMk id="143" creationId="{BF087C1A-E39E-84EE-BD19-C463A5133E0F}"/>
          </ac:cxnSpMkLst>
        </pc:cxnChg>
        <pc:extLst>
          <p:ext xmlns:p="http://schemas.openxmlformats.org/presentationml/2006/main" uri="{D6D511B9-2390-475A-947B-AFAB55BFBCF1}">
            <pc226:cmChg xmlns:pc226="http://schemas.microsoft.com/office/powerpoint/2022/06/main/command" chg="add del">
              <pc226:chgData name="Iñaki Val Beitia" userId="c091fdec-014d-40a0-997a-9f48f5a155e9" providerId="ADAL" clId="{940C9F51-1485-46BE-AA35-42023C68D4F7}" dt="2024-08-23T09:48:43.408" v="1251"/>
              <pc2:cmMkLst xmlns:pc2="http://schemas.microsoft.com/office/powerpoint/2019/9/main/command">
                <pc:docMk/>
                <pc:sldMk cId="2015360470" sldId="2468"/>
                <pc2:cmMk id="{184777A8-F202-4306-8E1F-87A5325683EA}"/>
              </pc2:cmMkLst>
            </pc226:cmChg>
          </p:ext>
        </pc:extLst>
      </pc:sldChg>
      <pc:sldChg chg="modSp add del mod">
        <pc:chgData name="Iñaki Val Beitia" userId="c091fdec-014d-40a0-997a-9f48f5a155e9" providerId="ADAL" clId="{940C9F51-1485-46BE-AA35-42023C68D4F7}" dt="2024-08-23T09:48:32.314" v="1238"/>
        <pc:sldMkLst>
          <pc:docMk/>
          <pc:sldMk cId="1908955459" sldId="2469"/>
        </pc:sldMkLst>
        <pc:spChg chg="mod">
          <ac:chgData name="Iñaki Val Beitia" userId="c091fdec-014d-40a0-997a-9f48f5a155e9" providerId="ADAL" clId="{940C9F51-1485-46BE-AA35-42023C68D4F7}" dt="2024-08-23T09:48:32.077" v="1237" actId="20577"/>
          <ac:spMkLst>
            <pc:docMk/>
            <pc:sldMk cId="1908955459" sldId="2469"/>
            <ac:spMk id="3" creationId="{AAB7C2D3-2625-4C6E-88CD-D4F1A5F7AD56}"/>
          </ac:spMkLst>
        </pc:spChg>
      </pc:sldChg>
      <pc:sldChg chg="modSp add del mod delCm">
        <pc:chgData name="Iñaki Val Beitia" userId="c091fdec-014d-40a0-997a-9f48f5a155e9" providerId="ADAL" clId="{940C9F51-1485-46BE-AA35-42023C68D4F7}" dt="2024-08-23T15:39:49.094" v="2864" actId="1076"/>
        <pc:sldMkLst>
          <pc:docMk/>
          <pc:sldMk cId="3679767084" sldId="2474"/>
        </pc:sldMkLst>
        <pc:spChg chg="mod">
          <ac:chgData name="Iñaki Val Beitia" userId="c091fdec-014d-40a0-997a-9f48f5a155e9" providerId="ADAL" clId="{940C9F51-1485-46BE-AA35-42023C68D4F7}" dt="2024-08-19T13:49:07.319" v="127" actId="5793"/>
          <ac:spMkLst>
            <pc:docMk/>
            <pc:sldMk cId="3679767084" sldId="2474"/>
            <ac:spMk id="2" creationId="{39158B35-01C3-4236-A3CC-104A25433C80}"/>
          </ac:spMkLst>
        </pc:spChg>
        <pc:spChg chg="mod">
          <ac:chgData name="Iñaki Val Beitia" userId="c091fdec-014d-40a0-997a-9f48f5a155e9" providerId="ADAL" clId="{940C9F51-1485-46BE-AA35-42023C68D4F7}" dt="2024-08-19T09:54:01.813" v="28"/>
          <ac:spMkLst>
            <pc:docMk/>
            <pc:sldMk cId="3679767084" sldId="2474"/>
            <ac:spMk id="6" creationId="{0BBA57DE-3362-400B-98B6-1FF4281AD74F}"/>
          </ac:spMkLst>
        </pc:spChg>
        <pc:spChg chg="mod">
          <ac:chgData name="Iñaki Val Beitia" userId="c091fdec-014d-40a0-997a-9f48f5a155e9" providerId="ADAL" clId="{940C9F51-1485-46BE-AA35-42023C68D4F7}" dt="2024-08-23T15:39:49.094" v="2864" actId="1076"/>
          <ac:spMkLst>
            <pc:docMk/>
            <pc:sldMk cId="3679767084" sldId="2474"/>
            <ac:spMk id="13" creationId="{13B8A3BF-BCCD-44FC-3732-947F2F4D52D6}"/>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13:49:18.314" v="129"/>
              <pc2:cmMkLst xmlns:pc2="http://schemas.microsoft.com/office/powerpoint/2019/9/main/command">
                <pc:docMk/>
                <pc:sldMk cId="3679767084" sldId="2474"/>
                <pc2:cmMk id="{B30E4733-30A5-4CDE-B636-CE112F8B8183}"/>
              </pc2:cmMkLst>
            </pc226:cmChg>
            <pc226:cmChg xmlns:pc226="http://schemas.microsoft.com/office/powerpoint/2022/06/main/command" chg="del">
              <pc226:chgData name="Iñaki Val Beitia" userId="c091fdec-014d-40a0-997a-9f48f5a155e9" providerId="ADAL" clId="{940C9F51-1485-46BE-AA35-42023C68D4F7}" dt="2024-08-19T13:49:15.993" v="128"/>
              <pc2:cmMkLst xmlns:pc2="http://schemas.microsoft.com/office/powerpoint/2019/9/main/command">
                <pc:docMk/>
                <pc:sldMk cId="3679767084" sldId="2474"/>
                <pc2:cmMk id="{04FBEF69-5402-4FE0-9979-52B6F50014A4}"/>
              </pc2:cmMkLst>
            </pc226:cmChg>
          </p:ext>
        </pc:extLst>
      </pc:sldChg>
      <pc:sldChg chg="modSp add del mod delCm">
        <pc:chgData name="Iñaki Val Beitia" userId="c091fdec-014d-40a0-997a-9f48f5a155e9" providerId="ADAL" clId="{940C9F51-1485-46BE-AA35-42023C68D4F7}" dt="2024-08-23T09:48:33.859" v="1243" actId="47"/>
        <pc:sldMkLst>
          <pc:docMk/>
          <pc:sldMk cId="241416279" sldId="2475"/>
        </pc:sldMkLst>
        <pc:spChg chg="mod">
          <ac:chgData name="Iñaki Val Beitia" userId="c091fdec-014d-40a0-997a-9f48f5a155e9" providerId="ADAL" clId="{940C9F51-1485-46BE-AA35-42023C68D4F7}" dt="2024-08-19T09:54:12.322" v="30"/>
          <ac:spMkLst>
            <pc:docMk/>
            <pc:sldMk cId="241416279" sldId="2475"/>
            <ac:spMk id="6" creationId="{0BBA57DE-3362-400B-98B6-1FF4281AD74F}"/>
          </ac:spMkLst>
        </pc:spChg>
        <pc:extLst>
          <p:ext xmlns:p="http://schemas.openxmlformats.org/presentationml/2006/main" uri="{D6D511B9-2390-475A-947B-AFAB55BFBCF1}">
            <pc226:cmChg xmlns:pc226="http://schemas.microsoft.com/office/powerpoint/2022/06/main/command" chg="del">
              <pc226:chgData name="Iñaki Val Beitia" userId="c091fdec-014d-40a0-997a-9f48f5a155e9" providerId="ADAL" clId="{940C9F51-1485-46BE-AA35-42023C68D4F7}" dt="2024-08-19T13:49:28.822" v="130"/>
              <pc2:cmMkLst xmlns:pc2="http://schemas.microsoft.com/office/powerpoint/2019/9/main/command">
                <pc:docMk/>
                <pc:sldMk cId="241416279" sldId="2475"/>
                <pc2:cmMk id="{3E176927-E1C2-4674-8FE6-9DB2E7E44BF9}"/>
              </pc2:cmMkLst>
            </pc226:cmChg>
          </p:ext>
        </pc:extLst>
      </pc:sldChg>
      <pc:sldChg chg="modSp add del mod">
        <pc:chgData name="Iñaki Val Beitia" userId="c091fdec-014d-40a0-997a-9f48f5a155e9" providerId="ADAL" clId="{940C9F51-1485-46BE-AA35-42023C68D4F7}" dt="2024-08-23T09:48:34.056" v="1244" actId="47"/>
        <pc:sldMkLst>
          <pc:docMk/>
          <pc:sldMk cId="3045740379" sldId="2477"/>
        </pc:sldMkLst>
        <pc:spChg chg="mod">
          <ac:chgData name="Iñaki Val Beitia" userId="c091fdec-014d-40a0-997a-9f48f5a155e9" providerId="ADAL" clId="{940C9F51-1485-46BE-AA35-42023C68D4F7}" dt="2024-08-19T09:54:08.675" v="29"/>
          <ac:spMkLst>
            <pc:docMk/>
            <pc:sldMk cId="3045740379" sldId="2477"/>
            <ac:spMk id="6" creationId="{0BBA57DE-3362-400B-98B6-1FF4281AD74F}"/>
          </ac:spMkLst>
        </pc:spChg>
      </pc:sldChg>
      <pc:sldChg chg="modSp add del mod">
        <pc:chgData name="Iñaki Val Beitia" userId="c091fdec-014d-40a0-997a-9f48f5a155e9" providerId="ADAL" clId="{940C9F51-1485-46BE-AA35-42023C68D4F7}" dt="2024-08-23T09:48:33.675" v="1242" actId="47"/>
        <pc:sldMkLst>
          <pc:docMk/>
          <pc:sldMk cId="515657514" sldId="2478"/>
        </pc:sldMkLst>
        <pc:spChg chg="mod">
          <ac:chgData name="Iñaki Val Beitia" userId="c091fdec-014d-40a0-997a-9f48f5a155e9" providerId="ADAL" clId="{940C9F51-1485-46BE-AA35-42023C68D4F7}" dt="2024-08-19T09:54:16.191" v="31"/>
          <ac:spMkLst>
            <pc:docMk/>
            <pc:sldMk cId="515657514" sldId="2478"/>
            <ac:spMk id="6" creationId="{0BBA57DE-3362-400B-98B6-1FF4281AD74F}"/>
          </ac:spMkLst>
        </pc:spChg>
      </pc:sldChg>
      <pc:sldChg chg="addSp delSp modSp add del mod">
        <pc:chgData name="Iñaki Val Beitia" userId="c091fdec-014d-40a0-997a-9f48f5a155e9" providerId="ADAL" clId="{940C9F51-1485-46BE-AA35-42023C68D4F7}" dt="2024-08-23T16:03:35.034" v="3010" actId="6549"/>
        <pc:sldMkLst>
          <pc:docMk/>
          <pc:sldMk cId="3010279236" sldId="2479"/>
        </pc:sldMkLst>
        <pc:spChg chg="mod">
          <ac:chgData name="Iñaki Val Beitia" userId="c091fdec-014d-40a0-997a-9f48f5a155e9" providerId="ADAL" clId="{940C9F51-1485-46BE-AA35-42023C68D4F7}" dt="2024-08-19T09:54:25.842" v="35"/>
          <ac:spMkLst>
            <pc:docMk/>
            <pc:sldMk cId="3010279236" sldId="2479"/>
            <ac:spMk id="6" creationId="{0BBA57DE-3362-400B-98B6-1FF4281AD74F}"/>
          </ac:spMkLst>
        </pc:spChg>
        <pc:spChg chg="mod">
          <ac:chgData name="Iñaki Val Beitia" userId="c091fdec-014d-40a0-997a-9f48f5a155e9" providerId="ADAL" clId="{940C9F51-1485-46BE-AA35-42023C68D4F7}" dt="2024-08-23T16:03:35.034" v="3010" actId="6549"/>
          <ac:spMkLst>
            <pc:docMk/>
            <pc:sldMk cId="3010279236" sldId="2479"/>
            <ac:spMk id="9" creationId="{CFE199EE-55DB-342D-CAD1-8048389B9F38}"/>
          </ac:spMkLst>
        </pc:spChg>
        <pc:spChg chg="mod">
          <ac:chgData name="Iñaki Val Beitia" userId="c091fdec-014d-40a0-997a-9f48f5a155e9" providerId="ADAL" clId="{940C9F51-1485-46BE-AA35-42023C68D4F7}" dt="2024-08-23T15:50:09.201" v="2905" actId="20577"/>
          <ac:spMkLst>
            <pc:docMk/>
            <pc:sldMk cId="3010279236" sldId="2479"/>
            <ac:spMk id="11" creationId="{D99B986B-1102-30E3-EF98-45AC0289FCCD}"/>
          </ac:spMkLst>
        </pc:spChg>
        <pc:picChg chg="add mod">
          <ac:chgData name="Iñaki Val Beitia" userId="c091fdec-014d-40a0-997a-9f48f5a155e9" providerId="ADAL" clId="{940C9F51-1485-46BE-AA35-42023C68D4F7}" dt="2024-08-23T15:47:18.935" v="2873" actId="1076"/>
          <ac:picMkLst>
            <pc:docMk/>
            <pc:sldMk cId="3010279236" sldId="2479"/>
            <ac:picMk id="7" creationId="{DBBE7DEA-92FF-D0E1-C01C-7967AE3884B5}"/>
          </ac:picMkLst>
        </pc:picChg>
        <pc:picChg chg="del">
          <ac:chgData name="Iñaki Val Beitia" userId="c091fdec-014d-40a0-997a-9f48f5a155e9" providerId="ADAL" clId="{940C9F51-1485-46BE-AA35-42023C68D4F7}" dt="2024-08-23T15:47:16.516" v="2872" actId="478"/>
          <ac:picMkLst>
            <pc:docMk/>
            <pc:sldMk cId="3010279236" sldId="2479"/>
            <ac:picMk id="8" creationId="{71DC1618-320B-E259-0341-2EBE8404E262}"/>
          </ac:picMkLst>
        </pc:picChg>
      </pc:sldChg>
      <pc:sldChg chg="addSp delSp modSp add del mod">
        <pc:chgData name="Iñaki Val Beitia" userId="c091fdec-014d-40a0-997a-9f48f5a155e9" providerId="ADAL" clId="{940C9F51-1485-46BE-AA35-42023C68D4F7}" dt="2024-08-23T15:49:33.499" v="2894" actId="20577"/>
        <pc:sldMkLst>
          <pc:docMk/>
          <pc:sldMk cId="3852407384" sldId="2480"/>
        </pc:sldMkLst>
        <pc:spChg chg="mod">
          <ac:chgData name="Iñaki Val Beitia" userId="c091fdec-014d-40a0-997a-9f48f5a155e9" providerId="ADAL" clId="{940C9F51-1485-46BE-AA35-42023C68D4F7}" dt="2024-08-19T09:54:24.086" v="34"/>
          <ac:spMkLst>
            <pc:docMk/>
            <pc:sldMk cId="3852407384" sldId="2480"/>
            <ac:spMk id="6" creationId="{0BBA57DE-3362-400B-98B6-1FF4281AD74F}"/>
          </ac:spMkLst>
        </pc:spChg>
        <pc:spChg chg="mod">
          <ac:chgData name="Iñaki Val Beitia" userId="c091fdec-014d-40a0-997a-9f48f5a155e9" providerId="ADAL" clId="{940C9F51-1485-46BE-AA35-42023C68D4F7}" dt="2024-08-23T15:49:33.499" v="2894" actId="20577"/>
          <ac:spMkLst>
            <pc:docMk/>
            <pc:sldMk cId="3852407384" sldId="2480"/>
            <ac:spMk id="13" creationId="{13B8A3BF-BCCD-44FC-3732-947F2F4D52D6}"/>
          </ac:spMkLst>
        </pc:spChg>
        <pc:picChg chg="add mod">
          <ac:chgData name="Iñaki Val Beitia" userId="c091fdec-014d-40a0-997a-9f48f5a155e9" providerId="ADAL" clId="{940C9F51-1485-46BE-AA35-42023C68D4F7}" dt="2024-08-23T15:48:08.846" v="2879" actId="1076"/>
          <ac:picMkLst>
            <pc:docMk/>
            <pc:sldMk cId="3852407384" sldId="2480"/>
            <ac:picMk id="7" creationId="{2414A82D-CFBC-9A9D-399F-40F62FCCEA20}"/>
          </ac:picMkLst>
        </pc:picChg>
        <pc:picChg chg="add mod">
          <ac:chgData name="Iñaki Val Beitia" userId="c091fdec-014d-40a0-997a-9f48f5a155e9" providerId="ADAL" clId="{940C9F51-1485-46BE-AA35-42023C68D4F7}" dt="2024-08-23T15:48:33.044" v="2884" actId="1076"/>
          <ac:picMkLst>
            <pc:docMk/>
            <pc:sldMk cId="3852407384" sldId="2480"/>
            <ac:picMk id="9" creationId="{9B9286CC-2AA4-149E-3CBC-028B40EF07CD}"/>
          </ac:picMkLst>
        </pc:picChg>
        <pc:picChg chg="del">
          <ac:chgData name="Iñaki Val Beitia" userId="c091fdec-014d-40a0-997a-9f48f5a155e9" providerId="ADAL" clId="{940C9F51-1485-46BE-AA35-42023C68D4F7}" dt="2024-08-23T15:48:06.492" v="2877" actId="478"/>
          <ac:picMkLst>
            <pc:docMk/>
            <pc:sldMk cId="3852407384" sldId="2480"/>
            <ac:picMk id="14" creationId="{BE11602A-E4FE-1E00-5437-0D913E162795}"/>
          </ac:picMkLst>
        </pc:picChg>
        <pc:picChg chg="del">
          <ac:chgData name="Iñaki Val Beitia" userId="c091fdec-014d-40a0-997a-9f48f5a155e9" providerId="ADAL" clId="{940C9F51-1485-46BE-AA35-42023C68D4F7}" dt="2024-08-23T15:48:12.152" v="2880" actId="478"/>
          <ac:picMkLst>
            <pc:docMk/>
            <pc:sldMk cId="3852407384" sldId="2480"/>
            <ac:picMk id="16" creationId="{FA599676-65FE-B261-50B2-A53073098D10}"/>
          </ac:picMkLst>
        </pc:picChg>
      </pc:sldChg>
      <pc:sldChg chg="addSp delSp modSp add del mod">
        <pc:chgData name="Iñaki Val Beitia" userId="c091fdec-014d-40a0-997a-9f48f5a155e9" providerId="ADAL" clId="{940C9F51-1485-46BE-AA35-42023C68D4F7}" dt="2024-08-23T15:49:24.101" v="2893" actId="20577"/>
        <pc:sldMkLst>
          <pc:docMk/>
          <pc:sldMk cId="3416542213" sldId="2481"/>
        </pc:sldMkLst>
        <pc:spChg chg="mod">
          <ac:chgData name="Iñaki Val Beitia" userId="c091fdec-014d-40a0-997a-9f48f5a155e9" providerId="ADAL" clId="{940C9F51-1485-46BE-AA35-42023C68D4F7}" dt="2024-08-19T09:54:21.770" v="33"/>
          <ac:spMkLst>
            <pc:docMk/>
            <pc:sldMk cId="3416542213" sldId="2481"/>
            <ac:spMk id="6" creationId="{0BBA57DE-3362-400B-98B6-1FF4281AD74F}"/>
          </ac:spMkLst>
        </pc:spChg>
        <pc:spChg chg="mod">
          <ac:chgData name="Iñaki Val Beitia" userId="c091fdec-014d-40a0-997a-9f48f5a155e9" providerId="ADAL" clId="{940C9F51-1485-46BE-AA35-42023C68D4F7}" dt="2024-08-23T15:49:24.101" v="2893" actId="20577"/>
          <ac:spMkLst>
            <pc:docMk/>
            <pc:sldMk cId="3416542213" sldId="2481"/>
            <ac:spMk id="13" creationId="{13B8A3BF-BCCD-44FC-3732-947F2F4D52D6}"/>
          </ac:spMkLst>
        </pc:spChg>
        <pc:picChg chg="add del">
          <ac:chgData name="Iñaki Val Beitia" userId="c091fdec-014d-40a0-997a-9f48f5a155e9" providerId="ADAL" clId="{940C9F51-1485-46BE-AA35-42023C68D4F7}" dt="2024-08-23T15:48:47.504" v="2887" actId="478"/>
          <ac:picMkLst>
            <pc:docMk/>
            <pc:sldMk cId="3416542213" sldId="2481"/>
            <ac:picMk id="7" creationId="{A1D0346B-F1DD-9A75-9BE0-23CA25230305}"/>
          </ac:picMkLst>
        </pc:picChg>
        <pc:picChg chg="add mod">
          <ac:chgData name="Iñaki Val Beitia" userId="c091fdec-014d-40a0-997a-9f48f5a155e9" providerId="ADAL" clId="{940C9F51-1485-46BE-AA35-42023C68D4F7}" dt="2024-08-23T15:49:16.585" v="2892" actId="1076"/>
          <ac:picMkLst>
            <pc:docMk/>
            <pc:sldMk cId="3416542213" sldId="2481"/>
            <ac:picMk id="8" creationId="{9D91E30B-79AB-18C7-6285-04E562F1EC81}"/>
          </ac:picMkLst>
        </pc:picChg>
      </pc:sldChg>
      <pc:sldChg chg="add del">
        <pc:chgData name="Iñaki Val Beitia" userId="c091fdec-014d-40a0-997a-9f48f5a155e9" providerId="ADAL" clId="{940C9F51-1485-46BE-AA35-42023C68D4F7}" dt="2024-08-23T09:48:34.544" v="1247"/>
        <pc:sldMkLst>
          <pc:docMk/>
          <pc:sldMk cId="2418088387" sldId="2482"/>
        </pc:sldMkLst>
      </pc:sldChg>
      <pc:sldChg chg="add del">
        <pc:chgData name="Iñaki Val Beitia" userId="c091fdec-014d-40a0-997a-9f48f5a155e9" providerId="ADAL" clId="{940C9F51-1485-46BE-AA35-42023C68D4F7}" dt="2024-08-23T15:37:39.514" v="2762" actId="47"/>
        <pc:sldMkLst>
          <pc:docMk/>
          <pc:sldMk cId="2785861897" sldId="2482"/>
        </pc:sldMkLst>
      </pc:sldChg>
      <pc:sldChg chg="add del">
        <pc:chgData name="Iñaki Val Beitia" userId="c091fdec-014d-40a0-997a-9f48f5a155e9" providerId="ADAL" clId="{940C9F51-1485-46BE-AA35-42023C68D4F7}" dt="2024-08-19T09:56:35.994" v="50" actId="47"/>
        <pc:sldMkLst>
          <pc:docMk/>
          <pc:sldMk cId="2849186275" sldId="2482"/>
        </pc:sldMkLst>
      </pc:sldChg>
      <pc:sldChg chg="modSp new del mod">
        <pc:chgData name="Iñaki Val Beitia" userId="c091fdec-014d-40a0-997a-9f48f5a155e9" providerId="ADAL" clId="{940C9F51-1485-46BE-AA35-42023C68D4F7}" dt="2024-09-04T17:02:19.103" v="3454" actId="680"/>
        <pc:sldMkLst>
          <pc:docMk/>
          <pc:sldMk cId="4138760555" sldId="2482"/>
        </pc:sldMkLst>
        <pc:spChg chg="mod">
          <ac:chgData name="Iñaki Val Beitia" userId="c091fdec-014d-40a0-997a-9f48f5a155e9" providerId="ADAL" clId="{940C9F51-1485-46BE-AA35-42023C68D4F7}" dt="2024-09-04T17:02:18.719" v="3453" actId="20577"/>
          <ac:spMkLst>
            <pc:docMk/>
            <pc:sldMk cId="4138760555" sldId="2482"/>
            <ac:spMk id="2" creationId="{0310AF9D-B6CA-D5DA-F8E1-AD7C84C0CB07}"/>
          </ac:spMkLst>
        </pc:spChg>
      </pc:sldChg>
      <pc:sldMasterChg chg="modSp mod">
        <pc:chgData name="Iñaki Val Beitia" userId="c091fdec-014d-40a0-997a-9f48f5a155e9" providerId="ADAL" clId="{940C9F51-1485-46BE-AA35-42023C68D4F7}" dt="2024-08-19T09:39:46.539" v="7" actId="20577"/>
        <pc:sldMasterMkLst>
          <pc:docMk/>
          <pc:sldMasterMk cId="0" sldId="2147483648"/>
        </pc:sldMasterMkLst>
        <pc:spChg chg="mod">
          <ac:chgData name="Iñaki Val Beitia" userId="c091fdec-014d-40a0-997a-9f48f5a155e9" providerId="ADAL" clId="{940C9F51-1485-46BE-AA35-42023C68D4F7}" dt="2024-08-19T09:39:46.539" v="7" actId="20577"/>
          <ac:spMkLst>
            <pc:docMk/>
            <pc:sldMasterMk cId="0" sldId="2147483648"/>
            <ac:spMk id="10" creationId="{00000000-0000-0000-0000-000000000000}"/>
          </ac:spMkLst>
        </pc:spChg>
      </pc:sldMasterChg>
    </pc:docChg>
  </pc:docChgLst>
  <pc:docChgLst>
    <pc:chgData name="Iñaki Val Beitia" userId="c091fdec-014d-40a0-997a-9f48f5a155e9" providerId="ADAL" clId="{30655A98-ADB6-44EE-8CD5-D395241E6868}"/>
    <pc:docChg chg="undo redo custSel addSld delSld modSld sldOrd modMainMaster">
      <pc:chgData name="Iñaki Val Beitia" userId="c091fdec-014d-40a0-997a-9f48f5a155e9" providerId="ADAL" clId="{30655A98-ADB6-44EE-8CD5-D395241E6868}" dt="2024-10-30T13:04:59.103" v="14126" actId="20577"/>
      <pc:docMkLst>
        <pc:docMk/>
      </pc:docMkLst>
      <pc:sldChg chg="modSp mod">
        <pc:chgData name="Iñaki Val Beitia" userId="c091fdec-014d-40a0-997a-9f48f5a155e9" providerId="ADAL" clId="{30655A98-ADB6-44EE-8CD5-D395241E6868}" dt="2024-10-14T08:26:18.415" v="14026" actId="20577"/>
        <pc:sldMkLst>
          <pc:docMk/>
          <pc:sldMk cId="0" sldId="256"/>
        </pc:sldMkLst>
        <pc:spChg chg="mod">
          <ac:chgData name="Iñaki Val Beitia" userId="c091fdec-014d-40a0-997a-9f48f5a155e9" providerId="ADAL" clId="{30655A98-ADB6-44EE-8CD5-D395241E6868}" dt="2024-09-19T15:59:20.735" v="19" actId="20577"/>
          <ac:spMkLst>
            <pc:docMk/>
            <pc:sldMk cId="0" sldId="256"/>
            <ac:spMk id="3073" creationId="{00000000-0000-0000-0000-000000000000}"/>
          </ac:spMkLst>
        </pc:spChg>
        <pc:spChg chg="mod">
          <ac:chgData name="Iñaki Val Beitia" userId="c091fdec-014d-40a0-997a-9f48f5a155e9" providerId="ADAL" clId="{30655A98-ADB6-44EE-8CD5-D395241E6868}" dt="2024-10-14T08:26:18.415" v="14026" actId="20577"/>
          <ac:spMkLst>
            <pc:docMk/>
            <pc:sldMk cId="0" sldId="256"/>
            <ac:spMk id="3074" creationId="{00000000-0000-0000-0000-000000000000}"/>
          </ac:spMkLst>
        </pc:spChg>
      </pc:sldChg>
      <pc:sldChg chg="modSp mod">
        <pc:chgData name="Iñaki Val Beitia" userId="c091fdec-014d-40a0-997a-9f48f5a155e9" providerId="ADAL" clId="{30655A98-ADB6-44EE-8CD5-D395241E6868}" dt="2024-10-14T08:25:32.851" v="14017" actId="20577"/>
        <pc:sldMkLst>
          <pc:docMk/>
          <pc:sldMk cId="4123505415" sldId="553"/>
        </pc:sldMkLst>
        <pc:spChg chg="mod">
          <ac:chgData name="Iñaki Val Beitia" userId="c091fdec-014d-40a0-997a-9f48f5a155e9" providerId="ADAL" clId="{30655A98-ADB6-44EE-8CD5-D395241E6868}" dt="2024-10-14T08:25:32.851" v="14017" actId="20577"/>
          <ac:spMkLst>
            <pc:docMk/>
            <pc:sldMk cId="4123505415" sldId="553"/>
            <ac:spMk id="3" creationId="{00000000-0000-0000-0000-000000000000}"/>
          </ac:spMkLst>
        </pc:spChg>
      </pc:sldChg>
      <pc:sldChg chg="modSp mod ord modNotesTx">
        <pc:chgData name="Iñaki Val Beitia" userId="c091fdec-014d-40a0-997a-9f48f5a155e9" providerId="ADAL" clId="{30655A98-ADB6-44EE-8CD5-D395241E6868}" dt="2024-10-14T08:17:14.465" v="13949" actId="255"/>
        <pc:sldMkLst>
          <pc:docMk/>
          <pc:sldMk cId="3217881879" sldId="2433"/>
        </pc:sldMkLst>
        <pc:spChg chg="mod">
          <ac:chgData name="Iñaki Val Beitia" userId="c091fdec-014d-40a0-997a-9f48f5a155e9" providerId="ADAL" clId="{30655A98-ADB6-44EE-8CD5-D395241E6868}" dt="2024-10-14T08:17:14.465" v="13949" actId="255"/>
          <ac:spMkLst>
            <pc:docMk/>
            <pc:sldMk cId="3217881879" sldId="2433"/>
            <ac:spMk id="3" creationId="{9808CE7A-D527-4870-88AB-0FA3AF6CB37A}"/>
          </ac:spMkLst>
        </pc:spChg>
      </pc:sldChg>
      <pc:sldChg chg="modSp mod">
        <pc:chgData name="Iñaki Val Beitia" userId="c091fdec-014d-40a0-997a-9f48f5a155e9" providerId="ADAL" clId="{30655A98-ADB6-44EE-8CD5-D395241E6868}" dt="2024-10-14T08:21:37.648" v="13999" actId="20577"/>
        <pc:sldMkLst>
          <pc:docMk/>
          <pc:sldMk cId="4200905189" sldId="2435"/>
        </pc:sldMkLst>
        <pc:spChg chg="mod">
          <ac:chgData name="Iñaki Val Beitia" userId="c091fdec-014d-40a0-997a-9f48f5a155e9" providerId="ADAL" clId="{30655A98-ADB6-44EE-8CD5-D395241E6868}" dt="2024-10-14T08:21:26.581" v="13989" actId="20577"/>
          <ac:spMkLst>
            <pc:docMk/>
            <pc:sldMk cId="4200905189" sldId="2435"/>
            <ac:spMk id="2" creationId="{39158B35-01C3-4236-A3CC-104A25433C80}"/>
          </ac:spMkLst>
        </pc:spChg>
        <pc:spChg chg="mod">
          <ac:chgData name="Iñaki Val Beitia" userId="c091fdec-014d-40a0-997a-9f48f5a155e9" providerId="ADAL" clId="{30655A98-ADB6-44EE-8CD5-D395241E6868}" dt="2024-10-14T08:21:37.648" v="13999" actId="20577"/>
          <ac:spMkLst>
            <pc:docMk/>
            <pc:sldMk cId="4200905189" sldId="2435"/>
            <ac:spMk id="3" creationId="{AAB7C2D3-2625-4C6E-88CD-D4F1A5F7AD56}"/>
          </ac:spMkLst>
        </pc:spChg>
      </pc:sldChg>
      <pc:sldChg chg="modSp del mod">
        <pc:chgData name="Iñaki Val Beitia" userId="c091fdec-014d-40a0-997a-9f48f5a155e9" providerId="ADAL" clId="{30655A98-ADB6-44EE-8CD5-D395241E6868}" dt="2024-10-14T08:24:26.777" v="14000" actId="47"/>
        <pc:sldMkLst>
          <pc:docMk/>
          <pc:sldMk cId="482410919" sldId="2443"/>
        </pc:sldMkLst>
        <pc:spChg chg="mod">
          <ac:chgData name="Iñaki Val Beitia" userId="c091fdec-014d-40a0-997a-9f48f5a155e9" providerId="ADAL" clId="{30655A98-ADB6-44EE-8CD5-D395241E6868}" dt="2024-10-14T08:21:12.769" v="13971" actId="21"/>
          <ac:spMkLst>
            <pc:docMk/>
            <pc:sldMk cId="482410919" sldId="2443"/>
            <ac:spMk id="3" creationId="{AAB7C2D3-2625-4C6E-88CD-D4F1A5F7AD56}"/>
          </ac:spMkLst>
        </pc:spChg>
      </pc:sldChg>
      <pc:sldChg chg="modSp del mod">
        <pc:chgData name="Iñaki Val Beitia" userId="c091fdec-014d-40a0-997a-9f48f5a155e9" providerId="ADAL" clId="{30655A98-ADB6-44EE-8CD5-D395241E6868}" dt="2024-09-23T12:57:23.940" v="2952" actId="47"/>
        <pc:sldMkLst>
          <pc:docMk/>
          <pc:sldMk cId="939430360" sldId="2456"/>
        </pc:sldMkLst>
        <pc:spChg chg="mod">
          <ac:chgData name="Iñaki Val Beitia" userId="c091fdec-014d-40a0-997a-9f48f5a155e9" providerId="ADAL" clId="{30655A98-ADB6-44EE-8CD5-D395241E6868}" dt="2024-09-23T12:57:16.152" v="2951" actId="6549"/>
          <ac:spMkLst>
            <pc:docMk/>
            <pc:sldMk cId="939430360" sldId="2456"/>
            <ac:spMk id="3" creationId="{9808CE7A-D527-4870-88AB-0FA3AF6CB37A}"/>
          </ac:spMkLst>
        </pc:spChg>
      </pc:sldChg>
      <pc:sldChg chg="modSp add del mod">
        <pc:chgData name="Iñaki Val Beitia" userId="c091fdec-014d-40a0-997a-9f48f5a155e9" providerId="ADAL" clId="{30655A98-ADB6-44EE-8CD5-D395241E6868}" dt="2024-10-03T19:03:39.202" v="11886" actId="20577"/>
        <pc:sldMkLst>
          <pc:docMk/>
          <pc:sldMk cId="1790113499" sldId="2458"/>
        </pc:sldMkLst>
        <pc:spChg chg="mod">
          <ac:chgData name="Iñaki Val Beitia" userId="c091fdec-014d-40a0-997a-9f48f5a155e9" providerId="ADAL" clId="{30655A98-ADB6-44EE-8CD5-D395241E6868}" dt="2024-10-03T19:03:39.202" v="11886" actId="20577"/>
          <ac:spMkLst>
            <pc:docMk/>
            <pc:sldMk cId="1790113499" sldId="2458"/>
            <ac:spMk id="3" creationId="{AAB7C2D3-2625-4C6E-88CD-D4F1A5F7AD56}"/>
          </ac:spMkLst>
        </pc:spChg>
      </pc:sldChg>
      <pc:sldChg chg="modSp mod">
        <pc:chgData name="Iñaki Val Beitia" userId="c091fdec-014d-40a0-997a-9f48f5a155e9" providerId="ADAL" clId="{30655A98-ADB6-44EE-8CD5-D395241E6868}" dt="2024-10-02T12:28:27.991" v="3527" actId="6549"/>
        <pc:sldMkLst>
          <pc:docMk/>
          <pc:sldMk cId="4051520602" sldId="2459"/>
        </pc:sldMkLst>
        <pc:spChg chg="mod">
          <ac:chgData name="Iñaki Val Beitia" userId="c091fdec-014d-40a0-997a-9f48f5a155e9" providerId="ADAL" clId="{30655A98-ADB6-44EE-8CD5-D395241E6868}" dt="2024-10-02T12:28:27.991" v="3527" actId="6549"/>
          <ac:spMkLst>
            <pc:docMk/>
            <pc:sldMk cId="4051520602" sldId="2459"/>
            <ac:spMk id="3" creationId="{5ADB85B2-F848-8EF3-D0E4-AB034CD6CAED}"/>
          </ac:spMkLst>
        </pc:spChg>
      </pc:sldChg>
      <pc:sldChg chg="modSp mod">
        <pc:chgData name="Iñaki Val Beitia" userId="c091fdec-014d-40a0-997a-9f48f5a155e9" providerId="ADAL" clId="{30655A98-ADB6-44EE-8CD5-D395241E6868}" dt="2024-10-03T14:40:46.840" v="11159" actId="6549"/>
        <pc:sldMkLst>
          <pc:docMk/>
          <pc:sldMk cId="2847220001" sldId="2460"/>
        </pc:sldMkLst>
        <pc:spChg chg="mod">
          <ac:chgData name="Iñaki Val Beitia" userId="c091fdec-014d-40a0-997a-9f48f5a155e9" providerId="ADAL" clId="{30655A98-ADB6-44EE-8CD5-D395241E6868}" dt="2024-10-03T14:40:46.840" v="11159" actId="6549"/>
          <ac:spMkLst>
            <pc:docMk/>
            <pc:sldMk cId="2847220001" sldId="2460"/>
            <ac:spMk id="2" creationId="{11F601F6-D253-E91E-612F-5DFF4D6E5FF5}"/>
          </ac:spMkLst>
        </pc:spChg>
        <pc:spChg chg="mod">
          <ac:chgData name="Iñaki Val Beitia" userId="c091fdec-014d-40a0-997a-9f48f5a155e9" providerId="ADAL" clId="{30655A98-ADB6-44EE-8CD5-D395241E6868}" dt="2024-09-23T12:42:12.798" v="1849" actId="20577"/>
          <ac:spMkLst>
            <pc:docMk/>
            <pc:sldMk cId="2847220001" sldId="2460"/>
            <ac:spMk id="27" creationId="{E7DEC1D6-DA98-A586-28FE-C0321BE89D5C}"/>
          </ac:spMkLst>
        </pc:spChg>
      </pc:sldChg>
      <pc:sldChg chg="modSp mod">
        <pc:chgData name="Iñaki Val Beitia" userId="c091fdec-014d-40a0-997a-9f48f5a155e9" providerId="ADAL" clId="{30655A98-ADB6-44EE-8CD5-D395241E6868}" dt="2024-10-14T08:27:04.851" v="14044" actId="1076"/>
        <pc:sldMkLst>
          <pc:docMk/>
          <pc:sldMk cId="3317289597" sldId="2464"/>
        </pc:sldMkLst>
        <pc:spChg chg="mod">
          <ac:chgData name="Iñaki Val Beitia" userId="c091fdec-014d-40a0-997a-9f48f5a155e9" providerId="ADAL" clId="{30655A98-ADB6-44EE-8CD5-D395241E6868}" dt="2024-10-14T08:26:41.926" v="14039" actId="14100"/>
          <ac:spMkLst>
            <pc:docMk/>
            <pc:sldMk cId="3317289597" sldId="2464"/>
            <ac:spMk id="55" creationId="{BBF325A3-8539-30B5-7289-B47EEBACB310}"/>
          </ac:spMkLst>
        </pc:spChg>
        <pc:spChg chg="mod">
          <ac:chgData name="Iñaki Val Beitia" userId="c091fdec-014d-40a0-997a-9f48f5a155e9" providerId="ADAL" clId="{30655A98-ADB6-44EE-8CD5-D395241E6868}" dt="2024-10-14T08:26:49.616" v="14041" actId="14100"/>
          <ac:spMkLst>
            <pc:docMk/>
            <pc:sldMk cId="3317289597" sldId="2464"/>
            <ac:spMk id="184" creationId="{A4FDB5A0-FF26-A1DC-96E0-65883F6992FA}"/>
          </ac:spMkLst>
        </pc:spChg>
        <pc:spChg chg="mod">
          <ac:chgData name="Iñaki Val Beitia" userId="c091fdec-014d-40a0-997a-9f48f5a155e9" providerId="ADAL" clId="{30655A98-ADB6-44EE-8CD5-D395241E6868}" dt="2024-10-14T08:27:04.851" v="14044" actId="1076"/>
          <ac:spMkLst>
            <pc:docMk/>
            <pc:sldMk cId="3317289597" sldId="2464"/>
            <ac:spMk id="186" creationId="{556C9279-5F5F-495D-AC53-94A1C20B65DB}"/>
          </ac:spMkLst>
        </pc:spChg>
      </pc:sldChg>
      <pc:sldChg chg="addSp delSp modSp del mod">
        <pc:chgData name="Iñaki Val Beitia" userId="c091fdec-014d-40a0-997a-9f48f5a155e9" providerId="ADAL" clId="{30655A98-ADB6-44EE-8CD5-D395241E6868}" dt="2024-10-02T14:46:32.940" v="4375" actId="47"/>
        <pc:sldMkLst>
          <pc:docMk/>
          <pc:sldMk cId="654723919" sldId="2465"/>
        </pc:sldMkLst>
        <pc:spChg chg="mod">
          <ac:chgData name="Iñaki Val Beitia" userId="c091fdec-014d-40a0-997a-9f48f5a155e9" providerId="ADAL" clId="{30655A98-ADB6-44EE-8CD5-D395241E6868}" dt="2024-09-23T12:36:17.857" v="1588" actId="338"/>
          <ac:spMkLst>
            <pc:docMk/>
            <pc:sldMk cId="654723919" sldId="2465"/>
            <ac:spMk id="2" creationId="{8E7923DC-5362-F84A-E6FC-857BB625F80B}"/>
          </ac:spMkLst>
        </pc:spChg>
        <pc:spChg chg="mod">
          <ac:chgData name="Iñaki Val Beitia" userId="c091fdec-014d-40a0-997a-9f48f5a155e9" providerId="ADAL" clId="{30655A98-ADB6-44EE-8CD5-D395241E6868}" dt="2024-09-23T12:36:17.857" v="1588" actId="338"/>
          <ac:spMkLst>
            <pc:docMk/>
            <pc:sldMk cId="654723919" sldId="2465"/>
            <ac:spMk id="3" creationId="{5ADB85B2-F848-8EF3-D0E4-AB034CD6CAED}"/>
          </ac:spMkLst>
        </pc:spChg>
        <pc:spChg chg="mod">
          <ac:chgData name="Iñaki Val Beitia" userId="c091fdec-014d-40a0-997a-9f48f5a155e9" providerId="ADAL" clId="{30655A98-ADB6-44EE-8CD5-D395241E6868}" dt="2024-09-23T12:36:17.857" v="1588" actId="338"/>
          <ac:spMkLst>
            <pc:docMk/>
            <pc:sldMk cId="654723919" sldId="2465"/>
            <ac:spMk id="4" creationId="{A744C230-9E04-E0E1-7DF1-D68D1361B799}"/>
          </ac:spMkLst>
        </pc:spChg>
        <pc:spChg chg="mod">
          <ac:chgData name="Iñaki Val Beitia" userId="c091fdec-014d-40a0-997a-9f48f5a155e9" providerId="ADAL" clId="{30655A98-ADB6-44EE-8CD5-D395241E6868}" dt="2024-09-23T12:36:17.857" v="1588" actId="338"/>
          <ac:spMkLst>
            <pc:docMk/>
            <pc:sldMk cId="654723919" sldId="2465"/>
            <ac:spMk id="5" creationId="{B97032CD-81CB-6AE7-1A99-AD2489E55F5A}"/>
          </ac:spMkLst>
        </pc:spChg>
        <pc:spChg chg="mod">
          <ac:chgData name="Iñaki Val Beitia" userId="c091fdec-014d-40a0-997a-9f48f5a155e9" providerId="ADAL" clId="{30655A98-ADB6-44EE-8CD5-D395241E6868}" dt="2024-09-23T12:36:17.857" v="1588" actId="338"/>
          <ac:spMkLst>
            <pc:docMk/>
            <pc:sldMk cId="654723919" sldId="2465"/>
            <ac:spMk id="6" creationId="{4405171E-9F3A-C46D-EF4B-1257A6766EF6}"/>
          </ac:spMkLst>
        </pc:spChg>
        <pc:spChg chg="mod">
          <ac:chgData name="Iñaki Val Beitia" userId="c091fdec-014d-40a0-997a-9f48f5a155e9" providerId="ADAL" clId="{30655A98-ADB6-44EE-8CD5-D395241E6868}" dt="2024-09-23T12:36:17.857" v="1588" actId="338"/>
          <ac:spMkLst>
            <pc:docMk/>
            <pc:sldMk cId="654723919" sldId="2465"/>
            <ac:spMk id="7" creationId="{1B282288-18F9-AB80-F414-3899371A8950}"/>
          </ac:spMkLst>
        </pc:spChg>
        <pc:spChg chg="mod">
          <ac:chgData name="Iñaki Val Beitia" userId="c091fdec-014d-40a0-997a-9f48f5a155e9" providerId="ADAL" clId="{30655A98-ADB6-44EE-8CD5-D395241E6868}" dt="2024-09-23T12:36:22.484" v="1590" actId="1076"/>
          <ac:spMkLst>
            <pc:docMk/>
            <pc:sldMk cId="654723919" sldId="2465"/>
            <ac:spMk id="9" creationId="{78AF902C-D5AE-8DD5-A9CA-6F02D935B873}"/>
          </ac:spMkLst>
        </pc:spChg>
        <pc:spChg chg="mod">
          <ac:chgData name="Iñaki Val Beitia" userId="c091fdec-014d-40a0-997a-9f48f5a155e9" providerId="ADAL" clId="{30655A98-ADB6-44EE-8CD5-D395241E6868}" dt="2024-09-23T12:36:22.484" v="1590" actId="1076"/>
          <ac:spMkLst>
            <pc:docMk/>
            <pc:sldMk cId="654723919" sldId="2465"/>
            <ac:spMk id="10" creationId="{EFAE9CD5-D9F5-1133-39E8-C9F39F439526}"/>
          </ac:spMkLst>
        </pc:spChg>
        <pc:spChg chg="mod">
          <ac:chgData name="Iñaki Val Beitia" userId="c091fdec-014d-40a0-997a-9f48f5a155e9" providerId="ADAL" clId="{30655A98-ADB6-44EE-8CD5-D395241E6868}" dt="2024-09-23T12:36:22.484" v="1590" actId="1076"/>
          <ac:spMkLst>
            <pc:docMk/>
            <pc:sldMk cId="654723919" sldId="2465"/>
            <ac:spMk id="11" creationId="{ED11D885-5C08-C081-57C9-FB5BC3566183}"/>
          </ac:spMkLst>
        </pc:spChg>
        <pc:spChg chg="mod">
          <ac:chgData name="Iñaki Val Beitia" userId="c091fdec-014d-40a0-997a-9f48f5a155e9" providerId="ADAL" clId="{30655A98-ADB6-44EE-8CD5-D395241E6868}" dt="2024-09-23T12:36:22.484" v="1590" actId="1076"/>
          <ac:spMkLst>
            <pc:docMk/>
            <pc:sldMk cId="654723919" sldId="2465"/>
            <ac:spMk id="12" creationId="{F862ABFA-742F-86A6-C9EE-9245C5DEA464}"/>
          </ac:spMkLst>
        </pc:spChg>
        <pc:spChg chg="mod">
          <ac:chgData name="Iñaki Val Beitia" userId="c091fdec-014d-40a0-997a-9f48f5a155e9" providerId="ADAL" clId="{30655A98-ADB6-44EE-8CD5-D395241E6868}" dt="2024-09-23T12:36:22.484" v="1590" actId="1076"/>
          <ac:spMkLst>
            <pc:docMk/>
            <pc:sldMk cId="654723919" sldId="2465"/>
            <ac:spMk id="13" creationId="{DF2BF872-FEBE-6A8A-4B3C-13A54F0E0084}"/>
          </ac:spMkLst>
        </pc:spChg>
        <pc:spChg chg="mod">
          <ac:chgData name="Iñaki Val Beitia" userId="c091fdec-014d-40a0-997a-9f48f5a155e9" providerId="ADAL" clId="{30655A98-ADB6-44EE-8CD5-D395241E6868}" dt="2024-09-23T12:36:22.484" v="1590" actId="1076"/>
          <ac:spMkLst>
            <pc:docMk/>
            <pc:sldMk cId="654723919" sldId="2465"/>
            <ac:spMk id="14" creationId="{3EABF8CC-E5E0-41C4-BABA-89529D0A7789}"/>
          </ac:spMkLst>
        </pc:spChg>
        <pc:spChg chg="mod">
          <ac:chgData name="Iñaki Val Beitia" userId="c091fdec-014d-40a0-997a-9f48f5a155e9" providerId="ADAL" clId="{30655A98-ADB6-44EE-8CD5-D395241E6868}" dt="2024-09-23T12:36:22.484" v="1590" actId="1076"/>
          <ac:spMkLst>
            <pc:docMk/>
            <pc:sldMk cId="654723919" sldId="2465"/>
            <ac:spMk id="15" creationId="{FCCC86F4-2997-E63F-A537-D2A7E777E16C}"/>
          </ac:spMkLst>
        </pc:spChg>
        <pc:spChg chg="mod">
          <ac:chgData name="Iñaki Val Beitia" userId="c091fdec-014d-40a0-997a-9f48f5a155e9" providerId="ADAL" clId="{30655A98-ADB6-44EE-8CD5-D395241E6868}" dt="2024-09-23T12:36:22.484" v="1590" actId="1076"/>
          <ac:spMkLst>
            <pc:docMk/>
            <pc:sldMk cId="654723919" sldId="2465"/>
            <ac:spMk id="16" creationId="{7F3DFBB2-42C2-C5E3-7990-426CE6145437}"/>
          </ac:spMkLst>
        </pc:spChg>
        <pc:spChg chg="mod">
          <ac:chgData name="Iñaki Val Beitia" userId="c091fdec-014d-40a0-997a-9f48f5a155e9" providerId="ADAL" clId="{30655A98-ADB6-44EE-8CD5-D395241E6868}" dt="2024-09-23T12:36:22.484" v="1590" actId="1076"/>
          <ac:spMkLst>
            <pc:docMk/>
            <pc:sldMk cId="654723919" sldId="2465"/>
            <ac:spMk id="17" creationId="{CCDF706E-D6F9-E1E7-6CF6-70E4E149F645}"/>
          </ac:spMkLst>
        </pc:spChg>
        <pc:spChg chg="mod">
          <ac:chgData name="Iñaki Val Beitia" userId="c091fdec-014d-40a0-997a-9f48f5a155e9" providerId="ADAL" clId="{30655A98-ADB6-44EE-8CD5-D395241E6868}" dt="2024-09-23T12:36:22.484" v="1590" actId="1076"/>
          <ac:spMkLst>
            <pc:docMk/>
            <pc:sldMk cId="654723919" sldId="2465"/>
            <ac:spMk id="18" creationId="{68ACE964-E7F5-1D68-C389-439769CA807F}"/>
          </ac:spMkLst>
        </pc:spChg>
        <pc:spChg chg="mod">
          <ac:chgData name="Iñaki Val Beitia" userId="c091fdec-014d-40a0-997a-9f48f5a155e9" providerId="ADAL" clId="{30655A98-ADB6-44EE-8CD5-D395241E6868}" dt="2024-09-23T12:36:22.484" v="1590" actId="1076"/>
          <ac:spMkLst>
            <pc:docMk/>
            <pc:sldMk cId="654723919" sldId="2465"/>
            <ac:spMk id="19" creationId="{2D82411A-79E6-7C64-B0CB-B5280E3150B6}"/>
          </ac:spMkLst>
        </pc:spChg>
        <pc:spChg chg="mod">
          <ac:chgData name="Iñaki Val Beitia" userId="c091fdec-014d-40a0-997a-9f48f5a155e9" providerId="ADAL" clId="{30655A98-ADB6-44EE-8CD5-D395241E6868}" dt="2024-09-23T12:36:22.484" v="1590" actId="1076"/>
          <ac:spMkLst>
            <pc:docMk/>
            <pc:sldMk cId="654723919" sldId="2465"/>
            <ac:spMk id="20" creationId="{1AF9B302-C0E1-D9D4-E52D-2A4A37F06BDC}"/>
          </ac:spMkLst>
        </pc:spChg>
        <pc:spChg chg="mod">
          <ac:chgData name="Iñaki Val Beitia" userId="c091fdec-014d-40a0-997a-9f48f5a155e9" providerId="ADAL" clId="{30655A98-ADB6-44EE-8CD5-D395241E6868}" dt="2024-09-23T12:36:22.484" v="1590" actId="1076"/>
          <ac:spMkLst>
            <pc:docMk/>
            <pc:sldMk cId="654723919" sldId="2465"/>
            <ac:spMk id="21" creationId="{A1CF66A6-4337-32B9-7C9D-6B2BA1AB45BB}"/>
          </ac:spMkLst>
        </pc:spChg>
        <pc:spChg chg="mod">
          <ac:chgData name="Iñaki Val Beitia" userId="c091fdec-014d-40a0-997a-9f48f5a155e9" providerId="ADAL" clId="{30655A98-ADB6-44EE-8CD5-D395241E6868}" dt="2024-09-23T12:36:22.484" v="1590" actId="1076"/>
          <ac:spMkLst>
            <pc:docMk/>
            <pc:sldMk cId="654723919" sldId="2465"/>
            <ac:spMk id="22" creationId="{4FB0E3EA-222D-5258-DF39-EAA879B6CEEF}"/>
          </ac:spMkLst>
        </pc:spChg>
        <pc:spChg chg="mod">
          <ac:chgData name="Iñaki Val Beitia" userId="c091fdec-014d-40a0-997a-9f48f5a155e9" providerId="ADAL" clId="{30655A98-ADB6-44EE-8CD5-D395241E6868}" dt="2024-09-23T12:36:22.484" v="1590" actId="1076"/>
          <ac:spMkLst>
            <pc:docMk/>
            <pc:sldMk cId="654723919" sldId="2465"/>
            <ac:spMk id="23" creationId="{B82573A3-945B-9C4D-C104-7D25E9F40334}"/>
          </ac:spMkLst>
        </pc:spChg>
        <pc:spChg chg="mod">
          <ac:chgData name="Iñaki Val Beitia" userId="c091fdec-014d-40a0-997a-9f48f5a155e9" providerId="ADAL" clId="{30655A98-ADB6-44EE-8CD5-D395241E6868}" dt="2024-09-23T12:36:22.484" v="1590" actId="1076"/>
          <ac:spMkLst>
            <pc:docMk/>
            <pc:sldMk cId="654723919" sldId="2465"/>
            <ac:spMk id="24" creationId="{56DF4AAD-0BC9-EAF0-1C89-1FBB522522E8}"/>
          </ac:spMkLst>
        </pc:spChg>
        <pc:spChg chg="mod">
          <ac:chgData name="Iñaki Val Beitia" userId="c091fdec-014d-40a0-997a-9f48f5a155e9" providerId="ADAL" clId="{30655A98-ADB6-44EE-8CD5-D395241E6868}" dt="2024-09-23T12:36:22.484" v="1590" actId="1076"/>
          <ac:spMkLst>
            <pc:docMk/>
            <pc:sldMk cId="654723919" sldId="2465"/>
            <ac:spMk id="25" creationId="{930D65D1-2759-834F-0842-19C76088280C}"/>
          </ac:spMkLst>
        </pc:spChg>
        <pc:spChg chg="mod">
          <ac:chgData name="Iñaki Val Beitia" userId="c091fdec-014d-40a0-997a-9f48f5a155e9" providerId="ADAL" clId="{30655A98-ADB6-44EE-8CD5-D395241E6868}" dt="2024-09-23T12:36:22.484" v="1590" actId="1076"/>
          <ac:spMkLst>
            <pc:docMk/>
            <pc:sldMk cId="654723919" sldId="2465"/>
            <ac:spMk id="26" creationId="{52C9AD4F-D486-B543-7899-1FE3F2911271}"/>
          </ac:spMkLst>
        </pc:spChg>
        <pc:spChg chg="mod">
          <ac:chgData name="Iñaki Val Beitia" userId="c091fdec-014d-40a0-997a-9f48f5a155e9" providerId="ADAL" clId="{30655A98-ADB6-44EE-8CD5-D395241E6868}" dt="2024-09-23T12:36:22.484" v="1590" actId="1076"/>
          <ac:spMkLst>
            <pc:docMk/>
            <pc:sldMk cId="654723919" sldId="2465"/>
            <ac:spMk id="27" creationId="{B7F6E947-930F-A96D-3859-91C2CE4BB683}"/>
          </ac:spMkLst>
        </pc:spChg>
        <pc:spChg chg="mod">
          <ac:chgData name="Iñaki Val Beitia" userId="c091fdec-014d-40a0-997a-9f48f5a155e9" providerId="ADAL" clId="{30655A98-ADB6-44EE-8CD5-D395241E6868}" dt="2024-09-23T12:36:22.484" v="1590" actId="1076"/>
          <ac:spMkLst>
            <pc:docMk/>
            <pc:sldMk cId="654723919" sldId="2465"/>
            <ac:spMk id="28" creationId="{50B4C930-DBE4-BCE9-5C4E-67AD2397C09E}"/>
          </ac:spMkLst>
        </pc:spChg>
        <pc:spChg chg="mod">
          <ac:chgData name="Iñaki Val Beitia" userId="c091fdec-014d-40a0-997a-9f48f5a155e9" providerId="ADAL" clId="{30655A98-ADB6-44EE-8CD5-D395241E6868}" dt="2024-09-23T12:36:22.484" v="1590" actId="1076"/>
          <ac:spMkLst>
            <pc:docMk/>
            <pc:sldMk cId="654723919" sldId="2465"/>
            <ac:spMk id="29" creationId="{30627CAB-252A-A44C-B0E9-F9F87E98EF73}"/>
          </ac:spMkLst>
        </pc:spChg>
        <pc:spChg chg="mod">
          <ac:chgData name="Iñaki Val Beitia" userId="c091fdec-014d-40a0-997a-9f48f5a155e9" providerId="ADAL" clId="{30655A98-ADB6-44EE-8CD5-D395241E6868}" dt="2024-09-23T12:36:22.484" v="1590" actId="1076"/>
          <ac:spMkLst>
            <pc:docMk/>
            <pc:sldMk cId="654723919" sldId="2465"/>
            <ac:spMk id="30" creationId="{719D2221-BDCF-4D2A-B452-D1223C6B3BC4}"/>
          </ac:spMkLst>
        </pc:spChg>
        <pc:spChg chg="mod">
          <ac:chgData name="Iñaki Val Beitia" userId="c091fdec-014d-40a0-997a-9f48f5a155e9" providerId="ADAL" clId="{30655A98-ADB6-44EE-8CD5-D395241E6868}" dt="2024-09-23T12:36:22.484" v="1590" actId="1076"/>
          <ac:spMkLst>
            <pc:docMk/>
            <pc:sldMk cId="654723919" sldId="2465"/>
            <ac:spMk id="31" creationId="{1766AC44-C99E-32EC-1DA2-4EF24219C9FD}"/>
          </ac:spMkLst>
        </pc:spChg>
        <pc:spChg chg="mod">
          <ac:chgData name="Iñaki Val Beitia" userId="c091fdec-014d-40a0-997a-9f48f5a155e9" providerId="ADAL" clId="{30655A98-ADB6-44EE-8CD5-D395241E6868}" dt="2024-09-23T12:36:22.484" v="1590" actId="1076"/>
          <ac:spMkLst>
            <pc:docMk/>
            <pc:sldMk cId="654723919" sldId="2465"/>
            <ac:spMk id="32" creationId="{9BFC113D-BB74-92AD-A8EA-8941E05F96F8}"/>
          </ac:spMkLst>
        </pc:spChg>
        <pc:spChg chg="mod">
          <ac:chgData name="Iñaki Val Beitia" userId="c091fdec-014d-40a0-997a-9f48f5a155e9" providerId="ADAL" clId="{30655A98-ADB6-44EE-8CD5-D395241E6868}" dt="2024-09-23T12:36:22.484" v="1590" actId="1076"/>
          <ac:spMkLst>
            <pc:docMk/>
            <pc:sldMk cId="654723919" sldId="2465"/>
            <ac:spMk id="33" creationId="{20A142F8-E415-13D0-FE74-4901F07EF422}"/>
          </ac:spMkLst>
        </pc:spChg>
        <pc:spChg chg="mod">
          <ac:chgData name="Iñaki Val Beitia" userId="c091fdec-014d-40a0-997a-9f48f5a155e9" providerId="ADAL" clId="{30655A98-ADB6-44EE-8CD5-D395241E6868}" dt="2024-09-23T12:36:22.484" v="1590" actId="1076"/>
          <ac:spMkLst>
            <pc:docMk/>
            <pc:sldMk cId="654723919" sldId="2465"/>
            <ac:spMk id="34" creationId="{3823DA10-2B60-1AF4-9DC1-0BC17819A031}"/>
          </ac:spMkLst>
        </pc:spChg>
        <pc:spChg chg="mod">
          <ac:chgData name="Iñaki Val Beitia" userId="c091fdec-014d-40a0-997a-9f48f5a155e9" providerId="ADAL" clId="{30655A98-ADB6-44EE-8CD5-D395241E6868}" dt="2024-09-23T12:36:22.484" v="1590" actId="1076"/>
          <ac:spMkLst>
            <pc:docMk/>
            <pc:sldMk cId="654723919" sldId="2465"/>
            <ac:spMk id="35" creationId="{4C9187D8-846D-618F-9C76-941B766DDDBC}"/>
          </ac:spMkLst>
        </pc:spChg>
        <pc:spChg chg="mod">
          <ac:chgData name="Iñaki Val Beitia" userId="c091fdec-014d-40a0-997a-9f48f5a155e9" providerId="ADAL" clId="{30655A98-ADB6-44EE-8CD5-D395241E6868}" dt="2024-09-23T12:36:22.484" v="1590" actId="1076"/>
          <ac:spMkLst>
            <pc:docMk/>
            <pc:sldMk cId="654723919" sldId="2465"/>
            <ac:spMk id="36" creationId="{DF5A4278-7E95-2D04-C1B3-ED8693F2CA48}"/>
          </ac:spMkLst>
        </pc:spChg>
        <pc:spChg chg="mod">
          <ac:chgData name="Iñaki Val Beitia" userId="c091fdec-014d-40a0-997a-9f48f5a155e9" providerId="ADAL" clId="{30655A98-ADB6-44EE-8CD5-D395241E6868}" dt="2024-09-23T12:36:22.484" v="1590" actId="1076"/>
          <ac:spMkLst>
            <pc:docMk/>
            <pc:sldMk cId="654723919" sldId="2465"/>
            <ac:spMk id="37" creationId="{D6B7090A-9FC4-F42B-65D0-C42E73647C26}"/>
          </ac:spMkLst>
        </pc:spChg>
        <pc:spChg chg="mod">
          <ac:chgData name="Iñaki Val Beitia" userId="c091fdec-014d-40a0-997a-9f48f5a155e9" providerId="ADAL" clId="{30655A98-ADB6-44EE-8CD5-D395241E6868}" dt="2024-09-23T12:36:22.484" v="1590" actId="1076"/>
          <ac:spMkLst>
            <pc:docMk/>
            <pc:sldMk cId="654723919" sldId="2465"/>
            <ac:spMk id="38" creationId="{28E3F7F8-C8FC-06CD-4F44-6E3A54A699CB}"/>
          </ac:spMkLst>
        </pc:spChg>
        <pc:spChg chg="mod">
          <ac:chgData name="Iñaki Val Beitia" userId="c091fdec-014d-40a0-997a-9f48f5a155e9" providerId="ADAL" clId="{30655A98-ADB6-44EE-8CD5-D395241E6868}" dt="2024-09-23T12:36:22.484" v="1590" actId="1076"/>
          <ac:spMkLst>
            <pc:docMk/>
            <pc:sldMk cId="654723919" sldId="2465"/>
            <ac:spMk id="39" creationId="{00867C43-4C21-F4B4-CE1D-5520A819E414}"/>
          </ac:spMkLst>
        </pc:spChg>
        <pc:spChg chg="mod">
          <ac:chgData name="Iñaki Val Beitia" userId="c091fdec-014d-40a0-997a-9f48f5a155e9" providerId="ADAL" clId="{30655A98-ADB6-44EE-8CD5-D395241E6868}" dt="2024-09-23T12:36:22.484" v="1590" actId="1076"/>
          <ac:spMkLst>
            <pc:docMk/>
            <pc:sldMk cId="654723919" sldId="2465"/>
            <ac:spMk id="40" creationId="{3D654FA1-012B-DC70-E1FE-F5E88CB82F01}"/>
          </ac:spMkLst>
        </pc:spChg>
        <pc:spChg chg="mod">
          <ac:chgData name="Iñaki Val Beitia" userId="c091fdec-014d-40a0-997a-9f48f5a155e9" providerId="ADAL" clId="{30655A98-ADB6-44EE-8CD5-D395241E6868}" dt="2024-09-23T12:36:22.484" v="1590" actId="1076"/>
          <ac:spMkLst>
            <pc:docMk/>
            <pc:sldMk cId="654723919" sldId="2465"/>
            <ac:spMk id="41" creationId="{E999D5E6-1C5F-4971-7131-34D29B850944}"/>
          </ac:spMkLst>
        </pc:spChg>
        <pc:spChg chg="mod">
          <ac:chgData name="Iñaki Val Beitia" userId="c091fdec-014d-40a0-997a-9f48f5a155e9" providerId="ADAL" clId="{30655A98-ADB6-44EE-8CD5-D395241E6868}" dt="2024-09-23T12:36:22.484" v="1590" actId="1076"/>
          <ac:spMkLst>
            <pc:docMk/>
            <pc:sldMk cId="654723919" sldId="2465"/>
            <ac:spMk id="42" creationId="{A95A844F-F9CE-72A9-6961-4F3C5F7F4EE6}"/>
          </ac:spMkLst>
        </pc:spChg>
        <pc:spChg chg="mod">
          <ac:chgData name="Iñaki Val Beitia" userId="c091fdec-014d-40a0-997a-9f48f5a155e9" providerId="ADAL" clId="{30655A98-ADB6-44EE-8CD5-D395241E6868}" dt="2024-09-23T12:36:22.484" v="1590" actId="1076"/>
          <ac:spMkLst>
            <pc:docMk/>
            <pc:sldMk cId="654723919" sldId="2465"/>
            <ac:spMk id="43" creationId="{9A0EA5F0-D277-F142-68CF-81DC0883029B}"/>
          </ac:spMkLst>
        </pc:spChg>
        <pc:spChg chg="mod">
          <ac:chgData name="Iñaki Val Beitia" userId="c091fdec-014d-40a0-997a-9f48f5a155e9" providerId="ADAL" clId="{30655A98-ADB6-44EE-8CD5-D395241E6868}" dt="2024-09-23T12:36:22.484" v="1590" actId="1076"/>
          <ac:spMkLst>
            <pc:docMk/>
            <pc:sldMk cId="654723919" sldId="2465"/>
            <ac:spMk id="44" creationId="{866D342E-CAFE-1A2E-331B-269A5475D56D}"/>
          </ac:spMkLst>
        </pc:spChg>
        <pc:spChg chg="mod">
          <ac:chgData name="Iñaki Val Beitia" userId="c091fdec-014d-40a0-997a-9f48f5a155e9" providerId="ADAL" clId="{30655A98-ADB6-44EE-8CD5-D395241E6868}" dt="2024-09-23T12:36:22.484" v="1590" actId="1076"/>
          <ac:spMkLst>
            <pc:docMk/>
            <pc:sldMk cId="654723919" sldId="2465"/>
            <ac:spMk id="45" creationId="{D33E8D3E-8CC3-B73C-E5F1-521FC4C34443}"/>
          </ac:spMkLst>
        </pc:spChg>
        <pc:spChg chg="mod">
          <ac:chgData name="Iñaki Val Beitia" userId="c091fdec-014d-40a0-997a-9f48f5a155e9" providerId="ADAL" clId="{30655A98-ADB6-44EE-8CD5-D395241E6868}" dt="2024-09-23T12:36:22.484" v="1590" actId="1076"/>
          <ac:spMkLst>
            <pc:docMk/>
            <pc:sldMk cId="654723919" sldId="2465"/>
            <ac:spMk id="46" creationId="{614DFF8F-D948-0E39-7B81-F59F38D73A52}"/>
          </ac:spMkLst>
        </pc:spChg>
        <pc:spChg chg="mod">
          <ac:chgData name="Iñaki Val Beitia" userId="c091fdec-014d-40a0-997a-9f48f5a155e9" providerId="ADAL" clId="{30655A98-ADB6-44EE-8CD5-D395241E6868}" dt="2024-09-23T12:36:22.484" v="1590" actId="1076"/>
          <ac:spMkLst>
            <pc:docMk/>
            <pc:sldMk cId="654723919" sldId="2465"/>
            <ac:spMk id="47" creationId="{27CE1614-28DE-C460-E24F-0C33F09ECCEF}"/>
          </ac:spMkLst>
        </pc:spChg>
        <pc:spChg chg="mod">
          <ac:chgData name="Iñaki Val Beitia" userId="c091fdec-014d-40a0-997a-9f48f5a155e9" providerId="ADAL" clId="{30655A98-ADB6-44EE-8CD5-D395241E6868}" dt="2024-09-23T12:36:22.484" v="1590" actId="1076"/>
          <ac:spMkLst>
            <pc:docMk/>
            <pc:sldMk cId="654723919" sldId="2465"/>
            <ac:spMk id="48" creationId="{5A68CCAE-0FF9-80B3-4A86-EA2C9FA816E7}"/>
          </ac:spMkLst>
        </pc:spChg>
        <pc:spChg chg="mod">
          <ac:chgData name="Iñaki Val Beitia" userId="c091fdec-014d-40a0-997a-9f48f5a155e9" providerId="ADAL" clId="{30655A98-ADB6-44EE-8CD5-D395241E6868}" dt="2024-09-23T12:36:22.484" v="1590" actId="1076"/>
          <ac:spMkLst>
            <pc:docMk/>
            <pc:sldMk cId="654723919" sldId="2465"/>
            <ac:spMk id="49" creationId="{88200243-3749-79A4-79E7-077FD57C69BE}"/>
          </ac:spMkLst>
        </pc:spChg>
        <pc:spChg chg="mod">
          <ac:chgData name="Iñaki Val Beitia" userId="c091fdec-014d-40a0-997a-9f48f5a155e9" providerId="ADAL" clId="{30655A98-ADB6-44EE-8CD5-D395241E6868}" dt="2024-09-23T12:36:22.484" v="1590" actId="1076"/>
          <ac:spMkLst>
            <pc:docMk/>
            <pc:sldMk cId="654723919" sldId="2465"/>
            <ac:spMk id="50" creationId="{4733C949-4C23-F228-3304-A001DD63B62C}"/>
          </ac:spMkLst>
        </pc:spChg>
        <pc:spChg chg="mod">
          <ac:chgData name="Iñaki Val Beitia" userId="c091fdec-014d-40a0-997a-9f48f5a155e9" providerId="ADAL" clId="{30655A98-ADB6-44EE-8CD5-D395241E6868}" dt="2024-09-23T12:36:22.484" v="1590" actId="1076"/>
          <ac:spMkLst>
            <pc:docMk/>
            <pc:sldMk cId="654723919" sldId="2465"/>
            <ac:spMk id="51" creationId="{E31C57C5-6D14-D9E1-ECB0-82C4303F3924}"/>
          </ac:spMkLst>
        </pc:spChg>
        <pc:spChg chg="mod">
          <ac:chgData name="Iñaki Val Beitia" userId="c091fdec-014d-40a0-997a-9f48f5a155e9" providerId="ADAL" clId="{30655A98-ADB6-44EE-8CD5-D395241E6868}" dt="2024-09-23T12:36:22.484" v="1590" actId="1076"/>
          <ac:spMkLst>
            <pc:docMk/>
            <pc:sldMk cId="654723919" sldId="2465"/>
            <ac:spMk id="52" creationId="{8578DCA4-1074-23E2-1914-749208D10731}"/>
          </ac:spMkLst>
        </pc:spChg>
        <pc:spChg chg="mod">
          <ac:chgData name="Iñaki Val Beitia" userId="c091fdec-014d-40a0-997a-9f48f5a155e9" providerId="ADAL" clId="{30655A98-ADB6-44EE-8CD5-D395241E6868}" dt="2024-09-23T12:36:22.484" v="1590" actId="1076"/>
          <ac:spMkLst>
            <pc:docMk/>
            <pc:sldMk cId="654723919" sldId="2465"/>
            <ac:spMk id="53" creationId="{370EF966-2456-488C-942F-4671E563409D}"/>
          </ac:spMkLst>
        </pc:spChg>
        <pc:spChg chg="mod">
          <ac:chgData name="Iñaki Val Beitia" userId="c091fdec-014d-40a0-997a-9f48f5a155e9" providerId="ADAL" clId="{30655A98-ADB6-44EE-8CD5-D395241E6868}" dt="2024-09-23T12:36:22.484" v="1590" actId="1076"/>
          <ac:spMkLst>
            <pc:docMk/>
            <pc:sldMk cId="654723919" sldId="2465"/>
            <ac:spMk id="54" creationId="{E85E0AB1-BD80-1925-91B2-5B1D2A627C05}"/>
          </ac:spMkLst>
        </pc:spChg>
        <pc:spChg chg="mod">
          <ac:chgData name="Iñaki Val Beitia" userId="c091fdec-014d-40a0-997a-9f48f5a155e9" providerId="ADAL" clId="{30655A98-ADB6-44EE-8CD5-D395241E6868}" dt="2024-09-23T12:36:22.484" v="1590" actId="1076"/>
          <ac:spMkLst>
            <pc:docMk/>
            <pc:sldMk cId="654723919" sldId="2465"/>
            <ac:spMk id="55" creationId="{A708A746-6729-B323-8550-51034E6AD4DF}"/>
          </ac:spMkLst>
        </pc:spChg>
        <pc:spChg chg="mod">
          <ac:chgData name="Iñaki Val Beitia" userId="c091fdec-014d-40a0-997a-9f48f5a155e9" providerId="ADAL" clId="{30655A98-ADB6-44EE-8CD5-D395241E6868}" dt="2024-09-23T12:36:22.484" v="1590" actId="1076"/>
          <ac:spMkLst>
            <pc:docMk/>
            <pc:sldMk cId="654723919" sldId="2465"/>
            <ac:spMk id="56" creationId="{FA5F1336-7E67-BE40-BBB2-7016C44A825D}"/>
          </ac:spMkLst>
        </pc:spChg>
        <pc:spChg chg="mod">
          <ac:chgData name="Iñaki Val Beitia" userId="c091fdec-014d-40a0-997a-9f48f5a155e9" providerId="ADAL" clId="{30655A98-ADB6-44EE-8CD5-D395241E6868}" dt="2024-09-23T12:36:22.484" v="1590" actId="1076"/>
          <ac:spMkLst>
            <pc:docMk/>
            <pc:sldMk cId="654723919" sldId="2465"/>
            <ac:spMk id="57" creationId="{DF81A178-8227-308B-FBC4-780BC4D6CD70}"/>
          </ac:spMkLst>
        </pc:spChg>
        <pc:spChg chg="mod">
          <ac:chgData name="Iñaki Val Beitia" userId="c091fdec-014d-40a0-997a-9f48f5a155e9" providerId="ADAL" clId="{30655A98-ADB6-44EE-8CD5-D395241E6868}" dt="2024-09-23T12:36:22.484" v="1590" actId="1076"/>
          <ac:spMkLst>
            <pc:docMk/>
            <pc:sldMk cId="654723919" sldId="2465"/>
            <ac:spMk id="58" creationId="{D7C3C9FF-2C18-98DC-2DAB-AC76E0988ED4}"/>
          </ac:spMkLst>
        </pc:spChg>
        <pc:spChg chg="mod">
          <ac:chgData name="Iñaki Val Beitia" userId="c091fdec-014d-40a0-997a-9f48f5a155e9" providerId="ADAL" clId="{30655A98-ADB6-44EE-8CD5-D395241E6868}" dt="2024-09-23T12:36:22.484" v="1590" actId="1076"/>
          <ac:spMkLst>
            <pc:docMk/>
            <pc:sldMk cId="654723919" sldId="2465"/>
            <ac:spMk id="59" creationId="{CE7AD6D0-3A49-80F2-30D7-F66A4ED27981}"/>
          </ac:spMkLst>
        </pc:spChg>
        <pc:spChg chg="mod">
          <ac:chgData name="Iñaki Val Beitia" userId="c091fdec-014d-40a0-997a-9f48f5a155e9" providerId="ADAL" clId="{30655A98-ADB6-44EE-8CD5-D395241E6868}" dt="2024-09-23T12:36:22.484" v="1590" actId="1076"/>
          <ac:spMkLst>
            <pc:docMk/>
            <pc:sldMk cId="654723919" sldId="2465"/>
            <ac:spMk id="60" creationId="{63E47EC1-494D-319E-39DD-0B851BF68429}"/>
          </ac:spMkLst>
        </pc:spChg>
        <pc:spChg chg="mod">
          <ac:chgData name="Iñaki Val Beitia" userId="c091fdec-014d-40a0-997a-9f48f5a155e9" providerId="ADAL" clId="{30655A98-ADB6-44EE-8CD5-D395241E6868}" dt="2024-09-23T12:36:22.484" v="1590" actId="1076"/>
          <ac:spMkLst>
            <pc:docMk/>
            <pc:sldMk cId="654723919" sldId="2465"/>
            <ac:spMk id="61" creationId="{FBDBEE15-7459-5FA0-9AB4-A6935F20521F}"/>
          </ac:spMkLst>
        </pc:spChg>
        <pc:spChg chg="mod">
          <ac:chgData name="Iñaki Val Beitia" userId="c091fdec-014d-40a0-997a-9f48f5a155e9" providerId="ADAL" clId="{30655A98-ADB6-44EE-8CD5-D395241E6868}" dt="2024-09-23T12:36:22.484" v="1590" actId="1076"/>
          <ac:spMkLst>
            <pc:docMk/>
            <pc:sldMk cId="654723919" sldId="2465"/>
            <ac:spMk id="62" creationId="{DB1A0E93-B133-D72A-4900-35D0F9023B54}"/>
          </ac:spMkLst>
        </pc:spChg>
        <pc:spChg chg="mod">
          <ac:chgData name="Iñaki Val Beitia" userId="c091fdec-014d-40a0-997a-9f48f5a155e9" providerId="ADAL" clId="{30655A98-ADB6-44EE-8CD5-D395241E6868}" dt="2024-09-23T12:36:22.484" v="1590" actId="1076"/>
          <ac:spMkLst>
            <pc:docMk/>
            <pc:sldMk cId="654723919" sldId="2465"/>
            <ac:spMk id="63" creationId="{A3FDC09E-71FE-DE43-F4FB-F15B5B8236C4}"/>
          </ac:spMkLst>
        </pc:spChg>
        <pc:spChg chg="mod">
          <ac:chgData name="Iñaki Val Beitia" userId="c091fdec-014d-40a0-997a-9f48f5a155e9" providerId="ADAL" clId="{30655A98-ADB6-44EE-8CD5-D395241E6868}" dt="2024-09-23T12:36:22.484" v="1590" actId="1076"/>
          <ac:spMkLst>
            <pc:docMk/>
            <pc:sldMk cId="654723919" sldId="2465"/>
            <ac:spMk id="64" creationId="{FE38A5DB-28A0-6D2A-0D35-B268487AE1EA}"/>
          </ac:spMkLst>
        </pc:spChg>
        <pc:spChg chg="mod">
          <ac:chgData name="Iñaki Val Beitia" userId="c091fdec-014d-40a0-997a-9f48f5a155e9" providerId="ADAL" clId="{30655A98-ADB6-44EE-8CD5-D395241E6868}" dt="2024-09-23T12:36:22.484" v="1590" actId="1076"/>
          <ac:spMkLst>
            <pc:docMk/>
            <pc:sldMk cId="654723919" sldId="2465"/>
            <ac:spMk id="65" creationId="{8E0BF3AD-E408-32DD-EC61-ADAC20C5EF5C}"/>
          </ac:spMkLst>
        </pc:spChg>
        <pc:spChg chg="mod">
          <ac:chgData name="Iñaki Val Beitia" userId="c091fdec-014d-40a0-997a-9f48f5a155e9" providerId="ADAL" clId="{30655A98-ADB6-44EE-8CD5-D395241E6868}" dt="2024-09-23T12:36:22.484" v="1590" actId="1076"/>
          <ac:spMkLst>
            <pc:docMk/>
            <pc:sldMk cId="654723919" sldId="2465"/>
            <ac:spMk id="66" creationId="{F2921266-73F2-E569-628B-7D0D80549BF3}"/>
          </ac:spMkLst>
        </pc:spChg>
        <pc:spChg chg="mod">
          <ac:chgData name="Iñaki Val Beitia" userId="c091fdec-014d-40a0-997a-9f48f5a155e9" providerId="ADAL" clId="{30655A98-ADB6-44EE-8CD5-D395241E6868}" dt="2024-09-23T12:36:22.484" v="1590" actId="1076"/>
          <ac:spMkLst>
            <pc:docMk/>
            <pc:sldMk cId="654723919" sldId="2465"/>
            <ac:spMk id="67" creationId="{BA05E41E-F2E2-3226-A8C3-890A4A960E3E}"/>
          </ac:spMkLst>
        </pc:spChg>
        <pc:spChg chg="mod">
          <ac:chgData name="Iñaki Val Beitia" userId="c091fdec-014d-40a0-997a-9f48f5a155e9" providerId="ADAL" clId="{30655A98-ADB6-44EE-8CD5-D395241E6868}" dt="2024-09-23T12:36:22.484" v="1590" actId="1076"/>
          <ac:spMkLst>
            <pc:docMk/>
            <pc:sldMk cId="654723919" sldId="2465"/>
            <ac:spMk id="68" creationId="{94DD6675-80F9-8130-F447-D927A1B4FCA5}"/>
          </ac:spMkLst>
        </pc:spChg>
        <pc:spChg chg="mod">
          <ac:chgData name="Iñaki Val Beitia" userId="c091fdec-014d-40a0-997a-9f48f5a155e9" providerId="ADAL" clId="{30655A98-ADB6-44EE-8CD5-D395241E6868}" dt="2024-09-23T12:36:22.484" v="1590" actId="1076"/>
          <ac:spMkLst>
            <pc:docMk/>
            <pc:sldMk cId="654723919" sldId="2465"/>
            <ac:spMk id="69" creationId="{47C5E4D4-2A19-6F89-0915-EF733F78850E}"/>
          </ac:spMkLst>
        </pc:spChg>
        <pc:spChg chg="mod">
          <ac:chgData name="Iñaki Val Beitia" userId="c091fdec-014d-40a0-997a-9f48f5a155e9" providerId="ADAL" clId="{30655A98-ADB6-44EE-8CD5-D395241E6868}" dt="2024-09-23T12:36:22.484" v="1590" actId="1076"/>
          <ac:spMkLst>
            <pc:docMk/>
            <pc:sldMk cId="654723919" sldId="2465"/>
            <ac:spMk id="70" creationId="{AA618E34-D0E0-45C5-F489-1BDB502EFE14}"/>
          </ac:spMkLst>
        </pc:spChg>
        <pc:spChg chg="mod">
          <ac:chgData name="Iñaki Val Beitia" userId="c091fdec-014d-40a0-997a-9f48f5a155e9" providerId="ADAL" clId="{30655A98-ADB6-44EE-8CD5-D395241E6868}" dt="2024-09-23T12:36:22.484" v="1590" actId="1076"/>
          <ac:spMkLst>
            <pc:docMk/>
            <pc:sldMk cId="654723919" sldId="2465"/>
            <ac:spMk id="71" creationId="{B67A8B04-321A-261D-25C3-827482EFE7AB}"/>
          </ac:spMkLst>
        </pc:spChg>
        <pc:grpChg chg="mod">
          <ac:chgData name="Iñaki Val Beitia" userId="c091fdec-014d-40a0-997a-9f48f5a155e9" providerId="ADAL" clId="{30655A98-ADB6-44EE-8CD5-D395241E6868}" dt="2024-09-23T12:36:17.857" v="1588" actId="338"/>
          <ac:grpSpMkLst>
            <pc:docMk/>
            <pc:sldMk cId="654723919" sldId="2465"/>
            <ac:grpSpMk id="1" creationId="{CB8ED97C-321E-28D0-50D4-ABE39C8B4098}"/>
          </ac:grpSpMkLst>
        </pc:grpChg>
        <pc:grpChg chg="mod">
          <ac:chgData name="Iñaki Val Beitia" userId="c091fdec-014d-40a0-997a-9f48f5a155e9" providerId="ADAL" clId="{30655A98-ADB6-44EE-8CD5-D395241E6868}" dt="2024-09-23T12:36:22.484" v="1590" actId="1076"/>
          <ac:grpSpMkLst>
            <pc:docMk/>
            <pc:sldMk cId="654723919" sldId="2465"/>
            <ac:grpSpMk id="8" creationId="{CCDBD90B-CE7B-AB78-5EE4-BF79A2FE88FB}"/>
          </ac:grpSpMkLst>
        </pc:grpChg>
        <pc:picChg chg="add del mod">
          <ac:chgData name="Iñaki Val Beitia" userId="c091fdec-014d-40a0-997a-9f48f5a155e9" providerId="ADAL" clId="{30655A98-ADB6-44EE-8CD5-D395241E6868}" dt="2024-09-26T13:39:21.946" v="3248" actId="1076"/>
          <ac:picMkLst>
            <pc:docMk/>
            <pc:sldMk cId="654723919" sldId="2465"/>
            <ac:picMk id="87" creationId="{FE1B2DB5-A7F3-C5C1-4AFB-66E089CCCF58}"/>
          </ac:picMkLst>
        </pc:picChg>
        <pc:picChg chg="mod">
          <ac:chgData name="Iñaki Val Beitia" userId="c091fdec-014d-40a0-997a-9f48f5a155e9" providerId="ADAL" clId="{30655A98-ADB6-44EE-8CD5-D395241E6868}" dt="2024-09-23T12:36:22.484" v="1590" actId="1076"/>
          <ac:picMkLst>
            <pc:docMk/>
            <pc:sldMk cId="654723919" sldId="2465"/>
            <ac:picMk id="1029" creationId="{F3705462-D62B-DA6C-2CE5-B47F2E7CB53B}"/>
          </ac:picMkLst>
        </pc:picChg>
      </pc:sldChg>
      <pc:sldChg chg="addSp delSp modSp mod ord">
        <pc:chgData name="Iñaki Val Beitia" userId="c091fdec-014d-40a0-997a-9f48f5a155e9" providerId="ADAL" clId="{30655A98-ADB6-44EE-8CD5-D395241E6868}" dt="2024-10-09T07:45:40.224" v="12624" actId="14100"/>
        <pc:sldMkLst>
          <pc:docMk/>
          <pc:sldMk cId="2223560800" sldId="2466"/>
        </pc:sldMkLst>
        <pc:spChg chg="mod">
          <ac:chgData name="Iñaki Val Beitia" userId="c091fdec-014d-40a0-997a-9f48f5a155e9" providerId="ADAL" clId="{30655A98-ADB6-44EE-8CD5-D395241E6868}" dt="2024-09-26T13:11:36.592" v="3065" actId="338"/>
          <ac:spMkLst>
            <pc:docMk/>
            <pc:sldMk cId="2223560800" sldId="2466"/>
            <ac:spMk id="2" creationId="{8E7923DC-5362-F84A-E6FC-857BB625F80B}"/>
          </ac:spMkLst>
        </pc:spChg>
        <pc:spChg chg="mod">
          <ac:chgData name="Iñaki Val Beitia" userId="c091fdec-014d-40a0-997a-9f48f5a155e9" providerId="ADAL" clId="{30655A98-ADB6-44EE-8CD5-D395241E6868}" dt="2024-10-09T07:45:40.224" v="12624" actId="14100"/>
          <ac:spMkLst>
            <pc:docMk/>
            <pc:sldMk cId="2223560800" sldId="2466"/>
            <ac:spMk id="3" creationId="{5ADB85B2-F848-8EF3-D0E4-AB034CD6CAED}"/>
          </ac:spMkLst>
        </pc:spChg>
        <pc:spChg chg="mod">
          <ac:chgData name="Iñaki Val Beitia" userId="c091fdec-014d-40a0-997a-9f48f5a155e9" providerId="ADAL" clId="{30655A98-ADB6-44EE-8CD5-D395241E6868}" dt="2024-09-26T13:11:36.592" v="3065" actId="338"/>
          <ac:spMkLst>
            <pc:docMk/>
            <pc:sldMk cId="2223560800" sldId="2466"/>
            <ac:spMk id="4" creationId="{A744C230-9E04-E0E1-7DF1-D68D1361B799}"/>
          </ac:spMkLst>
        </pc:spChg>
        <pc:spChg chg="mod">
          <ac:chgData name="Iñaki Val Beitia" userId="c091fdec-014d-40a0-997a-9f48f5a155e9" providerId="ADAL" clId="{30655A98-ADB6-44EE-8CD5-D395241E6868}" dt="2024-09-26T13:11:36.592" v="3065" actId="338"/>
          <ac:spMkLst>
            <pc:docMk/>
            <pc:sldMk cId="2223560800" sldId="2466"/>
            <ac:spMk id="5" creationId="{B97032CD-81CB-6AE7-1A99-AD2489E55F5A}"/>
          </ac:spMkLst>
        </pc:spChg>
        <pc:spChg chg="mod">
          <ac:chgData name="Iñaki Val Beitia" userId="c091fdec-014d-40a0-997a-9f48f5a155e9" providerId="ADAL" clId="{30655A98-ADB6-44EE-8CD5-D395241E6868}" dt="2024-09-26T13:11:36.592" v="3065" actId="338"/>
          <ac:spMkLst>
            <pc:docMk/>
            <pc:sldMk cId="2223560800" sldId="2466"/>
            <ac:spMk id="6" creationId="{4405171E-9F3A-C46D-EF4B-1257A6766EF6}"/>
          </ac:spMkLst>
        </pc:spChg>
        <pc:spChg chg="mod">
          <ac:chgData name="Iñaki Val Beitia" userId="c091fdec-014d-40a0-997a-9f48f5a155e9" providerId="ADAL" clId="{30655A98-ADB6-44EE-8CD5-D395241E6868}" dt="2024-09-26T13:11:26.410" v="3062" actId="21"/>
          <ac:spMkLst>
            <pc:docMk/>
            <pc:sldMk cId="2223560800" sldId="2466"/>
            <ac:spMk id="9" creationId="{ECB83D72-1EBB-A00D-5677-FF8BA5173DDF}"/>
          </ac:spMkLst>
        </pc:spChg>
        <pc:spChg chg="mod">
          <ac:chgData name="Iñaki Val Beitia" userId="c091fdec-014d-40a0-997a-9f48f5a155e9" providerId="ADAL" clId="{30655A98-ADB6-44EE-8CD5-D395241E6868}" dt="2024-09-26T13:11:26.410" v="3062" actId="21"/>
          <ac:spMkLst>
            <pc:docMk/>
            <pc:sldMk cId="2223560800" sldId="2466"/>
            <ac:spMk id="10" creationId="{09183636-19DC-3A0A-D0A8-54F1BCAEF9BE}"/>
          </ac:spMkLst>
        </pc:spChg>
        <pc:spChg chg="mod">
          <ac:chgData name="Iñaki Val Beitia" userId="c091fdec-014d-40a0-997a-9f48f5a155e9" providerId="ADAL" clId="{30655A98-ADB6-44EE-8CD5-D395241E6868}" dt="2024-09-26T13:11:26.410" v="3062" actId="21"/>
          <ac:spMkLst>
            <pc:docMk/>
            <pc:sldMk cId="2223560800" sldId="2466"/>
            <ac:spMk id="11" creationId="{751C92D5-3DDF-658B-397A-2792AD197715}"/>
          </ac:spMkLst>
        </pc:spChg>
        <pc:spChg chg="mod">
          <ac:chgData name="Iñaki Val Beitia" userId="c091fdec-014d-40a0-997a-9f48f5a155e9" providerId="ADAL" clId="{30655A98-ADB6-44EE-8CD5-D395241E6868}" dt="2024-09-26T13:11:26.410" v="3062" actId="21"/>
          <ac:spMkLst>
            <pc:docMk/>
            <pc:sldMk cId="2223560800" sldId="2466"/>
            <ac:spMk id="12" creationId="{89F68295-644D-ED62-456B-0AC76812C507}"/>
          </ac:spMkLst>
        </pc:spChg>
        <pc:spChg chg="mod">
          <ac:chgData name="Iñaki Val Beitia" userId="c091fdec-014d-40a0-997a-9f48f5a155e9" providerId="ADAL" clId="{30655A98-ADB6-44EE-8CD5-D395241E6868}" dt="2024-09-26T13:11:26.410" v="3062" actId="21"/>
          <ac:spMkLst>
            <pc:docMk/>
            <pc:sldMk cId="2223560800" sldId="2466"/>
            <ac:spMk id="13" creationId="{C4C85172-8823-BA76-A8D8-72558F18ADC6}"/>
          </ac:spMkLst>
        </pc:spChg>
        <pc:spChg chg="mod">
          <ac:chgData name="Iñaki Val Beitia" userId="c091fdec-014d-40a0-997a-9f48f5a155e9" providerId="ADAL" clId="{30655A98-ADB6-44EE-8CD5-D395241E6868}" dt="2024-09-26T13:11:26.410" v="3062" actId="21"/>
          <ac:spMkLst>
            <pc:docMk/>
            <pc:sldMk cId="2223560800" sldId="2466"/>
            <ac:spMk id="14" creationId="{AC05D662-4AAB-552E-8D90-1B8B0E37EE61}"/>
          </ac:spMkLst>
        </pc:spChg>
        <pc:spChg chg="mod">
          <ac:chgData name="Iñaki Val Beitia" userId="c091fdec-014d-40a0-997a-9f48f5a155e9" providerId="ADAL" clId="{30655A98-ADB6-44EE-8CD5-D395241E6868}" dt="2024-09-26T13:11:26.410" v="3062" actId="21"/>
          <ac:spMkLst>
            <pc:docMk/>
            <pc:sldMk cId="2223560800" sldId="2466"/>
            <ac:spMk id="15" creationId="{C30E31B4-E876-8E6A-FBE7-B66DCC458D1A}"/>
          </ac:spMkLst>
        </pc:spChg>
        <pc:spChg chg="mod">
          <ac:chgData name="Iñaki Val Beitia" userId="c091fdec-014d-40a0-997a-9f48f5a155e9" providerId="ADAL" clId="{30655A98-ADB6-44EE-8CD5-D395241E6868}" dt="2024-09-26T13:11:26.410" v="3062" actId="21"/>
          <ac:spMkLst>
            <pc:docMk/>
            <pc:sldMk cId="2223560800" sldId="2466"/>
            <ac:spMk id="16" creationId="{C5644DAB-88DD-4366-28D7-207A6C07402B}"/>
          </ac:spMkLst>
        </pc:spChg>
        <pc:spChg chg="mod">
          <ac:chgData name="Iñaki Val Beitia" userId="c091fdec-014d-40a0-997a-9f48f5a155e9" providerId="ADAL" clId="{30655A98-ADB6-44EE-8CD5-D395241E6868}" dt="2024-09-26T13:11:26.410" v="3062" actId="21"/>
          <ac:spMkLst>
            <pc:docMk/>
            <pc:sldMk cId="2223560800" sldId="2466"/>
            <ac:spMk id="17" creationId="{4B323D31-67F1-B634-6476-8166ED5CA1B1}"/>
          </ac:spMkLst>
        </pc:spChg>
        <pc:spChg chg="mod">
          <ac:chgData name="Iñaki Val Beitia" userId="c091fdec-014d-40a0-997a-9f48f5a155e9" providerId="ADAL" clId="{30655A98-ADB6-44EE-8CD5-D395241E6868}" dt="2024-09-26T13:11:26.410" v="3062" actId="21"/>
          <ac:spMkLst>
            <pc:docMk/>
            <pc:sldMk cId="2223560800" sldId="2466"/>
            <ac:spMk id="18" creationId="{D3BCE522-1D26-0F54-AE85-FA69398FE2C9}"/>
          </ac:spMkLst>
        </pc:spChg>
        <pc:spChg chg="mod">
          <ac:chgData name="Iñaki Val Beitia" userId="c091fdec-014d-40a0-997a-9f48f5a155e9" providerId="ADAL" clId="{30655A98-ADB6-44EE-8CD5-D395241E6868}" dt="2024-09-26T13:11:26.410" v="3062" actId="21"/>
          <ac:spMkLst>
            <pc:docMk/>
            <pc:sldMk cId="2223560800" sldId="2466"/>
            <ac:spMk id="19" creationId="{3FB542D4-970E-200F-0AF0-2B7BFE0EAD40}"/>
          </ac:spMkLst>
        </pc:spChg>
        <pc:spChg chg="mod">
          <ac:chgData name="Iñaki Val Beitia" userId="c091fdec-014d-40a0-997a-9f48f5a155e9" providerId="ADAL" clId="{30655A98-ADB6-44EE-8CD5-D395241E6868}" dt="2024-09-26T13:11:26.410" v="3062" actId="21"/>
          <ac:spMkLst>
            <pc:docMk/>
            <pc:sldMk cId="2223560800" sldId="2466"/>
            <ac:spMk id="20" creationId="{7FAB29B0-6B3A-0DB2-CF06-9422CE770BA5}"/>
          </ac:spMkLst>
        </pc:spChg>
        <pc:spChg chg="mod">
          <ac:chgData name="Iñaki Val Beitia" userId="c091fdec-014d-40a0-997a-9f48f5a155e9" providerId="ADAL" clId="{30655A98-ADB6-44EE-8CD5-D395241E6868}" dt="2024-09-26T13:11:26.410" v="3062" actId="21"/>
          <ac:spMkLst>
            <pc:docMk/>
            <pc:sldMk cId="2223560800" sldId="2466"/>
            <ac:spMk id="21" creationId="{CB8B9E48-7156-CB64-A668-1B67D3574FCD}"/>
          </ac:spMkLst>
        </pc:spChg>
        <pc:spChg chg="mod">
          <ac:chgData name="Iñaki Val Beitia" userId="c091fdec-014d-40a0-997a-9f48f5a155e9" providerId="ADAL" clId="{30655A98-ADB6-44EE-8CD5-D395241E6868}" dt="2024-09-26T13:11:26.410" v="3062" actId="21"/>
          <ac:spMkLst>
            <pc:docMk/>
            <pc:sldMk cId="2223560800" sldId="2466"/>
            <ac:spMk id="22" creationId="{C1B97E05-4A5E-9F5B-2C06-5C84FB84B105}"/>
          </ac:spMkLst>
        </pc:spChg>
        <pc:spChg chg="mod">
          <ac:chgData name="Iñaki Val Beitia" userId="c091fdec-014d-40a0-997a-9f48f5a155e9" providerId="ADAL" clId="{30655A98-ADB6-44EE-8CD5-D395241E6868}" dt="2024-09-26T13:11:26.410" v="3062" actId="21"/>
          <ac:spMkLst>
            <pc:docMk/>
            <pc:sldMk cId="2223560800" sldId="2466"/>
            <ac:spMk id="23" creationId="{F8B6978C-5436-2A6C-552B-B21B707426F4}"/>
          </ac:spMkLst>
        </pc:spChg>
        <pc:spChg chg="mod">
          <ac:chgData name="Iñaki Val Beitia" userId="c091fdec-014d-40a0-997a-9f48f5a155e9" providerId="ADAL" clId="{30655A98-ADB6-44EE-8CD5-D395241E6868}" dt="2024-09-26T13:11:26.410" v="3062" actId="21"/>
          <ac:spMkLst>
            <pc:docMk/>
            <pc:sldMk cId="2223560800" sldId="2466"/>
            <ac:spMk id="24" creationId="{583E2984-8141-B1D6-6955-C589D9F6C6A4}"/>
          </ac:spMkLst>
        </pc:spChg>
        <pc:spChg chg="mod">
          <ac:chgData name="Iñaki Val Beitia" userId="c091fdec-014d-40a0-997a-9f48f5a155e9" providerId="ADAL" clId="{30655A98-ADB6-44EE-8CD5-D395241E6868}" dt="2024-09-26T13:11:26.410" v="3062" actId="21"/>
          <ac:spMkLst>
            <pc:docMk/>
            <pc:sldMk cId="2223560800" sldId="2466"/>
            <ac:spMk id="25" creationId="{ACD431AB-C3F8-17BC-3073-6D50268951DB}"/>
          </ac:spMkLst>
        </pc:spChg>
        <pc:spChg chg="mod">
          <ac:chgData name="Iñaki Val Beitia" userId="c091fdec-014d-40a0-997a-9f48f5a155e9" providerId="ADAL" clId="{30655A98-ADB6-44EE-8CD5-D395241E6868}" dt="2024-09-26T13:11:26.410" v="3062" actId="21"/>
          <ac:spMkLst>
            <pc:docMk/>
            <pc:sldMk cId="2223560800" sldId="2466"/>
            <ac:spMk id="26" creationId="{4DB78D93-7D96-3AEC-40F0-2D831EF4983A}"/>
          </ac:spMkLst>
        </pc:spChg>
        <pc:spChg chg="mod">
          <ac:chgData name="Iñaki Val Beitia" userId="c091fdec-014d-40a0-997a-9f48f5a155e9" providerId="ADAL" clId="{30655A98-ADB6-44EE-8CD5-D395241E6868}" dt="2024-09-26T13:11:26.410" v="3062" actId="21"/>
          <ac:spMkLst>
            <pc:docMk/>
            <pc:sldMk cId="2223560800" sldId="2466"/>
            <ac:spMk id="27" creationId="{3D68012B-2E8C-9A46-9D4F-E3241CE6314B}"/>
          </ac:spMkLst>
        </pc:spChg>
        <pc:spChg chg="mod">
          <ac:chgData name="Iñaki Val Beitia" userId="c091fdec-014d-40a0-997a-9f48f5a155e9" providerId="ADAL" clId="{30655A98-ADB6-44EE-8CD5-D395241E6868}" dt="2024-09-26T13:11:26.410" v="3062" actId="21"/>
          <ac:spMkLst>
            <pc:docMk/>
            <pc:sldMk cId="2223560800" sldId="2466"/>
            <ac:spMk id="28" creationId="{D1956EAD-3386-01E6-69D9-7E3F9EE13829}"/>
          </ac:spMkLst>
        </pc:spChg>
        <pc:spChg chg="mod">
          <ac:chgData name="Iñaki Val Beitia" userId="c091fdec-014d-40a0-997a-9f48f5a155e9" providerId="ADAL" clId="{30655A98-ADB6-44EE-8CD5-D395241E6868}" dt="2024-09-26T13:11:26.410" v="3062" actId="21"/>
          <ac:spMkLst>
            <pc:docMk/>
            <pc:sldMk cId="2223560800" sldId="2466"/>
            <ac:spMk id="29" creationId="{3DCE82A0-EA62-B6C3-DF23-2BA353CD7662}"/>
          </ac:spMkLst>
        </pc:spChg>
        <pc:spChg chg="mod">
          <ac:chgData name="Iñaki Val Beitia" userId="c091fdec-014d-40a0-997a-9f48f5a155e9" providerId="ADAL" clId="{30655A98-ADB6-44EE-8CD5-D395241E6868}" dt="2024-09-26T13:11:26.410" v="3062" actId="21"/>
          <ac:spMkLst>
            <pc:docMk/>
            <pc:sldMk cId="2223560800" sldId="2466"/>
            <ac:spMk id="30" creationId="{F293AD46-C159-2217-D4AA-139BD079E9D2}"/>
          </ac:spMkLst>
        </pc:spChg>
        <pc:spChg chg="mod">
          <ac:chgData name="Iñaki Val Beitia" userId="c091fdec-014d-40a0-997a-9f48f5a155e9" providerId="ADAL" clId="{30655A98-ADB6-44EE-8CD5-D395241E6868}" dt="2024-09-26T13:11:26.410" v="3062" actId="21"/>
          <ac:spMkLst>
            <pc:docMk/>
            <pc:sldMk cId="2223560800" sldId="2466"/>
            <ac:spMk id="31" creationId="{B8B9423C-B728-13CD-D9E8-53D7DB305307}"/>
          </ac:spMkLst>
        </pc:spChg>
        <pc:spChg chg="mod">
          <ac:chgData name="Iñaki Val Beitia" userId="c091fdec-014d-40a0-997a-9f48f5a155e9" providerId="ADAL" clId="{30655A98-ADB6-44EE-8CD5-D395241E6868}" dt="2024-09-26T13:11:26.410" v="3062" actId="21"/>
          <ac:spMkLst>
            <pc:docMk/>
            <pc:sldMk cId="2223560800" sldId="2466"/>
            <ac:spMk id="32" creationId="{AC422860-3B52-326F-7D1A-EEBBDB867CB3}"/>
          </ac:spMkLst>
        </pc:spChg>
        <pc:spChg chg="mod">
          <ac:chgData name="Iñaki Val Beitia" userId="c091fdec-014d-40a0-997a-9f48f5a155e9" providerId="ADAL" clId="{30655A98-ADB6-44EE-8CD5-D395241E6868}" dt="2024-09-26T13:11:26.410" v="3062" actId="21"/>
          <ac:spMkLst>
            <pc:docMk/>
            <pc:sldMk cId="2223560800" sldId="2466"/>
            <ac:spMk id="33" creationId="{311B6017-16AA-B57C-C95C-D84030CDFF97}"/>
          </ac:spMkLst>
        </pc:spChg>
        <pc:spChg chg="mod">
          <ac:chgData name="Iñaki Val Beitia" userId="c091fdec-014d-40a0-997a-9f48f5a155e9" providerId="ADAL" clId="{30655A98-ADB6-44EE-8CD5-D395241E6868}" dt="2024-09-26T13:11:26.410" v="3062" actId="21"/>
          <ac:spMkLst>
            <pc:docMk/>
            <pc:sldMk cId="2223560800" sldId="2466"/>
            <ac:spMk id="34" creationId="{F7308B5C-E1BC-63CC-23E9-80AB5E5C0950}"/>
          </ac:spMkLst>
        </pc:spChg>
        <pc:spChg chg="mod">
          <ac:chgData name="Iñaki Val Beitia" userId="c091fdec-014d-40a0-997a-9f48f5a155e9" providerId="ADAL" clId="{30655A98-ADB6-44EE-8CD5-D395241E6868}" dt="2024-09-26T13:11:26.410" v="3062" actId="21"/>
          <ac:spMkLst>
            <pc:docMk/>
            <pc:sldMk cId="2223560800" sldId="2466"/>
            <ac:spMk id="35" creationId="{44E40993-39DA-CB35-1832-03C454351265}"/>
          </ac:spMkLst>
        </pc:spChg>
        <pc:spChg chg="mod">
          <ac:chgData name="Iñaki Val Beitia" userId="c091fdec-014d-40a0-997a-9f48f5a155e9" providerId="ADAL" clId="{30655A98-ADB6-44EE-8CD5-D395241E6868}" dt="2024-09-26T13:11:26.410" v="3062" actId="21"/>
          <ac:spMkLst>
            <pc:docMk/>
            <pc:sldMk cId="2223560800" sldId="2466"/>
            <ac:spMk id="36" creationId="{0C1E2953-0612-96AD-A554-EDA4F1DCA3F8}"/>
          </ac:spMkLst>
        </pc:spChg>
        <pc:spChg chg="mod">
          <ac:chgData name="Iñaki Val Beitia" userId="c091fdec-014d-40a0-997a-9f48f5a155e9" providerId="ADAL" clId="{30655A98-ADB6-44EE-8CD5-D395241E6868}" dt="2024-09-26T13:11:26.410" v="3062" actId="21"/>
          <ac:spMkLst>
            <pc:docMk/>
            <pc:sldMk cId="2223560800" sldId="2466"/>
            <ac:spMk id="37" creationId="{4138E216-B999-0EDF-E5D4-27EF987A4B3E}"/>
          </ac:spMkLst>
        </pc:spChg>
        <pc:spChg chg="mod">
          <ac:chgData name="Iñaki Val Beitia" userId="c091fdec-014d-40a0-997a-9f48f5a155e9" providerId="ADAL" clId="{30655A98-ADB6-44EE-8CD5-D395241E6868}" dt="2024-09-26T13:11:26.410" v="3062" actId="21"/>
          <ac:spMkLst>
            <pc:docMk/>
            <pc:sldMk cId="2223560800" sldId="2466"/>
            <ac:spMk id="38" creationId="{32625E99-D455-EC78-34A1-75D81EFEF8DF}"/>
          </ac:spMkLst>
        </pc:spChg>
        <pc:spChg chg="mod">
          <ac:chgData name="Iñaki Val Beitia" userId="c091fdec-014d-40a0-997a-9f48f5a155e9" providerId="ADAL" clId="{30655A98-ADB6-44EE-8CD5-D395241E6868}" dt="2024-09-26T13:11:26.410" v="3062" actId="21"/>
          <ac:spMkLst>
            <pc:docMk/>
            <pc:sldMk cId="2223560800" sldId="2466"/>
            <ac:spMk id="39" creationId="{972D400B-E9FD-6C95-3DE0-E5CC34473BA4}"/>
          </ac:spMkLst>
        </pc:spChg>
        <pc:spChg chg="mod">
          <ac:chgData name="Iñaki Val Beitia" userId="c091fdec-014d-40a0-997a-9f48f5a155e9" providerId="ADAL" clId="{30655A98-ADB6-44EE-8CD5-D395241E6868}" dt="2024-09-26T13:11:26.410" v="3062" actId="21"/>
          <ac:spMkLst>
            <pc:docMk/>
            <pc:sldMk cId="2223560800" sldId="2466"/>
            <ac:spMk id="40" creationId="{E44A69B2-5897-51C4-3511-01E63D27AAD4}"/>
          </ac:spMkLst>
        </pc:spChg>
        <pc:spChg chg="mod">
          <ac:chgData name="Iñaki Val Beitia" userId="c091fdec-014d-40a0-997a-9f48f5a155e9" providerId="ADAL" clId="{30655A98-ADB6-44EE-8CD5-D395241E6868}" dt="2024-09-26T13:11:26.410" v="3062" actId="21"/>
          <ac:spMkLst>
            <pc:docMk/>
            <pc:sldMk cId="2223560800" sldId="2466"/>
            <ac:spMk id="41" creationId="{96EA196C-947D-C26A-884E-7057864CDF1D}"/>
          </ac:spMkLst>
        </pc:spChg>
        <pc:spChg chg="mod">
          <ac:chgData name="Iñaki Val Beitia" userId="c091fdec-014d-40a0-997a-9f48f5a155e9" providerId="ADAL" clId="{30655A98-ADB6-44EE-8CD5-D395241E6868}" dt="2024-09-26T13:11:26.410" v="3062" actId="21"/>
          <ac:spMkLst>
            <pc:docMk/>
            <pc:sldMk cId="2223560800" sldId="2466"/>
            <ac:spMk id="42" creationId="{D11C0A32-300D-B81E-C1B1-33839F81B9E0}"/>
          </ac:spMkLst>
        </pc:spChg>
        <pc:spChg chg="mod">
          <ac:chgData name="Iñaki Val Beitia" userId="c091fdec-014d-40a0-997a-9f48f5a155e9" providerId="ADAL" clId="{30655A98-ADB6-44EE-8CD5-D395241E6868}" dt="2024-09-26T13:11:26.410" v="3062" actId="21"/>
          <ac:spMkLst>
            <pc:docMk/>
            <pc:sldMk cId="2223560800" sldId="2466"/>
            <ac:spMk id="43" creationId="{A7B8EC4C-5B9F-D10E-4DE5-F9800DE43775}"/>
          </ac:spMkLst>
        </pc:spChg>
        <pc:spChg chg="mod">
          <ac:chgData name="Iñaki Val Beitia" userId="c091fdec-014d-40a0-997a-9f48f5a155e9" providerId="ADAL" clId="{30655A98-ADB6-44EE-8CD5-D395241E6868}" dt="2024-09-26T13:11:26.410" v="3062" actId="21"/>
          <ac:spMkLst>
            <pc:docMk/>
            <pc:sldMk cId="2223560800" sldId="2466"/>
            <ac:spMk id="44" creationId="{2741B96E-30BE-9B37-3439-3BD2FBC53655}"/>
          </ac:spMkLst>
        </pc:spChg>
        <pc:spChg chg="mod">
          <ac:chgData name="Iñaki Val Beitia" userId="c091fdec-014d-40a0-997a-9f48f5a155e9" providerId="ADAL" clId="{30655A98-ADB6-44EE-8CD5-D395241E6868}" dt="2024-09-26T13:11:26.410" v="3062" actId="21"/>
          <ac:spMkLst>
            <pc:docMk/>
            <pc:sldMk cId="2223560800" sldId="2466"/>
            <ac:spMk id="45" creationId="{699748F6-E15E-0CC9-C332-28B3BFED57EB}"/>
          </ac:spMkLst>
        </pc:spChg>
        <pc:spChg chg="mod">
          <ac:chgData name="Iñaki Val Beitia" userId="c091fdec-014d-40a0-997a-9f48f5a155e9" providerId="ADAL" clId="{30655A98-ADB6-44EE-8CD5-D395241E6868}" dt="2024-09-26T13:11:26.410" v="3062" actId="21"/>
          <ac:spMkLst>
            <pc:docMk/>
            <pc:sldMk cId="2223560800" sldId="2466"/>
            <ac:spMk id="46" creationId="{4A438B3E-E470-E976-ED5E-5D3FBCD1DB7B}"/>
          </ac:spMkLst>
        </pc:spChg>
        <pc:spChg chg="mod">
          <ac:chgData name="Iñaki Val Beitia" userId="c091fdec-014d-40a0-997a-9f48f5a155e9" providerId="ADAL" clId="{30655A98-ADB6-44EE-8CD5-D395241E6868}" dt="2024-09-26T13:11:26.410" v="3062" actId="21"/>
          <ac:spMkLst>
            <pc:docMk/>
            <pc:sldMk cId="2223560800" sldId="2466"/>
            <ac:spMk id="47" creationId="{9802EF29-0230-55E7-48F4-D61BE6D6065F}"/>
          </ac:spMkLst>
        </pc:spChg>
        <pc:spChg chg="mod">
          <ac:chgData name="Iñaki Val Beitia" userId="c091fdec-014d-40a0-997a-9f48f5a155e9" providerId="ADAL" clId="{30655A98-ADB6-44EE-8CD5-D395241E6868}" dt="2024-09-26T13:11:26.410" v="3062" actId="21"/>
          <ac:spMkLst>
            <pc:docMk/>
            <pc:sldMk cId="2223560800" sldId="2466"/>
            <ac:spMk id="48" creationId="{EFC9C5EB-2649-D82C-81FB-027C33FFAF5F}"/>
          </ac:spMkLst>
        </pc:spChg>
        <pc:spChg chg="mod">
          <ac:chgData name="Iñaki Val Beitia" userId="c091fdec-014d-40a0-997a-9f48f5a155e9" providerId="ADAL" clId="{30655A98-ADB6-44EE-8CD5-D395241E6868}" dt="2024-09-26T13:11:26.410" v="3062" actId="21"/>
          <ac:spMkLst>
            <pc:docMk/>
            <pc:sldMk cId="2223560800" sldId="2466"/>
            <ac:spMk id="49" creationId="{87409BD4-EA99-0D51-C9AA-168BE9315976}"/>
          </ac:spMkLst>
        </pc:spChg>
        <pc:spChg chg="mod">
          <ac:chgData name="Iñaki Val Beitia" userId="c091fdec-014d-40a0-997a-9f48f5a155e9" providerId="ADAL" clId="{30655A98-ADB6-44EE-8CD5-D395241E6868}" dt="2024-09-26T13:11:26.410" v="3062" actId="21"/>
          <ac:spMkLst>
            <pc:docMk/>
            <pc:sldMk cId="2223560800" sldId="2466"/>
            <ac:spMk id="50" creationId="{62A4E2B8-3F42-C6F4-F875-E7CD8408BD71}"/>
          </ac:spMkLst>
        </pc:spChg>
        <pc:spChg chg="mod">
          <ac:chgData name="Iñaki Val Beitia" userId="c091fdec-014d-40a0-997a-9f48f5a155e9" providerId="ADAL" clId="{30655A98-ADB6-44EE-8CD5-D395241E6868}" dt="2024-09-26T13:11:26.410" v="3062" actId="21"/>
          <ac:spMkLst>
            <pc:docMk/>
            <pc:sldMk cId="2223560800" sldId="2466"/>
            <ac:spMk id="51" creationId="{FAE0BE13-87B2-8714-1005-7EA23597817F}"/>
          </ac:spMkLst>
        </pc:spChg>
        <pc:spChg chg="mod">
          <ac:chgData name="Iñaki Val Beitia" userId="c091fdec-014d-40a0-997a-9f48f5a155e9" providerId="ADAL" clId="{30655A98-ADB6-44EE-8CD5-D395241E6868}" dt="2024-09-26T13:11:26.410" v="3062" actId="21"/>
          <ac:spMkLst>
            <pc:docMk/>
            <pc:sldMk cId="2223560800" sldId="2466"/>
            <ac:spMk id="52" creationId="{F96408DA-CEAD-0189-C88D-CFCBEAFDCAB1}"/>
          </ac:spMkLst>
        </pc:spChg>
        <pc:spChg chg="mod">
          <ac:chgData name="Iñaki Val Beitia" userId="c091fdec-014d-40a0-997a-9f48f5a155e9" providerId="ADAL" clId="{30655A98-ADB6-44EE-8CD5-D395241E6868}" dt="2024-09-26T13:11:26.410" v="3062" actId="21"/>
          <ac:spMkLst>
            <pc:docMk/>
            <pc:sldMk cId="2223560800" sldId="2466"/>
            <ac:spMk id="53" creationId="{5CC2BD64-1839-8F33-7A5C-91E1D28359BA}"/>
          </ac:spMkLst>
        </pc:spChg>
        <pc:spChg chg="mod">
          <ac:chgData name="Iñaki Val Beitia" userId="c091fdec-014d-40a0-997a-9f48f5a155e9" providerId="ADAL" clId="{30655A98-ADB6-44EE-8CD5-D395241E6868}" dt="2024-09-26T13:11:26.410" v="3062" actId="21"/>
          <ac:spMkLst>
            <pc:docMk/>
            <pc:sldMk cId="2223560800" sldId="2466"/>
            <ac:spMk id="54" creationId="{9CDED45E-4A54-C64E-6634-143BD33F935E}"/>
          </ac:spMkLst>
        </pc:spChg>
        <pc:spChg chg="mod">
          <ac:chgData name="Iñaki Val Beitia" userId="c091fdec-014d-40a0-997a-9f48f5a155e9" providerId="ADAL" clId="{30655A98-ADB6-44EE-8CD5-D395241E6868}" dt="2024-09-26T13:11:26.410" v="3062" actId="21"/>
          <ac:spMkLst>
            <pc:docMk/>
            <pc:sldMk cId="2223560800" sldId="2466"/>
            <ac:spMk id="55" creationId="{535DCA0C-D678-9253-D76F-398976B10EDB}"/>
          </ac:spMkLst>
        </pc:spChg>
        <pc:spChg chg="add del mod">
          <ac:chgData name="Iñaki Val Beitia" userId="c091fdec-014d-40a0-997a-9f48f5a155e9" providerId="ADAL" clId="{30655A98-ADB6-44EE-8CD5-D395241E6868}" dt="2024-09-26T13:11:26.410" v="3062" actId="21"/>
          <ac:spMkLst>
            <pc:docMk/>
            <pc:sldMk cId="2223560800" sldId="2466"/>
            <ac:spMk id="56" creationId="{7F1EAA1B-7E16-F848-F05B-A6739A10BAFF}"/>
          </ac:spMkLst>
        </pc:spChg>
        <pc:spChg chg="add del mod">
          <ac:chgData name="Iñaki Val Beitia" userId="c091fdec-014d-40a0-997a-9f48f5a155e9" providerId="ADAL" clId="{30655A98-ADB6-44EE-8CD5-D395241E6868}" dt="2024-09-26T13:11:26.410" v="3062" actId="21"/>
          <ac:spMkLst>
            <pc:docMk/>
            <pc:sldMk cId="2223560800" sldId="2466"/>
            <ac:spMk id="57" creationId="{21226C44-ED10-1F34-CAFC-BBF77BCD09EF}"/>
          </ac:spMkLst>
        </pc:spChg>
        <pc:spChg chg="mod">
          <ac:chgData name="Iñaki Val Beitia" userId="c091fdec-014d-40a0-997a-9f48f5a155e9" providerId="ADAL" clId="{30655A98-ADB6-44EE-8CD5-D395241E6868}" dt="2024-09-26T13:11:26.410" v="3062" actId="21"/>
          <ac:spMkLst>
            <pc:docMk/>
            <pc:sldMk cId="2223560800" sldId="2466"/>
            <ac:spMk id="58" creationId="{2A8B5B6E-019F-07FE-9FE6-924FB161A827}"/>
          </ac:spMkLst>
        </pc:spChg>
        <pc:spChg chg="add del mod">
          <ac:chgData name="Iñaki Val Beitia" userId="c091fdec-014d-40a0-997a-9f48f5a155e9" providerId="ADAL" clId="{30655A98-ADB6-44EE-8CD5-D395241E6868}" dt="2024-09-26T13:11:26.410" v="3062" actId="21"/>
          <ac:spMkLst>
            <pc:docMk/>
            <pc:sldMk cId="2223560800" sldId="2466"/>
            <ac:spMk id="59" creationId="{D210075D-A197-ADDC-A4C7-C53B24D6F53A}"/>
          </ac:spMkLst>
        </pc:spChg>
        <pc:spChg chg="del mod topLvl">
          <ac:chgData name="Iñaki Val Beitia" userId="c091fdec-014d-40a0-997a-9f48f5a155e9" providerId="ADAL" clId="{30655A98-ADB6-44EE-8CD5-D395241E6868}" dt="2024-09-26T13:12:09.690" v="3072" actId="478"/>
          <ac:spMkLst>
            <pc:docMk/>
            <pc:sldMk cId="2223560800" sldId="2466"/>
            <ac:spMk id="61" creationId="{C67A8031-80D7-9F97-2322-A36B1876DB88}"/>
          </ac:spMkLst>
        </pc:spChg>
        <pc:spChg chg="del mod topLvl">
          <ac:chgData name="Iñaki Val Beitia" userId="c091fdec-014d-40a0-997a-9f48f5a155e9" providerId="ADAL" clId="{30655A98-ADB6-44EE-8CD5-D395241E6868}" dt="2024-09-26T13:13:03.083" v="3090" actId="478"/>
          <ac:spMkLst>
            <pc:docMk/>
            <pc:sldMk cId="2223560800" sldId="2466"/>
            <ac:spMk id="62" creationId="{0DADCB1D-B8DC-1E8E-B0A5-A1231BF67D99}"/>
          </ac:spMkLst>
        </pc:spChg>
        <pc:spChg chg="del mod topLvl">
          <ac:chgData name="Iñaki Val Beitia" userId="c091fdec-014d-40a0-997a-9f48f5a155e9" providerId="ADAL" clId="{30655A98-ADB6-44EE-8CD5-D395241E6868}" dt="2024-09-26T13:12:57.191" v="3088" actId="478"/>
          <ac:spMkLst>
            <pc:docMk/>
            <pc:sldMk cId="2223560800" sldId="2466"/>
            <ac:spMk id="63" creationId="{778D354F-9AC8-40AE-BB6E-1215394CFC70}"/>
          </ac:spMkLst>
        </pc:spChg>
        <pc:spChg chg="del mod topLvl">
          <ac:chgData name="Iñaki Val Beitia" userId="c091fdec-014d-40a0-997a-9f48f5a155e9" providerId="ADAL" clId="{30655A98-ADB6-44EE-8CD5-D395241E6868}" dt="2024-09-26T13:12:30.213" v="3085" actId="478"/>
          <ac:spMkLst>
            <pc:docMk/>
            <pc:sldMk cId="2223560800" sldId="2466"/>
            <ac:spMk id="64" creationId="{053A738E-E152-C4B3-5DAC-22C31A3624B9}"/>
          </ac:spMkLst>
        </pc:spChg>
        <pc:spChg chg="del mod topLvl">
          <ac:chgData name="Iñaki Val Beitia" userId="c091fdec-014d-40a0-997a-9f48f5a155e9" providerId="ADAL" clId="{30655A98-ADB6-44EE-8CD5-D395241E6868}" dt="2024-09-26T13:12:56.220" v="3087" actId="478"/>
          <ac:spMkLst>
            <pc:docMk/>
            <pc:sldMk cId="2223560800" sldId="2466"/>
            <ac:spMk id="65" creationId="{02CE9C01-AE11-22A5-5BE8-9B155427E7A5}"/>
          </ac:spMkLst>
        </pc:spChg>
        <pc:spChg chg="del mod topLvl">
          <ac:chgData name="Iñaki Val Beitia" userId="c091fdec-014d-40a0-997a-9f48f5a155e9" providerId="ADAL" clId="{30655A98-ADB6-44EE-8CD5-D395241E6868}" dt="2024-09-26T13:13:01.374" v="3089" actId="478"/>
          <ac:spMkLst>
            <pc:docMk/>
            <pc:sldMk cId="2223560800" sldId="2466"/>
            <ac:spMk id="66" creationId="{C8E98673-0CB2-69F8-8D6C-A93C46FAF7A8}"/>
          </ac:spMkLst>
        </pc:spChg>
        <pc:spChg chg="del mod topLvl">
          <ac:chgData name="Iñaki Val Beitia" userId="c091fdec-014d-40a0-997a-9f48f5a155e9" providerId="ADAL" clId="{30655A98-ADB6-44EE-8CD5-D395241E6868}" dt="2024-09-26T13:12:29.474" v="3084" actId="478"/>
          <ac:spMkLst>
            <pc:docMk/>
            <pc:sldMk cId="2223560800" sldId="2466"/>
            <ac:spMk id="67" creationId="{BEB90C21-6EBB-3989-F4BD-2E3B4999EE72}"/>
          </ac:spMkLst>
        </pc:spChg>
        <pc:spChg chg="del mod topLvl">
          <ac:chgData name="Iñaki Val Beitia" userId="c091fdec-014d-40a0-997a-9f48f5a155e9" providerId="ADAL" clId="{30655A98-ADB6-44EE-8CD5-D395241E6868}" dt="2024-09-26T13:12:25.036" v="3083" actId="478"/>
          <ac:spMkLst>
            <pc:docMk/>
            <pc:sldMk cId="2223560800" sldId="2466"/>
            <ac:spMk id="68" creationId="{731FC9CD-CBBD-0475-871E-3825F64D70E6}"/>
          </ac:spMkLst>
        </pc:spChg>
        <pc:spChg chg="del mod topLvl">
          <ac:chgData name="Iñaki Val Beitia" userId="c091fdec-014d-40a0-997a-9f48f5a155e9" providerId="ADAL" clId="{30655A98-ADB6-44EE-8CD5-D395241E6868}" dt="2024-09-26T13:12:25.036" v="3083" actId="478"/>
          <ac:spMkLst>
            <pc:docMk/>
            <pc:sldMk cId="2223560800" sldId="2466"/>
            <ac:spMk id="69" creationId="{8A26A304-63C2-C7BB-1890-0D2D46E71C77}"/>
          </ac:spMkLst>
        </pc:spChg>
        <pc:spChg chg="del mod topLvl">
          <ac:chgData name="Iñaki Val Beitia" userId="c091fdec-014d-40a0-997a-9f48f5a155e9" providerId="ADAL" clId="{30655A98-ADB6-44EE-8CD5-D395241E6868}" dt="2024-09-26T13:12:25.036" v="3083" actId="478"/>
          <ac:spMkLst>
            <pc:docMk/>
            <pc:sldMk cId="2223560800" sldId="2466"/>
            <ac:spMk id="70" creationId="{E6953DF3-1EAE-A250-669C-E0AB8F61C0AD}"/>
          </ac:spMkLst>
        </pc:spChg>
        <pc:spChg chg="del mod topLvl">
          <ac:chgData name="Iñaki Val Beitia" userId="c091fdec-014d-40a0-997a-9f48f5a155e9" providerId="ADAL" clId="{30655A98-ADB6-44EE-8CD5-D395241E6868}" dt="2024-09-26T13:12:25.036" v="3083" actId="478"/>
          <ac:spMkLst>
            <pc:docMk/>
            <pc:sldMk cId="2223560800" sldId="2466"/>
            <ac:spMk id="71" creationId="{021A8874-0C3E-372E-8A28-FAE2001A7449}"/>
          </ac:spMkLst>
        </pc:spChg>
        <pc:spChg chg="del mod topLvl">
          <ac:chgData name="Iñaki Val Beitia" userId="c091fdec-014d-40a0-997a-9f48f5a155e9" providerId="ADAL" clId="{30655A98-ADB6-44EE-8CD5-D395241E6868}" dt="2024-09-26T13:12:25.036" v="3083" actId="478"/>
          <ac:spMkLst>
            <pc:docMk/>
            <pc:sldMk cId="2223560800" sldId="2466"/>
            <ac:spMk id="72" creationId="{87E6CE4A-7F8B-CBF2-FB81-86F297276DE6}"/>
          </ac:spMkLst>
        </pc:spChg>
        <pc:spChg chg="del mod topLvl">
          <ac:chgData name="Iñaki Val Beitia" userId="c091fdec-014d-40a0-997a-9f48f5a155e9" providerId="ADAL" clId="{30655A98-ADB6-44EE-8CD5-D395241E6868}" dt="2024-09-26T13:13:26.757" v="3094" actId="478"/>
          <ac:spMkLst>
            <pc:docMk/>
            <pc:sldMk cId="2223560800" sldId="2466"/>
            <ac:spMk id="73" creationId="{517DE245-4B42-8C47-A5B3-6731A266081F}"/>
          </ac:spMkLst>
        </pc:spChg>
        <pc:spChg chg="del mod topLvl">
          <ac:chgData name="Iñaki Val Beitia" userId="c091fdec-014d-40a0-997a-9f48f5a155e9" providerId="ADAL" clId="{30655A98-ADB6-44EE-8CD5-D395241E6868}" dt="2024-09-26T13:13:17.282" v="3092" actId="478"/>
          <ac:spMkLst>
            <pc:docMk/>
            <pc:sldMk cId="2223560800" sldId="2466"/>
            <ac:spMk id="75" creationId="{764B9764-0D67-8D16-DE2F-42BF7A9EE23A}"/>
          </ac:spMkLst>
        </pc:spChg>
        <pc:spChg chg="del mod topLvl">
          <ac:chgData name="Iñaki Val Beitia" userId="c091fdec-014d-40a0-997a-9f48f5a155e9" providerId="ADAL" clId="{30655A98-ADB6-44EE-8CD5-D395241E6868}" dt="2024-09-26T13:12:25.036" v="3083" actId="478"/>
          <ac:spMkLst>
            <pc:docMk/>
            <pc:sldMk cId="2223560800" sldId="2466"/>
            <ac:spMk id="76" creationId="{9D068100-BF13-FFD5-86C1-54969B634F0A}"/>
          </ac:spMkLst>
        </pc:spChg>
        <pc:spChg chg="del mod topLvl">
          <ac:chgData name="Iñaki Val Beitia" userId="c091fdec-014d-40a0-997a-9f48f5a155e9" providerId="ADAL" clId="{30655A98-ADB6-44EE-8CD5-D395241E6868}" dt="2024-09-26T13:12:25.036" v="3083" actId="478"/>
          <ac:spMkLst>
            <pc:docMk/>
            <pc:sldMk cId="2223560800" sldId="2466"/>
            <ac:spMk id="77" creationId="{58D9B80B-E4A0-6A81-57CA-333A2723570A}"/>
          </ac:spMkLst>
        </pc:spChg>
        <pc:spChg chg="del mod topLvl">
          <ac:chgData name="Iñaki Val Beitia" userId="c091fdec-014d-40a0-997a-9f48f5a155e9" providerId="ADAL" clId="{30655A98-ADB6-44EE-8CD5-D395241E6868}" dt="2024-09-26T13:12:25.036" v="3083" actId="478"/>
          <ac:spMkLst>
            <pc:docMk/>
            <pc:sldMk cId="2223560800" sldId="2466"/>
            <ac:spMk id="78" creationId="{78314405-83D4-5B68-F8D9-90A32F00C544}"/>
          </ac:spMkLst>
        </pc:spChg>
        <pc:spChg chg="del mod topLvl">
          <ac:chgData name="Iñaki Val Beitia" userId="c091fdec-014d-40a0-997a-9f48f5a155e9" providerId="ADAL" clId="{30655A98-ADB6-44EE-8CD5-D395241E6868}" dt="2024-09-26T13:12:25.036" v="3083" actId="478"/>
          <ac:spMkLst>
            <pc:docMk/>
            <pc:sldMk cId="2223560800" sldId="2466"/>
            <ac:spMk id="79" creationId="{17E2D2BC-949C-54C6-97A3-4C875F30017B}"/>
          </ac:spMkLst>
        </pc:spChg>
        <pc:spChg chg="del mod topLvl">
          <ac:chgData name="Iñaki Val Beitia" userId="c091fdec-014d-40a0-997a-9f48f5a155e9" providerId="ADAL" clId="{30655A98-ADB6-44EE-8CD5-D395241E6868}" dt="2024-09-26T13:12:25.036" v="3083" actId="478"/>
          <ac:spMkLst>
            <pc:docMk/>
            <pc:sldMk cId="2223560800" sldId="2466"/>
            <ac:spMk id="80" creationId="{B2778698-89B9-B800-107E-10CAC53F2CAA}"/>
          </ac:spMkLst>
        </pc:spChg>
        <pc:spChg chg="del mod topLvl">
          <ac:chgData name="Iñaki Val Beitia" userId="c091fdec-014d-40a0-997a-9f48f5a155e9" providerId="ADAL" clId="{30655A98-ADB6-44EE-8CD5-D395241E6868}" dt="2024-09-26T13:12:25.036" v="3083" actId="478"/>
          <ac:spMkLst>
            <pc:docMk/>
            <pc:sldMk cId="2223560800" sldId="2466"/>
            <ac:spMk id="81" creationId="{CC04717B-5167-262D-1FC9-06AF505DCC62}"/>
          </ac:spMkLst>
        </pc:spChg>
        <pc:spChg chg="del mod topLvl">
          <ac:chgData name="Iñaki Val Beitia" userId="c091fdec-014d-40a0-997a-9f48f5a155e9" providerId="ADAL" clId="{30655A98-ADB6-44EE-8CD5-D395241E6868}" dt="2024-09-26T13:12:25.036" v="3083" actId="478"/>
          <ac:spMkLst>
            <pc:docMk/>
            <pc:sldMk cId="2223560800" sldId="2466"/>
            <ac:spMk id="82" creationId="{3B2B79AC-359E-A946-7368-EDBCBE96D775}"/>
          </ac:spMkLst>
        </pc:spChg>
        <pc:spChg chg="del mod topLvl">
          <ac:chgData name="Iñaki Val Beitia" userId="c091fdec-014d-40a0-997a-9f48f5a155e9" providerId="ADAL" clId="{30655A98-ADB6-44EE-8CD5-D395241E6868}" dt="2024-09-26T13:12:25.036" v="3083" actId="478"/>
          <ac:spMkLst>
            <pc:docMk/>
            <pc:sldMk cId="2223560800" sldId="2466"/>
            <ac:spMk id="83" creationId="{C5ACF4DF-1172-1A7C-D07B-39EF0D513CDD}"/>
          </ac:spMkLst>
        </pc:spChg>
        <pc:spChg chg="del mod topLvl">
          <ac:chgData name="Iñaki Val Beitia" userId="c091fdec-014d-40a0-997a-9f48f5a155e9" providerId="ADAL" clId="{30655A98-ADB6-44EE-8CD5-D395241E6868}" dt="2024-09-26T13:12:25.036" v="3083" actId="478"/>
          <ac:spMkLst>
            <pc:docMk/>
            <pc:sldMk cId="2223560800" sldId="2466"/>
            <ac:spMk id="84" creationId="{1587D03F-C570-D7E6-B471-729C8D2DA22B}"/>
          </ac:spMkLst>
        </pc:spChg>
        <pc:spChg chg="del mod topLvl">
          <ac:chgData name="Iñaki Val Beitia" userId="c091fdec-014d-40a0-997a-9f48f5a155e9" providerId="ADAL" clId="{30655A98-ADB6-44EE-8CD5-D395241E6868}" dt="2024-09-26T13:12:25.036" v="3083" actId="478"/>
          <ac:spMkLst>
            <pc:docMk/>
            <pc:sldMk cId="2223560800" sldId="2466"/>
            <ac:spMk id="85" creationId="{E9C648C6-EE90-8A97-8A9E-6C662A5BCB1F}"/>
          </ac:spMkLst>
        </pc:spChg>
        <pc:spChg chg="del mod topLvl">
          <ac:chgData name="Iñaki Val Beitia" userId="c091fdec-014d-40a0-997a-9f48f5a155e9" providerId="ADAL" clId="{30655A98-ADB6-44EE-8CD5-D395241E6868}" dt="2024-09-26T13:12:25.036" v="3083" actId="478"/>
          <ac:spMkLst>
            <pc:docMk/>
            <pc:sldMk cId="2223560800" sldId="2466"/>
            <ac:spMk id="86" creationId="{FCC2E20A-2EED-A43C-D637-6933C269A139}"/>
          </ac:spMkLst>
        </pc:spChg>
        <pc:spChg chg="del mod topLvl">
          <ac:chgData name="Iñaki Val Beitia" userId="c091fdec-014d-40a0-997a-9f48f5a155e9" providerId="ADAL" clId="{30655A98-ADB6-44EE-8CD5-D395241E6868}" dt="2024-09-26T13:12:25.036" v="3083" actId="478"/>
          <ac:spMkLst>
            <pc:docMk/>
            <pc:sldMk cId="2223560800" sldId="2466"/>
            <ac:spMk id="87" creationId="{BE0188A0-20B2-4F94-2E07-E5189B723F69}"/>
          </ac:spMkLst>
        </pc:spChg>
        <pc:spChg chg="del mod topLvl">
          <ac:chgData name="Iñaki Val Beitia" userId="c091fdec-014d-40a0-997a-9f48f5a155e9" providerId="ADAL" clId="{30655A98-ADB6-44EE-8CD5-D395241E6868}" dt="2024-09-26T13:12:25.036" v="3083" actId="478"/>
          <ac:spMkLst>
            <pc:docMk/>
            <pc:sldMk cId="2223560800" sldId="2466"/>
            <ac:spMk id="88" creationId="{AD0F8058-8CC6-66BA-7A3C-35679B828E76}"/>
          </ac:spMkLst>
        </pc:spChg>
        <pc:spChg chg="del mod topLvl">
          <ac:chgData name="Iñaki Val Beitia" userId="c091fdec-014d-40a0-997a-9f48f5a155e9" providerId="ADAL" clId="{30655A98-ADB6-44EE-8CD5-D395241E6868}" dt="2024-09-26T13:12:25.036" v="3083" actId="478"/>
          <ac:spMkLst>
            <pc:docMk/>
            <pc:sldMk cId="2223560800" sldId="2466"/>
            <ac:spMk id="89" creationId="{D8CE07C8-BF43-9CCB-6FC1-A7C6C26D2D90}"/>
          </ac:spMkLst>
        </pc:spChg>
        <pc:spChg chg="del mod topLvl">
          <ac:chgData name="Iñaki Val Beitia" userId="c091fdec-014d-40a0-997a-9f48f5a155e9" providerId="ADAL" clId="{30655A98-ADB6-44EE-8CD5-D395241E6868}" dt="2024-09-26T13:12:25.036" v="3083" actId="478"/>
          <ac:spMkLst>
            <pc:docMk/>
            <pc:sldMk cId="2223560800" sldId="2466"/>
            <ac:spMk id="90" creationId="{65C91F48-0E51-0340-AE0A-A2277DA9C444}"/>
          </ac:spMkLst>
        </pc:spChg>
        <pc:spChg chg="del mod topLvl">
          <ac:chgData name="Iñaki Val Beitia" userId="c091fdec-014d-40a0-997a-9f48f5a155e9" providerId="ADAL" clId="{30655A98-ADB6-44EE-8CD5-D395241E6868}" dt="2024-09-26T13:12:25.036" v="3083" actId="478"/>
          <ac:spMkLst>
            <pc:docMk/>
            <pc:sldMk cId="2223560800" sldId="2466"/>
            <ac:spMk id="91" creationId="{E5A258E0-C5C3-C733-C3C1-F1456E4D8733}"/>
          </ac:spMkLst>
        </pc:spChg>
        <pc:spChg chg="del mod topLvl">
          <ac:chgData name="Iñaki Val Beitia" userId="c091fdec-014d-40a0-997a-9f48f5a155e9" providerId="ADAL" clId="{30655A98-ADB6-44EE-8CD5-D395241E6868}" dt="2024-09-26T13:12:25.036" v="3083" actId="478"/>
          <ac:spMkLst>
            <pc:docMk/>
            <pc:sldMk cId="2223560800" sldId="2466"/>
            <ac:spMk id="92" creationId="{915AF332-8B71-7C40-D76D-1DE581166590}"/>
          </ac:spMkLst>
        </pc:spChg>
        <pc:spChg chg="del mod topLvl">
          <ac:chgData name="Iñaki Val Beitia" userId="c091fdec-014d-40a0-997a-9f48f5a155e9" providerId="ADAL" clId="{30655A98-ADB6-44EE-8CD5-D395241E6868}" dt="2024-09-26T13:12:25.036" v="3083" actId="478"/>
          <ac:spMkLst>
            <pc:docMk/>
            <pc:sldMk cId="2223560800" sldId="2466"/>
            <ac:spMk id="93" creationId="{69D2C372-1C27-6F1E-E07B-2DEDED28D531}"/>
          </ac:spMkLst>
        </pc:spChg>
        <pc:spChg chg="del mod topLvl">
          <ac:chgData name="Iñaki Val Beitia" userId="c091fdec-014d-40a0-997a-9f48f5a155e9" providerId="ADAL" clId="{30655A98-ADB6-44EE-8CD5-D395241E6868}" dt="2024-09-26T13:13:08.441" v="3091" actId="478"/>
          <ac:spMkLst>
            <pc:docMk/>
            <pc:sldMk cId="2223560800" sldId="2466"/>
            <ac:spMk id="94" creationId="{A793D682-9C83-2901-DA72-62D33FC2952B}"/>
          </ac:spMkLst>
        </pc:spChg>
        <pc:spChg chg="del mod topLvl">
          <ac:chgData name="Iñaki Val Beitia" userId="c091fdec-014d-40a0-997a-9f48f5a155e9" providerId="ADAL" clId="{30655A98-ADB6-44EE-8CD5-D395241E6868}" dt="2024-09-26T13:13:08.441" v="3091" actId="478"/>
          <ac:spMkLst>
            <pc:docMk/>
            <pc:sldMk cId="2223560800" sldId="2466"/>
            <ac:spMk id="95" creationId="{1FFC1EF0-55C1-656D-3816-B98C88C2C4F0}"/>
          </ac:spMkLst>
        </pc:spChg>
        <pc:spChg chg="del mod topLvl">
          <ac:chgData name="Iñaki Val Beitia" userId="c091fdec-014d-40a0-997a-9f48f5a155e9" providerId="ADAL" clId="{30655A98-ADB6-44EE-8CD5-D395241E6868}" dt="2024-09-26T13:12:25.036" v="3083" actId="478"/>
          <ac:spMkLst>
            <pc:docMk/>
            <pc:sldMk cId="2223560800" sldId="2466"/>
            <ac:spMk id="96" creationId="{A423A9FC-DDC2-6C9B-EF4D-20F4AF2A7D87}"/>
          </ac:spMkLst>
        </pc:spChg>
        <pc:spChg chg="del mod topLvl">
          <ac:chgData name="Iñaki Val Beitia" userId="c091fdec-014d-40a0-997a-9f48f5a155e9" providerId="ADAL" clId="{30655A98-ADB6-44EE-8CD5-D395241E6868}" dt="2024-09-26T13:12:25.036" v="3083" actId="478"/>
          <ac:spMkLst>
            <pc:docMk/>
            <pc:sldMk cId="2223560800" sldId="2466"/>
            <ac:spMk id="97" creationId="{F1AF4AB3-21A1-94B3-47B4-FAB1C6148EDA}"/>
          </ac:spMkLst>
        </pc:spChg>
        <pc:spChg chg="del mod topLvl">
          <ac:chgData name="Iñaki Val Beitia" userId="c091fdec-014d-40a0-997a-9f48f5a155e9" providerId="ADAL" clId="{30655A98-ADB6-44EE-8CD5-D395241E6868}" dt="2024-09-26T13:12:25.036" v="3083" actId="478"/>
          <ac:spMkLst>
            <pc:docMk/>
            <pc:sldMk cId="2223560800" sldId="2466"/>
            <ac:spMk id="98" creationId="{9F17525A-46F1-C73C-46DD-0325207F539F}"/>
          </ac:spMkLst>
        </pc:spChg>
        <pc:spChg chg="del mod topLvl">
          <ac:chgData name="Iñaki Val Beitia" userId="c091fdec-014d-40a0-997a-9f48f5a155e9" providerId="ADAL" clId="{30655A98-ADB6-44EE-8CD5-D395241E6868}" dt="2024-09-26T13:12:25.036" v="3083" actId="478"/>
          <ac:spMkLst>
            <pc:docMk/>
            <pc:sldMk cId="2223560800" sldId="2466"/>
            <ac:spMk id="99" creationId="{1D979592-8AFF-2A40-0B55-8A2DCFED7F42}"/>
          </ac:spMkLst>
        </pc:spChg>
        <pc:spChg chg="del mod topLvl">
          <ac:chgData name="Iñaki Val Beitia" userId="c091fdec-014d-40a0-997a-9f48f5a155e9" providerId="ADAL" clId="{30655A98-ADB6-44EE-8CD5-D395241E6868}" dt="2024-09-26T13:12:25.036" v="3083" actId="478"/>
          <ac:spMkLst>
            <pc:docMk/>
            <pc:sldMk cId="2223560800" sldId="2466"/>
            <ac:spMk id="100" creationId="{DC3C168D-BAA9-9F65-F85F-99D3D9A9A3FE}"/>
          </ac:spMkLst>
        </pc:spChg>
        <pc:spChg chg="del mod topLvl">
          <ac:chgData name="Iñaki Val Beitia" userId="c091fdec-014d-40a0-997a-9f48f5a155e9" providerId="ADAL" clId="{30655A98-ADB6-44EE-8CD5-D395241E6868}" dt="2024-09-26T13:12:25.036" v="3083" actId="478"/>
          <ac:spMkLst>
            <pc:docMk/>
            <pc:sldMk cId="2223560800" sldId="2466"/>
            <ac:spMk id="101" creationId="{252F1C7E-2C28-82F6-1F5F-0F1B6CB0EE74}"/>
          </ac:spMkLst>
        </pc:spChg>
        <pc:spChg chg="del mod topLvl">
          <ac:chgData name="Iñaki Val Beitia" userId="c091fdec-014d-40a0-997a-9f48f5a155e9" providerId="ADAL" clId="{30655A98-ADB6-44EE-8CD5-D395241E6868}" dt="2024-09-26T13:12:25.036" v="3083" actId="478"/>
          <ac:spMkLst>
            <pc:docMk/>
            <pc:sldMk cId="2223560800" sldId="2466"/>
            <ac:spMk id="102" creationId="{2FE5C7D2-E8E1-22F6-BBEA-1F2CE1A2D921}"/>
          </ac:spMkLst>
        </pc:spChg>
        <pc:spChg chg="del mod topLvl">
          <ac:chgData name="Iñaki Val Beitia" userId="c091fdec-014d-40a0-997a-9f48f5a155e9" providerId="ADAL" clId="{30655A98-ADB6-44EE-8CD5-D395241E6868}" dt="2024-09-26T13:12:25.036" v="3083" actId="478"/>
          <ac:spMkLst>
            <pc:docMk/>
            <pc:sldMk cId="2223560800" sldId="2466"/>
            <ac:spMk id="103" creationId="{EAAD99C7-6326-AF71-485C-FE1F92C7244D}"/>
          </ac:spMkLst>
        </pc:spChg>
        <pc:spChg chg="del mod topLvl">
          <ac:chgData name="Iñaki Val Beitia" userId="c091fdec-014d-40a0-997a-9f48f5a155e9" providerId="ADAL" clId="{30655A98-ADB6-44EE-8CD5-D395241E6868}" dt="2024-09-26T13:13:08.441" v="3091" actId="478"/>
          <ac:spMkLst>
            <pc:docMk/>
            <pc:sldMk cId="2223560800" sldId="2466"/>
            <ac:spMk id="104" creationId="{8CAC5DBC-DAE4-3016-BFCD-2D803A18EE3C}"/>
          </ac:spMkLst>
        </pc:spChg>
        <pc:spChg chg="del mod topLvl">
          <ac:chgData name="Iñaki Val Beitia" userId="c091fdec-014d-40a0-997a-9f48f5a155e9" providerId="ADAL" clId="{30655A98-ADB6-44EE-8CD5-D395241E6868}" dt="2024-09-26T13:13:08.441" v="3091" actId="478"/>
          <ac:spMkLst>
            <pc:docMk/>
            <pc:sldMk cId="2223560800" sldId="2466"/>
            <ac:spMk id="105" creationId="{40639626-8DE0-C667-D90B-9B449F7FACC5}"/>
          </ac:spMkLst>
        </pc:spChg>
        <pc:spChg chg="del mod topLvl">
          <ac:chgData name="Iñaki Val Beitia" userId="c091fdec-014d-40a0-997a-9f48f5a155e9" providerId="ADAL" clId="{30655A98-ADB6-44EE-8CD5-D395241E6868}" dt="2024-09-26T13:12:25.036" v="3083" actId="478"/>
          <ac:spMkLst>
            <pc:docMk/>
            <pc:sldMk cId="2223560800" sldId="2466"/>
            <ac:spMk id="106" creationId="{777F6E17-519D-263F-1CF8-B95542C4882F}"/>
          </ac:spMkLst>
        </pc:spChg>
        <pc:spChg chg="del mod topLvl">
          <ac:chgData name="Iñaki Val Beitia" userId="c091fdec-014d-40a0-997a-9f48f5a155e9" providerId="ADAL" clId="{30655A98-ADB6-44EE-8CD5-D395241E6868}" dt="2024-09-26T13:12:25.036" v="3083" actId="478"/>
          <ac:spMkLst>
            <pc:docMk/>
            <pc:sldMk cId="2223560800" sldId="2466"/>
            <ac:spMk id="107" creationId="{EDECD7CC-D93C-DB58-286A-3BE497F13A2E}"/>
          </ac:spMkLst>
        </pc:spChg>
        <pc:spChg chg="del mod topLvl">
          <ac:chgData name="Iñaki Val Beitia" userId="c091fdec-014d-40a0-997a-9f48f5a155e9" providerId="ADAL" clId="{30655A98-ADB6-44EE-8CD5-D395241E6868}" dt="2024-09-26T13:12:25.036" v="3083" actId="478"/>
          <ac:spMkLst>
            <pc:docMk/>
            <pc:sldMk cId="2223560800" sldId="2466"/>
            <ac:spMk id="108" creationId="{77B7D958-91B2-394F-62B0-B662C36A2FE5}"/>
          </ac:spMkLst>
        </pc:spChg>
        <pc:spChg chg="mod topLvl">
          <ac:chgData name="Iñaki Val Beitia" userId="c091fdec-014d-40a0-997a-9f48f5a155e9" providerId="ADAL" clId="{30655A98-ADB6-44EE-8CD5-D395241E6868}" dt="2024-09-26T13:14:22.538" v="3100" actId="1076"/>
          <ac:spMkLst>
            <pc:docMk/>
            <pc:sldMk cId="2223560800" sldId="2466"/>
            <ac:spMk id="109" creationId="{406795DA-05DE-7EF6-86F1-231444959647}"/>
          </ac:spMkLst>
        </pc:spChg>
        <pc:spChg chg="mod topLvl">
          <ac:chgData name="Iñaki Val Beitia" userId="c091fdec-014d-40a0-997a-9f48f5a155e9" providerId="ADAL" clId="{30655A98-ADB6-44EE-8CD5-D395241E6868}" dt="2024-09-26T13:14:22.538" v="3100" actId="1076"/>
          <ac:spMkLst>
            <pc:docMk/>
            <pc:sldMk cId="2223560800" sldId="2466"/>
            <ac:spMk id="110" creationId="{F2657C7C-F313-E9AF-B555-D18151D1791C}"/>
          </ac:spMkLst>
        </pc:spChg>
        <pc:spChg chg="mod topLvl">
          <ac:chgData name="Iñaki Val Beitia" userId="c091fdec-014d-40a0-997a-9f48f5a155e9" providerId="ADAL" clId="{30655A98-ADB6-44EE-8CD5-D395241E6868}" dt="2024-09-26T13:14:22.538" v="3100" actId="1076"/>
          <ac:spMkLst>
            <pc:docMk/>
            <pc:sldMk cId="2223560800" sldId="2466"/>
            <ac:spMk id="111" creationId="{0D86D709-D856-3005-91D8-EEEB14C63B1C}"/>
          </ac:spMkLst>
        </pc:spChg>
        <pc:spChg chg="mod topLvl">
          <ac:chgData name="Iñaki Val Beitia" userId="c091fdec-014d-40a0-997a-9f48f5a155e9" providerId="ADAL" clId="{30655A98-ADB6-44EE-8CD5-D395241E6868}" dt="2024-09-26T13:17:18.976" v="3101" actId="1076"/>
          <ac:spMkLst>
            <pc:docMk/>
            <pc:sldMk cId="2223560800" sldId="2466"/>
            <ac:spMk id="112" creationId="{DC45D09F-342A-F3F6-4987-03F4F18A7285}"/>
          </ac:spMkLst>
        </pc:spChg>
        <pc:spChg chg="add del mod">
          <ac:chgData name="Iñaki Val Beitia" userId="c091fdec-014d-40a0-997a-9f48f5a155e9" providerId="ADAL" clId="{30655A98-ADB6-44EE-8CD5-D395241E6868}" dt="2024-09-26T13:21:09.939" v="3219" actId="478"/>
          <ac:spMkLst>
            <pc:docMk/>
            <pc:sldMk cId="2223560800" sldId="2466"/>
            <ac:spMk id="113" creationId="{186A8DD1-E507-5B59-225D-45540C43DF0E}"/>
          </ac:spMkLst>
        </pc:spChg>
        <pc:spChg chg="add mod">
          <ac:chgData name="Iñaki Val Beitia" userId="c091fdec-014d-40a0-997a-9f48f5a155e9" providerId="ADAL" clId="{30655A98-ADB6-44EE-8CD5-D395241E6868}" dt="2024-09-26T13:21:44.133" v="3225" actId="571"/>
          <ac:spMkLst>
            <pc:docMk/>
            <pc:sldMk cId="2223560800" sldId="2466"/>
            <ac:spMk id="118" creationId="{C1C767F5-B6D2-1003-8361-2281289F718B}"/>
          </ac:spMkLst>
        </pc:spChg>
        <pc:spChg chg="add del mod">
          <ac:chgData name="Iñaki Val Beitia" userId="c091fdec-014d-40a0-997a-9f48f5a155e9" providerId="ADAL" clId="{30655A98-ADB6-44EE-8CD5-D395241E6868}" dt="2024-09-26T13:38:04.372" v="3241" actId="478"/>
          <ac:spMkLst>
            <pc:docMk/>
            <pc:sldMk cId="2223560800" sldId="2466"/>
            <ac:spMk id="119" creationId="{1031AA21-467A-F4A2-E583-53BDECAFC5A5}"/>
          </ac:spMkLst>
        </pc:spChg>
        <pc:grpChg chg="mod">
          <ac:chgData name="Iñaki Val Beitia" userId="c091fdec-014d-40a0-997a-9f48f5a155e9" providerId="ADAL" clId="{30655A98-ADB6-44EE-8CD5-D395241E6868}" dt="2024-09-26T13:11:36.592" v="3065" actId="338"/>
          <ac:grpSpMkLst>
            <pc:docMk/>
            <pc:sldMk cId="2223560800" sldId="2466"/>
            <ac:grpSpMk id="1" creationId="{CB8ED97C-321E-28D0-50D4-ABE39C8B4098}"/>
          </ac:grpSpMkLst>
        </pc:grpChg>
        <pc:grpChg chg="mod">
          <ac:chgData name="Iñaki Val Beitia" userId="c091fdec-014d-40a0-997a-9f48f5a155e9" providerId="ADAL" clId="{30655A98-ADB6-44EE-8CD5-D395241E6868}" dt="2024-09-26T13:11:26.410" v="3062" actId="21"/>
          <ac:grpSpMkLst>
            <pc:docMk/>
            <pc:sldMk cId="2223560800" sldId="2466"/>
            <ac:grpSpMk id="8" creationId="{EA2E4DAC-4904-D166-7645-C5835FA2B33A}"/>
          </ac:grpSpMkLst>
        </pc:grpChg>
        <pc:grpChg chg="del mod">
          <ac:chgData name="Iñaki Val Beitia" userId="c091fdec-014d-40a0-997a-9f48f5a155e9" providerId="ADAL" clId="{30655A98-ADB6-44EE-8CD5-D395241E6868}" dt="2024-09-26T13:11:50.985" v="3069" actId="165"/>
          <ac:grpSpMkLst>
            <pc:docMk/>
            <pc:sldMk cId="2223560800" sldId="2466"/>
            <ac:grpSpMk id="60" creationId="{B88B124A-774D-7150-7AAB-DE79676AF84E}"/>
          </ac:grpSpMkLst>
        </pc:grpChg>
        <pc:picChg chg="add mod ord">
          <ac:chgData name="Iñaki Val Beitia" userId="c091fdec-014d-40a0-997a-9f48f5a155e9" providerId="ADAL" clId="{30655A98-ADB6-44EE-8CD5-D395241E6868}" dt="2024-10-02T12:47:52.506" v="3531" actId="1076"/>
          <ac:picMkLst>
            <pc:docMk/>
            <pc:sldMk cId="2223560800" sldId="2466"/>
            <ac:picMk id="7" creationId="{A1DF81A5-36B2-9441-FD97-A46148DA151C}"/>
          </ac:picMkLst>
        </pc:picChg>
        <pc:picChg chg="add del mod">
          <ac:chgData name="Iñaki Val Beitia" userId="c091fdec-014d-40a0-997a-9f48f5a155e9" providerId="ADAL" clId="{30655A98-ADB6-44EE-8CD5-D395241E6868}" dt="2024-09-26T13:11:36.592" v="3065" actId="338"/>
          <ac:picMkLst>
            <pc:docMk/>
            <pc:sldMk cId="2223560800" sldId="2466"/>
            <ac:picMk id="74" creationId="{69ADE388-AEF4-B870-A646-822B6A7A3ECB}"/>
          </ac:picMkLst>
        </pc:picChg>
        <pc:picChg chg="add mod">
          <ac:chgData name="Iñaki Val Beitia" userId="c091fdec-014d-40a0-997a-9f48f5a155e9" providerId="ADAL" clId="{30655A98-ADB6-44EE-8CD5-D395241E6868}" dt="2024-09-26T13:21:44.133" v="3225" actId="571"/>
          <ac:picMkLst>
            <pc:docMk/>
            <pc:sldMk cId="2223560800" sldId="2466"/>
            <ac:picMk id="117" creationId="{8946EEA3-929E-CD86-9966-8985B9B2DAA1}"/>
          </ac:picMkLst>
        </pc:picChg>
        <pc:picChg chg="add del mod">
          <ac:chgData name="Iñaki Val Beitia" userId="c091fdec-014d-40a0-997a-9f48f5a155e9" providerId="ADAL" clId="{30655A98-ADB6-44EE-8CD5-D395241E6868}" dt="2024-09-26T13:11:26.410" v="3062" actId="21"/>
          <ac:picMkLst>
            <pc:docMk/>
            <pc:sldMk cId="2223560800" sldId="2466"/>
            <ac:picMk id="1029" creationId="{DFE75BD7-B360-B572-443E-5551FE191DC1}"/>
          </ac:picMkLst>
        </pc:picChg>
        <pc:picChg chg="del mod topLvl">
          <ac:chgData name="Iñaki Val Beitia" userId="c091fdec-014d-40a0-997a-9f48f5a155e9" providerId="ADAL" clId="{30655A98-ADB6-44EE-8CD5-D395241E6868}" dt="2024-09-26T13:11:57.181" v="3070" actId="478"/>
          <ac:picMkLst>
            <pc:docMk/>
            <pc:sldMk cId="2223560800" sldId="2466"/>
            <ac:picMk id="1083" creationId="{B69B0C23-2C34-9E89-CA46-CB0907078AFE}"/>
          </ac:picMkLst>
        </pc:picChg>
        <pc:cxnChg chg="add del mod">
          <ac:chgData name="Iñaki Val Beitia" userId="c091fdec-014d-40a0-997a-9f48f5a155e9" providerId="ADAL" clId="{30655A98-ADB6-44EE-8CD5-D395241E6868}" dt="2024-09-26T13:38:05.833" v="3242" actId="478"/>
          <ac:cxnSpMkLst>
            <pc:docMk/>
            <pc:sldMk cId="2223560800" sldId="2466"/>
            <ac:cxnSpMk id="115" creationId="{75732D4C-29A4-BF21-8D43-0840CE70F109}"/>
          </ac:cxnSpMkLst>
        </pc:cxnChg>
      </pc:sldChg>
      <pc:sldChg chg="modSp mod">
        <pc:chgData name="Iñaki Val Beitia" userId="c091fdec-014d-40a0-997a-9f48f5a155e9" providerId="ADAL" clId="{30655A98-ADB6-44EE-8CD5-D395241E6868}" dt="2024-10-14T08:30:57.082" v="14120" actId="20577"/>
        <pc:sldMkLst>
          <pc:docMk/>
          <pc:sldMk cId="2467760275" sldId="2467"/>
        </pc:sldMkLst>
        <pc:spChg chg="mod">
          <ac:chgData name="Iñaki Val Beitia" userId="c091fdec-014d-40a0-997a-9f48f5a155e9" providerId="ADAL" clId="{30655A98-ADB6-44EE-8CD5-D395241E6868}" dt="2024-10-14T08:30:57.082" v="14120" actId="20577"/>
          <ac:spMkLst>
            <pc:docMk/>
            <pc:sldMk cId="2467760275" sldId="2467"/>
            <ac:spMk id="27" creationId="{E7DEC1D6-DA98-A586-28FE-C0321BE89D5C}"/>
          </ac:spMkLst>
        </pc:spChg>
      </pc:sldChg>
      <pc:sldChg chg="addSp modSp mod">
        <pc:chgData name="Iñaki Val Beitia" userId="c091fdec-014d-40a0-997a-9f48f5a155e9" providerId="ADAL" clId="{30655A98-ADB6-44EE-8CD5-D395241E6868}" dt="2024-10-02T19:49:42.741" v="6208" actId="1035"/>
        <pc:sldMkLst>
          <pc:docMk/>
          <pc:sldMk cId="2015360470" sldId="2468"/>
        </pc:sldMkLst>
        <pc:spChg chg="mod">
          <ac:chgData name="Iñaki Val Beitia" userId="c091fdec-014d-40a0-997a-9f48f5a155e9" providerId="ADAL" clId="{30655A98-ADB6-44EE-8CD5-D395241E6868}" dt="2024-10-02T15:23:17.855" v="4385" actId="20577"/>
          <ac:spMkLst>
            <pc:docMk/>
            <pc:sldMk cId="2015360470" sldId="2468"/>
            <ac:spMk id="2" creationId="{39158B35-01C3-4236-A3CC-104A25433C80}"/>
          </ac:spMkLst>
        </pc:spChg>
        <pc:spChg chg="mod">
          <ac:chgData name="Iñaki Val Beitia" userId="c091fdec-014d-40a0-997a-9f48f5a155e9" providerId="ADAL" clId="{30655A98-ADB6-44EE-8CD5-D395241E6868}" dt="2024-10-02T19:49:27.511" v="6186" actId="6549"/>
          <ac:spMkLst>
            <pc:docMk/>
            <pc:sldMk cId="2015360470" sldId="2468"/>
            <ac:spMk id="3" creationId="{AAB7C2D3-2625-4C6E-88CD-D4F1A5F7AD56}"/>
          </ac:spMkLst>
        </pc:spChg>
        <pc:spChg chg="mod">
          <ac:chgData name="Iñaki Val Beitia" userId="c091fdec-014d-40a0-997a-9f48f5a155e9" providerId="ADAL" clId="{30655A98-ADB6-44EE-8CD5-D395241E6868}" dt="2024-10-02T19:49:42.741" v="6208" actId="1035"/>
          <ac:spMkLst>
            <pc:docMk/>
            <pc:sldMk cId="2015360470" sldId="2468"/>
            <ac:spMk id="8" creationId="{6FF70731-99CE-6B89-F5C1-67715088DA73}"/>
          </ac:spMkLst>
        </pc:spChg>
        <pc:spChg chg="add mod">
          <ac:chgData name="Iñaki Val Beitia" userId="c091fdec-014d-40a0-997a-9f48f5a155e9" providerId="ADAL" clId="{30655A98-ADB6-44EE-8CD5-D395241E6868}" dt="2024-10-02T19:49:42.741" v="6208" actId="1035"/>
          <ac:spMkLst>
            <pc:docMk/>
            <pc:sldMk cId="2015360470" sldId="2468"/>
            <ac:spMk id="11" creationId="{EF037185-BC1A-71AA-2A26-62D6CA068201}"/>
          </ac:spMkLst>
        </pc:spChg>
        <pc:spChg chg="mod">
          <ac:chgData name="Iñaki Val Beitia" userId="c091fdec-014d-40a0-997a-9f48f5a155e9" providerId="ADAL" clId="{30655A98-ADB6-44EE-8CD5-D395241E6868}" dt="2024-10-02T19:49:42.741" v="6208" actId="1035"/>
          <ac:spMkLst>
            <pc:docMk/>
            <pc:sldMk cId="2015360470" sldId="2468"/>
            <ac:spMk id="13" creationId="{C531B2BD-5AC5-5DD6-C472-22EE571018BA}"/>
          </ac:spMkLst>
        </pc:spChg>
        <pc:spChg chg="mod">
          <ac:chgData name="Iñaki Val Beitia" userId="c091fdec-014d-40a0-997a-9f48f5a155e9" providerId="ADAL" clId="{30655A98-ADB6-44EE-8CD5-D395241E6868}" dt="2024-10-02T19:49:42.741" v="6208" actId="1035"/>
          <ac:spMkLst>
            <pc:docMk/>
            <pc:sldMk cId="2015360470" sldId="2468"/>
            <ac:spMk id="14" creationId="{D5D5D5B0-4CC7-FAE4-AF5D-382E08893C7A}"/>
          </ac:spMkLst>
        </pc:spChg>
        <pc:spChg chg="mod">
          <ac:chgData name="Iñaki Val Beitia" userId="c091fdec-014d-40a0-997a-9f48f5a155e9" providerId="ADAL" clId="{30655A98-ADB6-44EE-8CD5-D395241E6868}" dt="2024-10-02T19:49:42.741" v="6208" actId="1035"/>
          <ac:spMkLst>
            <pc:docMk/>
            <pc:sldMk cId="2015360470" sldId="2468"/>
            <ac:spMk id="15" creationId="{BD2FA171-E871-7E7F-532F-A4EF210A6EB0}"/>
          </ac:spMkLst>
        </pc:spChg>
        <pc:spChg chg="mod">
          <ac:chgData name="Iñaki Val Beitia" userId="c091fdec-014d-40a0-997a-9f48f5a155e9" providerId="ADAL" clId="{30655A98-ADB6-44EE-8CD5-D395241E6868}" dt="2024-10-02T19:49:42.741" v="6208" actId="1035"/>
          <ac:spMkLst>
            <pc:docMk/>
            <pc:sldMk cId="2015360470" sldId="2468"/>
            <ac:spMk id="16" creationId="{FD5234C4-85D2-377B-2B4F-D497A00EC665}"/>
          </ac:spMkLst>
        </pc:spChg>
        <pc:spChg chg="mod">
          <ac:chgData name="Iñaki Val Beitia" userId="c091fdec-014d-40a0-997a-9f48f5a155e9" providerId="ADAL" clId="{30655A98-ADB6-44EE-8CD5-D395241E6868}" dt="2024-10-02T19:49:42.741" v="6208" actId="1035"/>
          <ac:spMkLst>
            <pc:docMk/>
            <pc:sldMk cId="2015360470" sldId="2468"/>
            <ac:spMk id="24" creationId="{5BB3BF20-CA45-D6C9-0D3E-EA6E4B66038B}"/>
          </ac:spMkLst>
        </pc:spChg>
        <pc:spChg chg="mod">
          <ac:chgData name="Iñaki Val Beitia" userId="c091fdec-014d-40a0-997a-9f48f5a155e9" providerId="ADAL" clId="{30655A98-ADB6-44EE-8CD5-D395241E6868}" dt="2024-10-02T19:49:42.741" v="6208" actId="1035"/>
          <ac:spMkLst>
            <pc:docMk/>
            <pc:sldMk cId="2015360470" sldId="2468"/>
            <ac:spMk id="80" creationId="{DBB1015B-FB41-FD87-573E-4E1683038397}"/>
          </ac:spMkLst>
        </pc:spChg>
        <pc:spChg chg="mod">
          <ac:chgData name="Iñaki Val Beitia" userId="c091fdec-014d-40a0-997a-9f48f5a155e9" providerId="ADAL" clId="{30655A98-ADB6-44EE-8CD5-D395241E6868}" dt="2024-10-02T19:49:42.741" v="6208" actId="1035"/>
          <ac:spMkLst>
            <pc:docMk/>
            <pc:sldMk cId="2015360470" sldId="2468"/>
            <ac:spMk id="81" creationId="{34AE7EE7-613C-A498-2CA3-006EDB4963CE}"/>
          </ac:spMkLst>
        </pc:spChg>
        <pc:spChg chg="mod">
          <ac:chgData name="Iñaki Val Beitia" userId="c091fdec-014d-40a0-997a-9f48f5a155e9" providerId="ADAL" clId="{30655A98-ADB6-44EE-8CD5-D395241E6868}" dt="2024-10-02T19:49:42.741" v="6208" actId="1035"/>
          <ac:spMkLst>
            <pc:docMk/>
            <pc:sldMk cId="2015360470" sldId="2468"/>
            <ac:spMk id="88" creationId="{F0D0A572-FBF6-4B56-4191-B1693B317807}"/>
          </ac:spMkLst>
        </pc:spChg>
        <pc:spChg chg="mod">
          <ac:chgData name="Iñaki Val Beitia" userId="c091fdec-014d-40a0-997a-9f48f5a155e9" providerId="ADAL" clId="{30655A98-ADB6-44EE-8CD5-D395241E6868}" dt="2024-10-02T19:49:42.741" v="6208" actId="1035"/>
          <ac:spMkLst>
            <pc:docMk/>
            <pc:sldMk cId="2015360470" sldId="2468"/>
            <ac:spMk id="91" creationId="{22FF0905-0DD6-A0D6-4C99-1A90C08B4A91}"/>
          </ac:spMkLst>
        </pc:spChg>
        <pc:spChg chg="mod">
          <ac:chgData name="Iñaki Val Beitia" userId="c091fdec-014d-40a0-997a-9f48f5a155e9" providerId="ADAL" clId="{30655A98-ADB6-44EE-8CD5-D395241E6868}" dt="2024-10-02T19:49:42.741" v="6208" actId="1035"/>
          <ac:spMkLst>
            <pc:docMk/>
            <pc:sldMk cId="2015360470" sldId="2468"/>
            <ac:spMk id="118" creationId="{57BB007F-559D-3C04-7CF1-406BF5720E97}"/>
          </ac:spMkLst>
        </pc:spChg>
        <pc:spChg chg="mod">
          <ac:chgData name="Iñaki Val Beitia" userId="c091fdec-014d-40a0-997a-9f48f5a155e9" providerId="ADAL" clId="{30655A98-ADB6-44EE-8CD5-D395241E6868}" dt="2024-10-02T19:49:42.741" v="6208" actId="1035"/>
          <ac:spMkLst>
            <pc:docMk/>
            <pc:sldMk cId="2015360470" sldId="2468"/>
            <ac:spMk id="120" creationId="{7FBE6A86-5A40-B88D-81FE-93E30684B267}"/>
          </ac:spMkLst>
        </pc:spChg>
        <pc:spChg chg="mod">
          <ac:chgData name="Iñaki Val Beitia" userId="c091fdec-014d-40a0-997a-9f48f5a155e9" providerId="ADAL" clId="{30655A98-ADB6-44EE-8CD5-D395241E6868}" dt="2024-10-02T19:49:42.741" v="6208" actId="1035"/>
          <ac:spMkLst>
            <pc:docMk/>
            <pc:sldMk cId="2015360470" sldId="2468"/>
            <ac:spMk id="123" creationId="{9A7F99CD-4626-1EE7-3FF6-2136C56A834A}"/>
          </ac:spMkLst>
        </pc:spChg>
        <pc:spChg chg="mod">
          <ac:chgData name="Iñaki Val Beitia" userId="c091fdec-014d-40a0-997a-9f48f5a155e9" providerId="ADAL" clId="{30655A98-ADB6-44EE-8CD5-D395241E6868}" dt="2024-10-02T19:49:42.741" v="6208" actId="1035"/>
          <ac:spMkLst>
            <pc:docMk/>
            <pc:sldMk cId="2015360470" sldId="2468"/>
            <ac:spMk id="128" creationId="{884CF3AE-D6AE-5EAE-576B-FE422C89BDD5}"/>
          </ac:spMkLst>
        </pc:spChg>
        <pc:spChg chg="mod">
          <ac:chgData name="Iñaki Val Beitia" userId="c091fdec-014d-40a0-997a-9f48f5a155e9" providerId="ADAL" clId="{30655A98-ADB6-44EE-8CD5-D395241E6868}" dt="2024-10-02T19:49:42.741" v="6208" actId="1035"/>
          <ac:spMkLst>
            <pc:docMk/>
            <pc:sldMk cId="2015360470" sldId="2468"/>
            <ac:spMk id="137" creationId="{13F73BB7-6E43-8072-6642-2919E2D26647}"/>
          </ac:spMkLst>
        </pc:spChg>
        <pc:spChg chg="mod">
          <ac:chgData name="Iñaki Val Beitia" userId="c091fdec-014d-40a0-997a-9f48f5a155e9" providerId="ADAL" clId="{30655A98-ADB6-44EE-8CD5-D395241E6868}" dt="2024-10-02T19:49:42.741" v="6208" actId="1035"/>
          <ac:spMkLst>
            <pc:docMk/>
            <pc:sldMk cId="2015360470" sldId="2468"/>
            <ac:spMk id="138" creationId="{45A87BFC-763B-F5D0-D793-E18AF4231A30}"/>
          </ac:spMkLst>
        </pc:spChg>
        <pc:spChg chg="mod">
          <ac:chgData name="Iñaki Val Beitia" userId="c091fdec-014d-40a0-997a-9f48f5a155e9" providerId="ADAL" clId="{30655A98-ADB6-44EE-8CD5-D395241E6868}" dt="2024-10-02T19:49:42.741" v="6208" actId="1035"/>
          <ac:spMkLst>
            <pc:docMk/>
            <pc:sldMk cId="2015360470" sldId="2468"/>
            <ac:spMk id="139" creationId="{EB2AB3B1-9AAC-FF63-A26E-5F7464DF764D}"/>
          </ac:spMkLst>
        </pc:spChg>
        <pc:spChg chg="mod">
          <ac:chgData name="Iñaki Val Beitia" userId="c091fdec-014d-40a0-997a-9f48f5a155e9" providerId="ADAL" clId="{30655A98-ADB6-44EE-8CD5-D395241E6868}" dt="2024-10-02T19:49:42.741" v="6208" actId="1035"/>
          <ac:spMkLst>
            <pc:docMk/>
            <pc:sldMk cId="2015360470" sldId="2468"/>
            <ac:spMk id="141" creationId="{A9686214-E0F8-08BD-B9A3-334CEE3A22E2}"/>
          </ac:spMkLst>
        </pc:spChg>
        <pc:spChg chg="mod">
          <ac:chgData name="Iñaki Val Beitia" userId="c091fdec-014d-40a0-997a-9f48f5a155e9" providerId="ADAL" clId="{30655A98-ADB6-44EE-8CD5-D395241E6868}" dt="2024-10-02T19:49:42.741" v="6208" actId="1035"/>
          <ac:spMkLst>
            <pc:docMk/>
            <pc:sldMk cId="2015360470" sldId="2468"/>
            <ac:spMk id="142" creationId="{62D84795-D156-7C82-FD05-EAD96BF60BF3}"/>
          </ac:spMkLst>
        </pc:spChg>
        <pc:grpChg chg="mod">
          <ac:chgData name="Iñaki Val Beitia" userId="c091fdec-014d-40a0-997a-9f48f5a155e9" providerId="ADAL" clId="{30655A98-ADB6-44EE-8CD5-D395241E6868}" dt="2024-10-02T19:49:42.741" v="6208" actId="1035"/>
          <ac:grpSpMkLst>
            <pc:docMk/>
            <pc:sldMk cId="2015360470" sldId="2468"/>
            <ac:grpSpMk id="39" creationId="{F75CF91D-CAD0-F559-6737-D060002BA897}"/>
          </ac:grpSpMkLst>
        </pc:grpChg>
        <pc:grpChg chg="mod">
          <ac:chgData name="Iñaki Val Beitia" userId="c091fdec-014d-40a0-997a-9f48f5a155e9" providerId="ADAL" clId="{30655A98-ADB6-44EE-8CD5-D395241E6868}" dt="2024-10-02T19:49:42.741" v="6208" actId="1035"/>
          <ac:grpSpMkLst>
            <pc:docMk/>
            <pc:sldMk cId="2015360470" sldId="2468"/>
            <ac:grpSpMk id="124" creationId="{BF589996-E580-8409-E982-65BC51E69563}"/>
          </ac:grpSpMkLst>
        </pc:grpChg>
        <pc:cxnChg chg="mod">
          <ac:chgData name="Iñaki Val Beitia" userId="c091fdec-014d-40a0-997a-9f48f5a155e9" providerId="ADAL" clId="{30655A98-ADB6-44EE-8CD5-D395241E6868}" dt="2024-10-02T19:49:42.741" v="6208" actId="1035"/>
          <ac:cxnSpMkLst>
            <pc:docMk/>
            <pc:sldMk cId="2015360470" sldId="2468"/>
            <ac:cxnSpMk id="7" creationId="{519B822A-1A68-A80B-FF41-C4520BFD2B2F}"/>
          </ac:cxnSpMkLst>
        </pc:cxnChg>
        <pc:cxnChg chg="mod">
          <ac:chgData name="Iñaki Val Beitia" userId="c091fdec-014d-40a0-997a-9f48f5a155e9" providerId="ADAL" clId="{30655A98-ADB6-44EE-8CD5-D395241E6868}" dt="2024-10-02T19:49:42.741" v="6208" actId="1035"/>
          <ac:cxnSpMkLst>
            <pc:docMk/>
            <pc:sldMk cId="2015360470" sldId="2468"/>
            <ac:cxnSpMk id="9" creationId="{DA38BF74-F2BC-8899-B58E-1B82DA801E07}"/>
          </ac:cxnSpMkLst>
        </pc:cxnChg>
        <pc:cxnChg chg="mod">
          <ac:chgData name="Iñaki Val Beitia" userId="c091fdec-014d-40a0-997a-9f48f5a155e9" providerId="ADAL" clId="{30655A98-ADB6-44EE-8CD5-D395241E6868}" dt="2024-10-02T19:49:42.741" v="6208" actId="1035"/>
          <ac:cxnSpMkLst>
            <pc:docMk/>
            <pc:sldMk cId="2015360470" sldId="2468"/>
            <ac:cxnSpMk id="12" creationId="{F93FE6CB-CED5-0C2C-B392-1BBA796B8205}"/>
          </ac:cxnSpMkLst>
        </pc:cxnChg>
        <pc:cxnChg chg="mod">
          <ac:chgData name="Iñaki Val Beitia" userId="c091fdec-014d-40a0-997a-9f48f5a155e9" providerId="ADAL" clId="{30655A98-ADB6-44EE-8CD5-D395241E6868}" dt="2024-10-02T19:49:42.741" v="6208" actId="1035"/>
          <ac:cxnSpMkLst>
            <pc:docMk/>
            <pc:sldMk cId="2015360470" sldId="2468"/>
            <ac:cxnSpMk id="22" creationId="{D6AE101B-D0ED-6FB3-B793-C93776419F22}"/>
          </ac:cxnSpMkLst>
        </pc:cxnChg>
        <pc:cxnChg chg="mod">
          <ac:chgData name="Iñaki Val Beitia" userId="c091fdec-014d-40a0-997a-9f48f5a155e9" providerId="ADAL" clId="{30655A98-ADB6-44EE-8CD5-D395241E6868}" dt="2024-10-02T19:49:42.741" v="6208" actId="1035"/>
          <ac:cxnSpMkLst>
            <pc:docMk/>
            <pc:sldMk cId="2015360470" sldId="2468"/>
            <ac:cxnSpMk id="23" creationId="{8AE0A41E-DF76-3D29-6BCD-0E66D96B25B3}"/>
          </ac:cxnSpMkLst>
        </pc:cxnChg>
        <pc:cxnChg chg="mod">
          <ac:chgData name="Iñaki Val Beitia" userId="c091fdec-014d-40a0-997a-9f48f5a155e9" providerId="ADAL" clId="{30655A98-ADB6-44EE-8CD5-D395241E6868}" dt="2024-10-02T19:49:42.741" v="6208" actId="1035"/>
          <ac:cxnSpMkLst>
            <pc:docMk/>
            <pc:sldMk cId="2015360470" sldId="2468"/>
            <ac:cxnSpMk id="89" creationId="{3B0EFEE8-FFB4-1406-6F4A-55D2C188D3C7}"/>
          </ac:cxnSpMkLst>
        </pc:cxnChg>
        <pc:cxnChg chg="mod">
          <ac:chgData name="Iñaki Val Beitia" userId="c091fdec-014d-40a0-997a-9f48f5a155e9" providerId="ADAL" clId="{30655A98-ADB6-44EE-8CD5-D395241E6868}" dt="2024-10-02T19:49:42.741" v="6208" actId="1035"/>
          <ac:cxnSpMkLst>
            <pc:docMk/>
            <pc:sldMk cId="2015360470" sldId="2468"/>
            <ac:cxnSpMk id="93" creationId="{D7C48F21-4F1D-6D5A-B442-E85DE10261E5}"/>
          </ac:cxnSpMkLst>
        </pc:cxnChg>
        <pc:cxnChg chg="mod">
          <ac:chgData name="Iñaki Val Beitia" userId="c091fdec-014d-40a0-997a-9f48f5a155e9" providerId="ADAL" clId="{30655A98-ADB6-44EE-8CD5-D395241E6868}" dt="2024-10-02T19:49:42.741" v="6208" actId="1035"/>
          <ac:cxnSpMkLst>
            <pc:docMk/>
            <pc:sldMk cId="2015360470" sldId="2468"/>
            <ac:cxnSpMk id="119" creationId="{201FAA8E-E59E-FA48-97E9-6F9431CC2C6F}"/>
          </ac:cxnSpMkLst>
        </pc:cxnChg>
        <pc:cxnChg chg="mod">
          <ac:chgData name="Iñaki Val Beitia" userId="c091fdec-014d-40a0-997a-9f48f5a155e9" providerId="ADAL" clId="{30655A98-ADB6-44EE-8CD5-D395241E6868}" dt="2024-10-02T19:49:42.741" v="6208" actId="1035"/>
          <ac:cxnSpMkLst>
            <pc:docMk/>
            <pc:sldMk cId="2015360470" sldId="2468"/>
            <ac:cxnSpMk id="121" creationId="{71CF79BA-0202-6752-1EF4-7F3AA314EE39}"/>
          </ac:cxnSpMkLst>
        </pc:cxnChg>
        <pc:cxnChg chg="mod">
          <ac:chgData name="Iñaki Val Beitia" userId="c091fdec-014d-40a0-997a-9f48f5a155e9" providerId="ADAL" clId="{30655A98-ADB6-44EE-8CD5-D395241E6868}" dt="2024-10-02T19:49:42.741" v="6208" actId="1035"/>
          <ac:cxnSpMkLst>
            <pc:docMk/>
            <pc:sldMk cId="2015360470" sldId="2468"/>
            <ac:cxnSpMk id="122" creationId="{AA8567DE-483C-3CBE-B268-F66DE06E660C}"/>
          </ac:cxnSpMkLst>
        </pc:cxnChg>
        <pc:cxnChg chg="mod">
          <ac:chgData name="Iñaki Val Beitia" userId="c091fdec-014d-40a0-997a-9f48f5a155e9" providerId="ADAL" clId="{30655A98-ADB6-44EE-8CD5-D395241E6868}" dt="2024-10-02T19:49:42.741" v="6208" actId="1035"/>
          <ac:cxnSpMkLst>
            <pc:docMk/>
            <pc:sldMk cId="2015360470" sldId="2468"/>
            <ac:cxnSpMk id="129" creationId="{4998E14B-5DE9-D428-7C30-923CD0C7FBAF}"/>
          </ac:cxnSpMkLst>
        </pc:cxnChg>
        <pc:cxnChg chg="mod">
          <ac:chgData name="Iñaki Val Beitia" userId="c091fdec-014d-40a0-997a-9f48f5a155e9" providerId="ADAL" clId="{30655A98-ADB6-44EE-8CD5-D395241E6868}" dt="2024-10-02T19:49:42.741" v="6208" actId="1035"/>
          <ac:cxnSpMkLst>
            <pc:docMk/>
            <pc:sldMk cId="2015360470" sldId="2468"/>
            <ac:cxnSpMk id="135" creationId="{7DD38A04-4028-05F9-D91B-1DDFD2010C06}"/>
          </ac:cxnSpMkLst>
        </pc:cxnChg>
        <pc:cxnChg chg="mod">
          <ac:chgData name="Iñaki Val Beitia" userId="c091fdec-014d-40a0-997a-9f48f5a155e9" providerId="ADAL" clId="{30655A98-ADB6-44EE-8CD5-D395241E6868}" dt="2024-10-02T19:49:42.741" v="6208" actId="1035"/>
          <ac:cxnSpMkLst>
            <pc:docMk/>
            <pc:sldMk cId="2015360470" sldId="2468"/>
            <ac:cxnSpMk id="140" creationId="{C40F85AD-1A7E-6005-BE7D-EF04A911D108}"/>
          </ac:cxnSpMkLst>
        </pc:cxnChg>
        <pc:cxnChg chg="mod">
          <ac:chgData name="Iñaki Val Beitia" userId="c091fdec-014d-40a0-997a-9f48f5a155e9" providerId="ADAL" clId="{30655A98-ADB6-44EE-8CD5-D395241E6868}" dt="2024-10-02T19:49:42.741" v="6208" actId="1035"/>
          <ac:cxnSpMkLst>
            <pc:docMk/>
            <pc:sldMk cId="2015360470" sldId="2468"/>
            <ac:cxnSpMk id="143" creationId="{BF087C1A-E39E-84EE-BD19-C463A5133E0F}"/>
          </ac:cxnSpMkLst>
        </pc:cxnChg>
      </pc:sldChg>
      <pc:sldChg chg="addSp delSp modSp del mod">
        <pc:chgData name="Iñaki Val Beitia" userId="c091fdec-014d-40a0-997a-9f48f5a155e9" providerId="ADAL" clId="{30655A98-ADB6-44EE-8CD5-D395241E6868}" dt="2024-10-03T13:26:54.673" v="9705" actId="47"/>
        <pc:sldMkLst>
          <pc:docMk/>
          <pc:sldMk cId="3679767084" sldId="2474"/>
        </pc:sldMkLst>
        <pc:spChg chg="mod">
          <ac:chgData name="Iñaki Val Beitia" userId="c091fdec-014d-40a0-997a-9f48f5a155e9" providerId="ADAL" clId="{30655A98-ADB6-44EE-8CD5-D395241E6868}" dt="2024-10-03T09:24:29.611" v="8092" actId="1035"/>
          <ac:spMkLst>
            <pc:docMk/>
            <pc:sldMk cId="3679767084" sldId="2474"/>
            <ac:spMk id="11" creationId="{C1D1FF69-CF42-0F23-4DFC-D20815D8F353}"/>
          </ac:spMkLst>
        </pc:spChg>
        <pc:spChg chg="mod">
          <ac:chgData name="Iñaki Val Beitia" userId="c091fdec-014d-40a0-997a-9f48f5a155e9" providerId="ADAL" clId="{30655A98-ADB6-44EE-8CD5-D395241E6868}" dt="2024-10-03T09:24:29.611" v="8092" actId="1035"/>
          <ac:spMkLst>
            <pc:docMk/>
            <pc:sldMk cId="3679767084" sldId="2474"/>
            <ac:spMk id="12" creationId="{40C86955-9274-3AF7-F2F4-F088E06CE5B2}"/>
          </ac:spMkLst>
        </pc:spChg>
        <pc:spChg chg="mod">
          <ac:chgData name="Iñaki Val Beitia" userId="c091fdec-014d-40a0-997a-9f48f5a155e9" providerId="ADAL" clId="{30655A98-ADB6-44EE-8CD5-D395241E6868}" dt="2024-10-03T09:22:35.509" v="8087" actId="14100"/>
          <ac:spMkLst>
            <pc:docMk/>
            <pc:sldMk cId="3679767084" sldId="2474"/>
            <ac:spMk id="13" creationId="{13B8A3BF-BCCD-44FC-3732-947F2F4D52D6}"/>
          </ac:spMkLst>
        </pc:spChg>
        <pc:picChg chg="add mod">
          <ac:chgData name="Iñaki Val Beitia" userId="c091fdec-014d-40a0-997a-9f48f5a155e9" providerId="ADAL" clId="{30655A98-ADB6-44EE-8CD5-D395241E6868}" dt="2024-10-03T09:22:26.260" v="8084" actId="1036"/>
          <ac:picMkLst>
            <pc:docMk/>
            <pc:sldMk cId="3679767084" sldId="2474"/>
            <ac:picMk id="7" creationId="{799D6A97-38FB-9F04-572F-2A41CD557D9E}"/>
          </ac:picMkLst>
        </pc:picChg>
        <pc:picChg chg="del">
          <ac:chgData name="Iñaki Val Beitia" userId="c091fdec-014d-40a0-997a-9f48f5a155e9" providerId="ADAL" clId="{30655A98-ADB6-44EE-8CD5-D395241E6868}" dt="2024-09-20T14:08:56.141" v="175" actId="478"/>
          <ac:picMkLst>
            <pc:docMk/>
            <pc:sldMk cId="3679767084" sldId="2474"/>
            <ac:picMk id="7" creationId="{92C040E7-58A7-6BAE-C1FC-7A9B0BD0E3B9}"/>
          </ac:picMkLst>
        </pc:picChg>
        <pc:picChg chg="add del mod">
          <ac:chgData name="Iñaki Val Beitia" userId="c091fdec-014d-40a0-997a-9f48f5a155e9" providerId="ADAL" clId="{30655A98-ADB6-44EE-8CD5-D395241E6868}" dt="2024-09-23T07:02:27.326" v="192" actId="478"/>
          <ac:picMkLst>
            <pc:docMk/>
            <pc:sldMk cId="3679767084" sldId="2474"/>
            <ac:picMk id="8" creationId="{5B1F01F1-6B4D-BA6E-173D-CB74C697D014}"/>
          </ac:picMkLst>
        </pc:picChg>
        <pc:picChg chg="add mod">
          <ac:chgData name="Iñaki Val Beitia" userId="c091fdec-014d-40a0-997a-9f48f5a155e9" providerId="ADAL" clId="{30655A98-ADB6-44EE-8CD5-D395241E6868}" dt="2024-10-03T09:22:26.260" v="8084" actId="1036"/>
          <ac:picMkLst>
            <pc:docMk/>
            <pc:sldMk cId="3679767084" sldId="2474"/>
            <ac:picMk id="10" creationId="{081DB38F-A54F-B98C-EA61-64BF2B17BBB6}"/>
          </ac:picMkLst>
        </pc:picChg>
        <pc:picChg chg="del">
          <ac:chgData name="Iñaki Val Beitia" userId="c091fdec-014d-40a0-997a-9f48f5a155e9" providerId="ADAL" clId="{30655A98-ADB6-44EE-8CD5-D395241E6868}" dt="2024-09-20T14:11:39.805" v="177" actId="478"/>
          <ac:picMkLst>
            <pc:docMk/>
            <pc:sldMk cId="3679767084" sldId="2474"/>
            <ac:picMk id="14" creationId="{544DDC90-B862-E18E-830E-E83B143CBF84}"/>
          </ac:picMkLst>
        </pc:picChg>
      </pc:sldChg>
      <pc:sldChg chg="addSp delSp modSp del mod">
        <pc:chgData name="Iñaki Val Beitia" userId="c091fdec-014d-40a0-997a-9f48f5a155e9" providerId="ADAL" clId="{30655A98-ADB6-44EE-8CD5-D395241E6868}" dt="2024-10-03T13:26:54.673" v="9705" actId="47"/>
        <pc:sldMkLst>
          <pc:docMk/>
          <pc:sldMk cId="241416279" sldId="2475"/>
        </pc:sldMkLst>
        <pc:spChg chg="add mod">
          <ac:chgData name="Iñaki Val Beitia" userId="c091fdec-014d-40a0-997a-9f48f5a155e9" providerId="ADAL" clId="{30655A98-ADB6-44EE-8CD5-D395241E6868}" dt="2024-10-03T09:15:26.429" v="8016"/>
          <ac:spMkLst>
            <pc:docMk/>
            <pc:sldMk cId="241416279" sldId="2475"/>
            <ac:spMk id="3" creationId="{30817924-C3DC-CAD5-4180-3967FE57D109}"/>
          </ac:spMkLst>
        </pc:spChg>
        <pc:spChg chg="add mod">
          <ac:chgData name="Iñaki Val Beitia" userId="c091fdec-014d-40a0-997a-9f48f5a155e9" providerId="ADAL" clId="{30655A98-ADB6-44EE-8CD5-D395241E6868}" dt="2024-10-03T09:15:26.429" v="8016"/>
          <ac:spMkLst>
            <pc:docMk/>
            <pc:sldMk cId="241416279" sldId="2475"/>
            <ac:spMk id="7" creationId="{4F0726B8-5326-8546-7916-1817C36F8586}"/>
          </ac:spMkLst>
        </pc:spChg>
        <pc:spChg chg="add del mod">
          <ac:chgData name="Iñaki Val Beitia" userId="c091fdec-014d-40a0-997a-9f48f5a155e9" providerId="ADAL" clId="{30655A98-ADB6-44EE-8CD5-D395241E6868}" dt="2024-09-23T08:51:36.235" v="747" actId="478"/>
          <ac:spMkLst>
            <pc:docMk/>
            <pc:sldMk cId="241416279" sldId="2475"/>
            <ac:spMk id="9" creationId="{9076E8F7-05A0-83AF-C10C-25210C329860}"/>
          </ac:spMkLst>
        </pc:spChg>
        <pc:spChg chg="add del mod">
          <ac:chgData name="Iñaki Val Beitia" userId="c091fdec-014d-40a0-997a-9f48f5a155e9" providerId="ADAL" clId="{30655A98-ADB6-44EE-8CD5-D395241E6868}" dt="2024-09-23T09:10:04.396" v="1330" actId="478"/>
          <ac:spMkLst>
            <pc:docMk/>
            <pc:sldMk cId="241416279" sldId="2475"/>
            <ac:spMk id="10" creationId="{4F9A3C8C-3757-2E67-AD87-F82676A60EDA}"/>
          </ac:spMkLst>
        </pc:spChg>
        <pc:spChg chg="del">
          <ac:chgData name="Iñaki Val Beitia" userId="c091fdec-014d-40a0-997a-9f48f5a155e9" providerId="ADAL" clId="{30655A98-ADB6-44EE-8CD5-D395241E6868}" dt="2024-09-23T07:36:41.610" v="263" actId="478"/>
          <ac:spMkLst>
            <pc:docMk/>
            <pc:sldMk cId="241416279" sldId="2475"/>
            <ac:spMk id="11" creationId="{C1D1FF69-CF42-0F23-4DFC-D20815D8F353}"/>
          </ac:spMkLst>
        </pc:spChg>
        <pc:spChg chg="del">
          <ac:chgData name="Iñaki Val Beitia" userId="c091fdec-014d-40a0-997a-9f48f5a155e9" providerId="ADAL" clId="{30655A98-ADB6-44EE-8CD5-D395241E6868}" dt="2024-09-23T07:36:42.773" v="264" actId="478"/>
          <ac:spMkLst>
            <pc:docMk/>
            <pc:sldMk cId="241416279" sldId="2475"/>
            <ac:spMk id="12" creationId="{40C86955-9274-3AF7-F2F4-F088E06CE5B2}"/>
          </ac:spMkLst>
        </pc:spChg>
        <pc:spChg chg="mod">
          <ac:chgData name="Iñaki Val Beitia" userId="c091fdec-014d-40a0-997a-9f48f5a155e9" providerId="ADAL" clId="{30655A98-ADB6-44EE-8CD5-D395241E6868}" dt="2024-09-23T09:06:26.880" v="1154" actId="20577"/>
          <ac:spMkLst>
            <pc:docMk/>
            <pc:sldMk cId="241416279" sldId="2475"/>
            <ac:spMk id="13" creationId="{13B8A3BF-BCCD-44FC-3732-947F2F4D52D6}"/>
          </ac:spMkLst>
        </pc:spChg>
        <pc:spChg chg="add del mod">
          <ac:chgData name="Iñaki Val Beitia" userId="c091fdec-014d-40a0-997a-9f48f5a155e9" providerId="ADAL" clId="{30655A98-ADB6-44EE-8CD5-D395241E6868}" dt="2024-10-03T09:14:53.368" v="8004" actId="478"/>
          <ac:spMkLst>
            <pc:docMk/>
            <pc:sldMk cId="241416279" sldId="2475"/>
            <ac:spMk id="19" creationId="{7AA33299-238E-F7A3-62AA-88501BBEF6C2}"/>
          </ac:spMkLst>
        </pc:spChg>
        <pc:spChg chg="add del mod">
          <ac:chgData name="Iñaki Val Beitia" userId="c091fdec-014d-40a0-997a-9f48f5a155e9" providerId="ADAL" clId="{30655A98-ADB6-44EE-8CD5-D395241E6868}" dt="2024-10-03T09:14:54.763" v="8005" actId="478"/>
          <ac:spMkLst>
            <pc:docMk/>
            <pc:sldMk cId="241416279" sldId="2475"/>
            <ac:spMk id="22" creationId="{2BBF7D34-2318-F9F7-36B7-C3AC30815F9E}"/>
          </ac:spMkLst>
        </pc:spChg>
        <pc:picChg chg="add del mod">
          <ac:chgData name="Iñaki Val Beitia" userId="c091fdec-014d-40a0-997a-9f48f5a155e9" providerId="ADAL" clId="{30655A98-ADB6-44EE-8CD5-D395241E6868}" dt="2024-09-23T07:38:50.312" v="266" actId="478"/>
          <ac:picMkLst>
            <pc:docMk/>
            <pc:sldMk cId="241416279" sldId="2475"/>
            <ac:picMk id="7" creationId="{5310B79D-2D94-29CD-864B-0C97B6004FAB}"/>
          </ac:picMkLst>
        </pc:picChg>
        <pc:picChg chg="del">
          <ac:chgData name="Iñaki Val Beitia" userId="c091fdec-014d-40a0-997a-9f48f5a155e9" providerId="ADAL" clId="{30655A98-ADB6-44EE-8CD5-D395241E6868}" dt="2024-09-23T07:36:29.255" v="259" actId="478"/>
          <ac:picMkLst>
            <pc:docMk/>
            <pc:sldMk cId="241416279" sldId="2475"/>
            <ac:picMk id="8" creationId="{6D3CCA52-B340-FB54-9F6E-3946FD4C3EB6}"/>
          </ac:picMkLst>
        </pc:picChg>
        <pc:picChg chg="del">
          <ac:chgData name="Iñaki Val Beitia" userId="c091fdec-014d-40a0-997a-9f48f5a155e9" providerId="ADAL" clId="{30655A98-ADB6-44EE-8CD5-D395241E6868}" dt="2024-09-23T07:39:01.400" v="270" actId="478"/>
          <ac:picMkLst>
            <pc:docMk/>
            <pc:sldMk cId="241416279" sldId="2475"/>
            <ac:picMk id="14" creationId="{7A20AC50-211D-DDBD-B3F7-C04AE1562D9C}"/>
          </ac:picMkLst>
        </pc:picChg>
        <pc:picChg chg="add mod">
          <ac:chgData name="Iñaki Val Beitia" userId="c091fdec-014d-40a0-997a-9f48f5a155e9" providerId="ADAL" clId="{30655A98-ADB6-44EE-8CD5-D395241E6868}" dt="2024-10-03T09:16:01.786" v="8020" actId="554"/>
          <ac:picMkLst>
            <pc:docMk/>
            <pc:sldMk cId="241416279" sldId="2475"/>
            <ac:picMk id="16" creationId="{29DEE28F-1A17-01C3-1355-ACEC27726452}"/>
          </ac:picMkLst>
        </pc:picChg>
        <pc:picChg chg="add del mod">
          <ac:chgData name="Iñaki Val Beitia" userId="c091fdec-014d-40a0-997a-9f48f5a155e9" providerId="ADAL" clId="{30655A98-ADB6-44EE-8CD5-D395241E6868}" dt="2024-09-23T09:05:18.708" v="1033" actId="478"/>
          <ac:picMkLst>
            <pc:docMk/>
            <pc:sldMk cId="241416279" sldId="2475"/>
            <ac:picMk id="18" creationId="{40AC1120-3112-1AD5-E673-63CECF013A5A}"/>
          </ac:picMkLst>
        </pc:picChg>
        <pc:picChg chg="add mod">
          <ac:chgData name="Iñaki Val Beitia" userId="c091fdec-014d-40a0-997a-9f48f5a155e9" providerId="ADAL" clId="{30655A98-ADB6-44EE-8CD5-D395241E6868}" dt="2024-10-03T09:16:01.786" v="8020" actId="554"/>
          <ac:picMkLst>
            <pc:docMk/>
            <pc:sldMk cId="241416279" sldId="2475"/>
            <ac:picMk id="21" creationId="{A82FE366-CC0C-37FD-72A9-103E139D87D0}"/>
          </ac:picMkLst>
        </pc:picChg>
      </pc:sldChg>
      <pc:sldChg chg="addSp delSp modSp del mod">
        <pc:chgData name="Iñaki Val Beitia" userId="c091fdec-014d-40a0-997a-9f48f5a155e9" providerId="ADAL" clId="{30655A98-ADB6-44EE-8CD5-D395241E6868}" dt="2024-10-03T13:26:54.673" v="9705" actId="47"/>
        <pc:sldMkLst>
          <pc:docMk/>
          <pc:sldMk cId="3045740379" sldId="2477"/>
        </pc:sldMkLst>
        <pc:spChg chg="mod">
          <ac:chgData name="Iñaki Val Beitia" userId="c091fdec-014d-40a0-997a-9f48f5a155e9" providerId="ADAL" clId="{30655A98-ADB6-44EE-8CD5-D395241E6868}" dt="2024-10-03T09:14:47.678" v="8001" actId="6549"/>
          <ac:spMkLst>
            <pc:docMk/>
            <pc:sldMk cId="3045740379" sldId="2477"/>
            <ac:spMk id="2" creationId="{39158B35-01C3-4236-A3CC-104A25433C80}"/>
          </ac:spMkLst>
        </pc:spChg>
        <pc:spChg chg="add mod">
          <ac:chgData name="Iñaki Val Beitia" userId="c091fdec-014d-40a0-997a-9f48f5a155e9" providerId="ADAL" clId="{30655A98-ADB6-44EE-8CD5-D395241E6868}" dt="2024-10-03T12:30:30.800" v="8550" actId="1036"/>
          <ac:spMkLst>
            <pc:docMk/>
            <pc:sldMk cId="3045740379" sldId="2477"/>
            <ac:spMk id="3" creationId="{AE3483AE-3DCC-D84C-3B5B-AC9D134B47B4}"/>
          </ac:spMkLst>
        </pc:spChg>
        <pc:spChg chg="add mod">
          <ac:chgData name="Iñaki Val Beitia" userId="c091fdec-014d-40a0-997a-9f48f5a155e9" providerId="ADAL" clId="{30655A98-ADB6-44EE-8CD5-D395241E6868}" dt="2024-10-03T12:30:30.800" v="8550" actId="1036"/>
          <ac:spMkLst>
            <pc:docMk/>
            <pc:sldMk cId="3045740379" sldId="2477"/>
            <ac:spMk id="7" creationId="{6E48023B-C4AE-17CB-BD35-ECDE7D6833B5}"/>
          </ac:spMkLst>
        </pc:spChg>
        <pc:spChg chg="add del mod">
          <ac:chgData name="Iñaki Val Beitia" userId="c091fdec-014d-40a0-997a-9f48f5a155e9" providerId="ADAL" clId="{30655A98-ADB6-44EE-8CD5-D395241E6868}" dt="2024-09-23T08:51:32.605" v="745" actId="478"/>
          <ac:spMkLst>
            <pc:docMk/>
            <pc:sldMk cId="3045740379" sldId="2477"/>
            <ac:spMk id="8" creationId="{C290F61C-1CC1-8E80-C490-A047FAB5B8D7}"/>
          </ac:spMkLst>
        </pc:spChg>
        <pc:spChg chg="mod">
          <ac:chgData name="Iñaki Val Beitia" userId="c091fdec-014d-40a0-997a-9f48f5a155e9" providerId="ADAL" clId="{30655A98-ADB6-44EE-8CD5-D395241E6868}" dt="2024-10-03T12:35:57.224" v="8630" actId="20577"/>
          <ac:spMkLst>
            <pc:docMk/>
            <pc:sldMk cId="3045740379" sldId="2477"/>
            <ac:spMk id="9" creationId="{1C37B28D-DBBA-7054-5DCB-9023D39791C3}"/>
          </ac:spMkLst>
        </pc:spChg>
        <pc:spChg chg="add del mod">
          <ac:chgData name="Iñaki Val Beitia" userId="c091fdec-014d-40a0-997a-9f48f5a155e9" providerId="ADAL" clId="{30655A98-ADB6-44EE-8CD5-D395241E6868}" dt="2024-09-23T09:09:57.422" v="1328" actId="478"/>
          <ac:spMkLst>
            <pc:docMk/>
            <pc:sldMk cId="3045740379" sldId="2477"/>
            <ac:spMk id="10" creationId="{FA4C4F22-8936-91C6-B54E-E7D5BD3A80B4}"/>
          </ac:spMkLst>
        </pc:spChg>
        <pc:spChg chg="del">
          <ac:chgData name="Iñaki Val Beitia" userId="c091fdec-014d-40a0-997a-9f48f5a155e9" providerId="ADAL" clId="{30655A98-ADB6-44EE-8CD5-D395241E6868}" dt="2024-09-23T07:17:07.856" v="200" actId="478"/>
          <ac:spMkLst>
            <pc:docMk/>
            <pc:sldMk cId="3045740379" sldId="2477"/>
            <ac:spMk id="11" creationId="{C1D1FF69-CF42-0F23-4DFC-D20815D8F353}"/>
          </ac:spMkLst>
        </pc:spChg>
        <pc:spChg chg="del">
          <ac:chgData name="Iñaki Val Beitia" userId="c091fdec-014d-40a0-997a-9f48f5a155e9" providerId="ADAL" clId="{30655A98-ADB6-44EE-8CD5-D395241E6868}" dt="2024-09-23T07:17:09.161" v="201" actId="478"/>
          <ac:spMkLst>
            <pc:docMk/>
            <pc:sldMk cId="3045740379" sldId="2477"/>
            <ac:spMk id="12" creationId="{40C86955-9274-3AF7-F2F4-F088E06CE5B2}"/>
          </ac:spMkLst>
        </pc:spChg>
        <pc:spChg chg="add del mod">
          <ac:chgData name="Iñaki Val Beitia" userId="c091fdec-014d-40a0-997a-9f48f5a155e9" providerId="ADAL" clId="{30655A98-ADB6-44EE-8CD5-D395241E6868}" dt="2024-10-03T09:14:49.070" v="8002" actId="478"/>
          <ac:spMkLst>
            <pc:docMk/>
            <pc:sldMk cId="3045740379" sldId="2477"/>
            <ac:spMk id="19" creationId="{381B9075-540E-EDB7-CCB9-D97AFF31B34E}"/>
          </ac:spMkLst>
        </pc:spChg>
        <pc:spChg chg="add del mod">
          <ac:chgData name="Iñaki Val Beitia" userId="c091fdec-014d-40a0-997a-9f48f5a155e9" providerId="ADAL" clId="{30655A98-ADB6-44EE-8CD5-D395241E6868}" dt="2024-10-03T09:14:50.691" v="8003" actId="478"/>
          <ac:spMkLst>
            <pc:docMk/>
            <pc:sldMk cId="3045740379" sldId="2477"/>
            <ac:spMk id="20" creationId="{1F1C3DBE-8CF7-2601-CA9F-05259322BF04}"/>
          </ac:spMkLst>
        </pc:spChg>
        <pc:picChg chg="add del mod">
          <ac:chgData name="Iñaki Val Beitia" userId="c091fdec-014d-40a0-997a-9f48f5a155e9" providerId="ADAL" clId="{30655A98-ADB6-44EE-8CD5-D395241E6868}" dt="2024-09-23T07:32:58.946" v="254" actId="478"/>
          <ac:picMkLst>
            <pc:docMk/>
            <pc:sldMk cId="3045740379" sldId="2477"/>
            <ac:picMk id="7" creationId="{FC900239-C0D3-3176-7A0F-26EB47425092}"/>
          </ac:picMkLst>
        </pc:picChg>
        <pc:picChg chg="del">
          <ac:chgData name="Iñaki Val Beitia" userId="c091fdec-014d-40a0-997a-9f48f5a155e9" providerId="ADAL" clId="{30655A98-ADB6-44EE-8CD5-D395241E6868}" dt="2024-09-23T07:16:46.481" v="196" actId="478"/>
          <ac:picMkLst>
            <pc:docMk/>
            <pc:sldMk cId="3045740379" sldId="2477"/>
            <ac:picMk id="13" creationId="{5AD49518-36AD-9FF7-63D8-ADDF1290FBD5}"/>
          </ac:picMkLst>
        </pc:picChg>
        <pc:picChg chg="add mod">
          <ac:chgData name="Iñaki Val Beitia" userId="c091fdec-014d-40a0-997a-9f48f5a155e9" providerId="ADAL" clId="{30655A98-ADB6-44EE-8CD5-D395241E6868}" dt="2024-10-03T12:30:30.800" v="8550" actId="1036"/>
          <ac:picMkLst>
            <pc:docMk/>
            <pc:sldMk cId="3045740379" sldId="2477"/>
            <ac:picMk id="15" creationId="{385E9B51-2B70-7C19-1C77-332ED4E6282D}"/>
          </ac:picMkLst>
        </pc:picChg>
        <pc:picChg chg="del mod">
          <ac:chgData name="Iñaki Val Beitia" userId="c091fdec-014d-40a0-997a-9f48f5a155e9" providerId="ADAL" clId="{30655A98-ADB6-44EE-8CD5-D395241E6868}" dt="2024-09-23T08:29:16.246" v="709" actId="478"/>
          <ac:picMkLst>
            <pc:docMk/>
            <pc:sldMk cId="3045740379" sldId="2477"/>
            <ac:picMk id="16" creationId="{878EC476-BF7D-3F0D-719C-91EA78844D78}"/>
          </ac:picMkLst>
        </pc:picChg>
        <pc:picChg chg="add mod">
          <ac:chgData name="Iñaki Val Beitia" userId="c091fdec-014d-40a0-997a-9f48f5a155e9" providerId="ADAL" clId="{30655A98-ADB6-44EE-8CD5-D395241E6868}" dt="2024-10-03T12:30:30.800" v="8550" actId="1036"/>
          <ac:picMkLst>
            <pc:docMk/>
            <pc:sldMk cId="3045740379" sldId="2477"/>
            <ac:picMk id="18" creationId="{A14A6A4A-1421-5E39-5D3D-B83092D6798C}"/>
          </ac:picMkLst>
        </pc:picChg>
      </pc:sldChg>
      <pc:sldChg chg="addSp delSp modSp del mod modNotesTx">
        <pc:chgData name="Iñaki Val Beitia" userId="c091fdec-014d-40a0-997a-9f48f5a155e9" providerId="ADAL" clId="{30655A98-ADB6-44EE-8CD5-D395241E6868}" dt="2024-10-03T13:26:54.673" v="9705" actId="47"/>
        <pc:sldMkLst>
          <pc:docMk/>
          <pc:sldMk cId="515657514" sldId="2478"/>
        </pc:sldMkLst>
        <pc:spChg chg="add mod">
          <ac:chgData name="Iñaki Val Beitia" userId="c091fdec-014d-40a0-997a-9f48f5a155e9" providerId="ADAL" clId="{30655A98-ADB6-44EE-8CD5-D395241E6868}" dt="2024-10-03T09:15:27.913" v="8017"/>
          <ac:spMkLst>
            <pc:docMk/>
            <pc:sldMk cId="515657514" sldId="2478"/>
            <ac:spMk id="3" creationId="{9E1E77AD-ADF3-6806-FD4B-07C17311BF08}"/>
          </ac:spMkLst>
        </pc:spChg>
        <pc:spChg chg="add mod">
          <ac:chgData name="Iñaki Val Beitia" userId="c091fdec-014d-40a0-997a-9f48f5a155e9" providerId="ADAL" clId="{30655A98-ADB6-44EE-8CD5-D395241E6868}" dt="2024-10-03T09:15:27.913" v="8017"/>
          <ac:spMkLst>
            <pc:docMk/>
            <pc:sldMk cId="515657514" sldId="2478"/>
            <ac:spMk id="8" creationId="{2E2BA380-CB5F-1608-6A9A-3720DCBF361E}"/>
          </ac:spMkLst>
        </pc:spChg>
        <pc:spChg chg="add del mod">
          <ac:chgData name="Iñaki Val Beitia" userId="c091fdec-014d-40a0-997a-9f48f5a155e9" providerId="ADAL" clId="{30655A98-ADB6-44EE-8CD5-D395241E6868}" dt="2024-10-03T09:14:57.041" v="8006" actId="478"/>
          <ac:spMkLst>
            <pc:docMk/>
            <pc:sldMk cId="515657514" sldId="2478"/>
            <ac:spMk id="9" creationId="{EB685131-BC46-F2E2-EE46-DF1E9188104A}"/>
          </ac:spMkLst>
        </pc:spChg>
        <pc:spChg chg="del">
          <ac:chgData name="Iñaki Val Beitia" userId="c091fdec-014d-40a0-997a-9f48f5a155e9" providerId="ADAL" clId="{30655A98-ADB6-44EE-8CD5-D395241E6868}" dt="2024-09-23T08:51:41.812" v="749" actId="478"/>
          <ac:spMkLst>
            <pc:docMk/>
            <pc:sldMk cId="515657514" sldId="2478"/>
            <ac:spMk id="11" creationId="{C1D1FF69-CF42-0F23-4DFC-D20815D8F353}"/>
          </ac:spMkLst>
        </pc:spChg>
        <pc:spChg chg="del mod">
          <ac:chgData name="Iñaki Val Beitia" userId="c091fdec-014d-40a0-997a-9f48f5a155e9" providerId="ADAL" clId="{30655A98-ADB6-44EE-8CD5-D395241E6868}" dt="2024-09-23T09:10:11.237" v="1332" actId="478"/>
          <ac:spMkLst>
            <pc:docMk/>
            <pc:sldMk cId="515657514" sldId="2478"/>
            <ac:spMk id="12" creationId="{40C86955-9274-3AF7-F2F4-F088E06CE5B2}"/>
          </ac:spMkLst>
        </pc:spChg>
        <pc:spChg chg="mod">
          <ac:chgData name="Iñaki Val Beitia" userId="c091fdec-014d-40a0-997a-9f48f5a155e9" providerId="ADAL" clId="{30655A98-ADB6-44EE-8CD5-D395241E6868}" dt="2024-09-23T09:08:08.201" v="1250" actId="20577"/>
          <ac:spMkLst>
            <pc:docMk/>
            <pc:sldMk cId="515657514" sldId="2478"/>
            <ac:spMk id="13" creationId="{13B8A3BF-BCCD-44FC-3732-947F2F4D52D6}"/>
          </ac:spMkLst>
        </pc:spChg>
        <pc:spChg chg="add del mod">
          <ac:chgData name="Iñaki Val Beitia" userId="c091fdec-014d-40a0-997a-9f48f5a155e9" providerId="ADAL" clId="{30655A98-ADB6-44EE-8CD5-D395241E6868}" dt="2024-10-03T09:14:58.307" v="8007" actId="478"/>
          <ac:spMkLst>
            <pc:docMk/>
            <pc:sldMk cId="515657514" sldId="2478"/>
            <ac:spMk id="16" creationId="{A1FCE46E-3A36-7BDD-80EE-4A7E77E82175}"/>
          </ac:spMkLst>
        </pc:spChg>
        <pc:picChg chg="add mod">
          <ac:chgData name="Iñaki Val Beitia" userId="c091fdec-014d-40a0-997a-9f48f5a155e9" providerId="ADAL" clId="{30655A98-ADB6-44EE-8CD5-D395241E6868}" dt="2024-10-03T09:16:12.197" v="8021" actId="554"/>
          <ac:picMkLst>
            <pc:docMk/>
            <pc:sldMk cId="515657514" sldId="2478"/>
            <ac:picMk id="7" creationId="{DCCD9DBB-C16E-4715-258D-6305CFF98CB8}"/>
          </ac:picMkLst>
        </pc:picChg>
        <pc:picChg chg="del">
          <ac:chgData name="Iñaki Val Beitia" userId="c091fdec-014d-40a0-997a-9f48f5a155e9" providerId="ADAL" clId="{30655A98-ADB6-44EE-8CD5-D395241E6868}" dt="2024-09-23T07:47:29.161" v="459" actId="478"/>
          <ac:picMkLst>
            <pc:docMk/>
            <pc:sldMk cId="515657514" sldId="2478"/>
            <ac:picMk id="8" creationId="{F9E6B355-631D-2413-4049-74F0816709BB}"/>
          </ac:picMkLst>
        </pc:picChg>
        <pc:picChg chg="del">
          <ac:chgData name="Iñaki Val Beitia" userId="c091fdec-014d-40a0-997a-9f48f5a155e9" providerId="ADAL" clId="{30655A98-ADB6-44EE-8CD5-D395241E6868}" dt="2024-09-23T07:48:01.697" v="463" actId="478"/>
          <ac:picMkLst>
            <pc:docMk/>
            <pc:sldMk cId="515657514" sldId="2478"/>
            <ac:picMk id="14" creationId="{A44C2D6B-DBF6-50DD-4AA7-112351659CA9}"/>
          </ac:picMkLst>
        </pc:picChg>
        <pc:picChg chg="add mod">
          <ac:chgData name="Iñaki Val Beitia" userId="c091fdec-014d-40a0-997a-9f48f5a155e9" providerId="ADAL" clId="{30655A98-ADB6-44EE-8CD5-D395241E6868}" dt="2024-10-03T09:16:12.197" v="8021" actId="554"/>
          <ac:picMkLst>
            <pc:docMk/>
            <pc:sldMk cId="515657514" sldId="2478"/>
            <ac:picMk id="15" creationId="{E7210FD7-B4E4-E6DC-FCD9-244EBCFF31FC}"/>
          </ac:picMkLst>
        </pc:picChg>
      </pc:sldChg>
      <pc:sldChg chg="del">
        <pc:chgData name="Iñaki Val Beitia" userId="c091fdec-014d-40a0-997a-9f48f5a155e9" providerId="ADAL" clId="{30655A98-ADB6-44EE-8CD5-D395241E6868}" dt="2024-09-23T08:29:06.810" v="708" actId="47"/>
        <pc:sldMkLst>
          <pc:docMk/>
          <pc:sldMk cId="3010279236" sldId="2479"/>
        </pc:sldMkLst>
      </pc:sldChg>
      <pc:sldChg chg="del">
        <pc:chgData name="Iñaki Val Beitia" userId="c091fdec-014d-40a0-997a-9f48f5a155e9" providerId="ADAL" clId="{30655A98-ADB6-44EE-8CD5-D395241E6868}" dt="2024-09-23T08:29:06.810" v="708" actId="47"/>
        <pc:sldMkLst>
          <pc:docMk/>
          <pc:sldMk cId="3852407384" sldId="2480"/>
        </pc:sldMkLst>
      </pc:sldChg>
      <pc:sldChg chg="del">
        <pc:chgData name="Iñaki Val Beitia" userId="c091fdec-014d-40a0-997a-9f48f5a155e9" providerId="ADAL" clId="{30655A98-ADB6-44EE-8CD5-D395241E6868}" dt="2024-09-23T08:29:06.810" v="708" actId="47"/>
        <pc:sldMkLst>
          <pc:docMk/>
          <pc:sldMk cId="3416542213" sldId="2481"/>
        </pc:sldMkLst>
      </pc:sldChg>
      <pc:sldChg chg="addSp delSp modSp add del mod">
        <pc:chgData name="Iñaki Val Beitia" userId="c091fdec-014d-40a0-997a-9f48f5a155e9" providerId="ADAL" clId="{30655A98-ADB6-44EE-8CD5-D395241E6868}" dt="2024-10-14T07:26:12.945" v="12931" actId="2696"/>
        <pc:sldMkLst>
          <pc:docMk/>
          <pc:sldMk cId="441067680" sldId="2482"/>
        </pc:sldMkLst>
        <pc:spChg chg="mod">
          <ac:chgData name="Iñaki Val Beitia" userId="c091fdec-014d-40a0-997a-9f48f5a155e9" providerId="ADAL" clId="{30655A98-ADB6-44EE-8CD5-D395241E6868}" dt="2024-10-03T08:00:59.611" v="6716" actId="20577"/>
          <ac:spMkLst>
            <pc:docMk/>
            <pc:sldMk cId="441067680" sldId="2482"/>
            <ac:spMk id="9" creationId="{CFE199EE-55DB-342D-CAD1-8048389B9F38}"/>
          </ac:spMkLst>
        </pc:spChg>
        <pc:spChg chg="add del mod">
          <ac:chgData name="Iñaki Val Beitia" userId="c091fdec-014d-40a0-997a-9f48f5a155e9" providerId="ADAL" clId="{30655A98-ADB6-44EE-8CD5-D395241E6868}" dt="2024-10-03T13:57:03.942" v="10729" actId="20577"/>
          <ac:spMkLst>
            <pc:docMk/>
            <pc:sldMk cId="441067680" sldId="2482"/>
            <ac:spMk id="11" creationId="{D99B986B-1102-30E3-EF98-45AC0289FCCD}"/>
          </ac:spMkLst>
        </pc:spChg>
        <pc:picChg chg="add mod">
          <ac:chgData name="Iñaki Val Beitia" userId="c091fdec-014d-40a0-997a-9f48f5a155e9" providerId="ADAL" clId="{30655A98-ADB6-44EE-8CD5-D395241E6868}" dt="2024-10-03T07:49:31.493" v="6652" actId="1076"/>
          <ac:picMkLst>
            <pc:docMk/>
            <pc:sldMk cId="441067680" sldId="2482"/>
            <ac:picMk id="7" creationId="{D2AACFBD-8DE6-41B6-207B-3DF06BA44AEF}"/>
          </ac:picMkLst>
        </pc:picChg>
        <pc:picChg chg="del">
          <ac:chgData name="Iñaki Val Beitia" userId="c091fdec-014d-40a0-997a-9f48f5a155e9" providerId="ADAL" clId="{30655A98-ADB6-44EE-8CD5-D395241E6868}" dt="2024-09-20T13:43:27.535" v="27" actId="478"/>
          <ac:picMkLst>
            <pc:docMk/>
            <pc:sldMk cId="441067680" sldId="2482"/>
            <ac:picMk id="8" creationId="{C1C03066-7A18-DA29-4B79-8834985993EC}"/>
          </ac:picMkLst>
        </pc:picChg>
      </pc:sldChg>
      <pc:sldChg chg="add">
        <pc:chgData name="Iñaki Val Beitia" userId="c091fdec-014d-40a0-997a-9f48f5a155e9" providerId="ADAL" clId="{30655A98-ADB6-44EE-8CD5-D395241E6868}" dt="2024-10-14T07:26:17.374" v="12932"/>
        <pc:sldMkLst>
          <pc:docMk/>
          <pc:sldMk cId="3204762678" sldId="2482"/>
        </pc:sldMkLst>
      </pc:sldChg>
      <pc:sldChg chg="addSp delSp modSp add del mod">
        <pc:chgData name="Iñaki Val Beitia" userId="c091fdec-014d-40a0-997a-9f48f5a155e9" providerId="ADAL" clId="{30655A98-ADB6-44EE-8CD5-D395241E6868}" dt="2024-10-14T07:26:12.945" v="12931" actId="2696"/>
        <pc:sldMkLst>
          <pc:docMk/>
          <pc:sldMk cId="468110142" sldId="2483"/>
        </pc:sldMkLst>
        <pc:spChg chg="add del mod">
          <ac:chgData name="Iñaki Val Beitia" userId="c091fdec-014d-40a0-997a-9f48f5a155e9" providerId="ADAL" clId="{30655A98-ADB6-44EE-8CD5-D395241E6868}" dt="2024-10-03T08:22:23.306" v="7148" actId="478"/>
          <ac:spMkLst>
            <pc:docMk/>
            <pc:sldMk cId="468110142" sldId="2483"/>
            <ac:spMk id="7" creationId="{3C34F55B-E9EA-17A1-4131-F99F0993C930}"/>
          </ac:spMkLst>
        </pc:spChg>
        <pc:spChg chg="add del mod">
          <ac:chgData name="Iñaki Val Beitia" userId="c091fdec-014d-40a0-997a-9f48f5a155e9" providerId="ADAL" clId="{30655A98-ADB6-44EE-8CD5-D395241E6868}" dt="2024-10-14T07:17:59.284" v="12676" actId="403"/>
          <ac:spMkLst>
            <pc:docMk/>
            <pc:sldMk cId="468110142" sldId="2483"/>
            <ac:spMk id="8" creationId="{6CF1A70B-6C39-B9B5-37EC-CD53958FEFBD}"/>
          </ac:spMkLst>
        </pc:spChg>
        <pc:spChg chg="del mod">
          <ac:chgData name="Iñaki Val Beitia" userId="c091fdec-014d-40a0-997a-9f48f5a155e9" providerId="ADAL" clId="{30655A98-ADB6-44EE-8CD5-D395241E6868}" dt="2024-10-03T08:22:21.377" v="7147" actId="478"/>
          <ac:spMkLst>
            <pc:docMk/>
            <pc:sldMk cId="468110142" sldId="2483"/>
            <ac:spMk id="13" creationId="{13B8A3BF-BCCD-44FC-3732-947F2F4D52D6}"/>
          </ac:spMkLst>
        </pc:spChg>
        <pc:picChg chg="add del mod">
          <ac:chgData name="Iñaki Val Beitia" userId="c091fdec-014d-40a0-997a-9f48f5a155e9" providerId="ADAL" clId="{30655A98-ADB6-44EE-8CD5-D395241E6868}" dt="2024-09-20T13:59:09.094" v="131" actId="478"/>
          <ac:picMkLst>
            <pc:docMk/>
            <pc:sldMk cId="468110142" sldId="2483"/>
            <ac:picMk id="7" creationId="{B85A1D66-2E56-8AF1-6425-576D38A5EAA6}"/>
          </ac:picMkLst>
        </pc:picChg>
        <pc:picChg chg="add mod">
          <ac:chgData name="Iñaki Val Beitia" userId="c091fdec-014d-40a0-997a-9f48f5a155e9" providerId="ADAL" clId="{30655A98-ADB6-44EE-8CD5-D395241E6868}" dt="2024-09-20T13:55:33.449" v="124" actId="1076"/>
          <ac:picMkLst>
            <pc:docMk/>
            <pc:sldMk cId="468110142" sldId="2483"/>
            <ac:picMk id="9" creationId="{02E2D952-C576-911C-820C-8A585D034082}"/>
          </ac:picMkLst>
        </pc:picChg>
        <pc:picChg chg="del">
          <ac:chgData name="Iñaki Val Beitia" userId="c091fdec-014d-40a0-997a-9f48f5a155e9" providerId="ADAL" clId="{30655A98-ADB6-44EE-8CD5-D395241E6868}" dt="2024-09-20T13:53:32.510" v="117" actId="478"/>
          <ac:picMkLst>
            <pc:docMk/>
            <pc:sldMk cId="468110142" sldId="2483"/>
            <ac:picMk id="11" creationId="{872AB6D7-EDD1-E0D9-B026-0AD25EAC6646}"/>
          </ac:picMkLst>
        </pc:picChg>
        <pc:picChg chg="add mod">
          <ac:chgData name="Iñaki Val Beitia" userId="c091fdec-014d-40a0-997a-9f48f5a155e9" providerId="ADAL" clId="{30655A98-ADB6-44EE-8CD5-D395241E6868}" dt="2024-09-23T12:47:55.247" v="1964" actId="1076"/>
          <ac:picMkLst>
            <pc:docMk/>
            <pc:sldMk cId="468110142" sldId="2483"/>
            <ac:picMk id="12" creationId="{B2A1335E-3144-501A-7DFA-031089ADD3E5}"/>
          </ac:picMkLst>
        </pc:picChg>
        <pc:picChg chg="del">
          <ac:chgData name="Iñaki Val Beitia" userId="c091fdec-014d-40a0-997a-9f48f5a155e9" providerId="ADAL" clId="{30655A98-ADB6-44EE-8CD5-D395241E6868}" dt="2024-09-20T13:55:24.455" v="122" actId="478"/>
          <ac:picMkLst>
            <pc:docMk/>
            <pc:sldMk cId="468110142" sldId="2483"/>
            <ac:picMk id="14" creationId="{391766A9-5EB0-7628-3EFA-BE7C8D418D36}"/>
          </ac:picMkLst>
        </pc:picChg>
      </pc:sldChg>
      <pc:sldChg chg="add">
        <pc:chgData name="Iñaki Val Beitia" userId="c091fdec-014d-40a0-997a-9f48f5a155e9" providerId="ADAL" clId="{30655A98-ADB6-44EE-8CD5-D395241E6868}" dt="2024-10-14T07:26:17.374" v="12932"/>
        <pc:sldMkLst>
          <pc:docMk/>
          <pc:sldMk cId="3679551946" sldId="2483"/>
        </pc:sldMkLst>
      </pc:sldChg>
      <pc:sldChg chg="addSp delSp modSp add del mod">
        <pc:chgData name="Iñaki Val Beitia" userId="c091fdec-014d-40a0-997a-9f48f5a155e9" providerId="ADAL" clId="{30655A98-ADB6-44EE-8CD5-D395241E6868}" dt="2024-10-14T07:26:12.945" v="12931" actId="2696"/>
        <pc:sldMkLst>
          <pc:docMk/>
          <pc:sldMk cId="1609531264" sldId="2484"/>
        </pc:sldMkLst>
        <pc:spChg chg="mod">
          <ac:chgData name="Iñaki Val Beitia" userId="c091fdec-014d-40a0-997a-9f48f5a155e9" providerId="ADAL" clId="{30655A98-ADB6-44EE-8CD5-D395241E6868}" dt="2024-10-14T07:21:42.136" v="12677" actId="20577"/>
          <ac:spMkLst>
            <pc:docMk/>
            <pc:sldMk cId="1609531264" sldId="2484"/>
            <ac:spMk id="13" creationId="{13B8A3BF-BCCD-44FC-3732-947F2F4D52D6}"/>
          </ac:spMkLst>
        </pc:spChg>
        <pc:picChg chg="del">
          <ac:chgData name="Iñaki Val Beitia" userId="c091fdec-014d-40a0-997a-9f48f5a155e9" providerId="ADAL" clId="{30655A98-ADB6-44EE-8CD5-D395241E6868}" dt="2024-09-20T13:56:51.688" v="125" actId="478"/>
          <ac:picMkLst>
            <pc:docMk/>
            <pc:sldMk cId="1609531264" sldId="2484"/>
            <ac:picMk id="7" creationId="{4DBC21B8-09E3-B885-81BF-041EC9988DE2}"/>
          </ac:picMkLst>
        </pc:picChg>
        <pc:picChg chg="add del mod">
          <ac:chgData name="Iñaki Val Beitia" userId="c091fdec-014d-40a0-997a-9f48f5a155e9" providerId="ADAL" clId="{30655A98-ADB6-44EE-8CD5-D395241E6868}" dt="2024-09-20T13:58:35.616" v="128" actId="478"/>
          <ac:picMkLst>
            <pc:docMk/>
            <pc:sldMk cId="1609531264" sldId="2484"/>
            <ac:picMk id="8" creationId="{ACC660B6-AE26-7464-0022-B1C862A7B30F}"/>
          </ac:picMkLst>
        </pc:picChg>
        <pc:picChg chg="add mod">
          <ac:chgData name="Iñaki Val Beitia" userId="c091fdec-014d-40a0-997a-9f48f5a155e9" providerId="ADAL" clId="{30655A98-ADB6-44EE-8CD5-D395241E6868}" dt="2024-09-20T13:58:39" v="130" actId="1076"/>
          <ac:picMkLst>
            <pc:docMk/>
            <pc:sldMk cId="1609531264" sldId="2484"/>
            <ac:picMk id="10" creationId="{EF5C520C-41C7-0439-8952-C967F6FA06CE}"/>
          </ac:picMkLst>
        </pc:picChg>
      </pc:sldChg>
      <pc:sldChg chg="add">
        <pc:chgData name="Iñaki Val Beitia" userId="c091fdec-014d-40a0-997a-9f48f5a155e9" providerId="ADAL" clId="{30655A98-ADB6-44EE-8CD5-D395241E6868}" dt="2024-10-14T07:26:17.374" v="12932"/>
        <pc:sldMkLst>
          <pc:docMk/>
          <pc:sldMk cId="2390517738" sldId="2484"/>
        </pc:sldMkLst>
      </pc:sldChg>
      <pc:sldChg chg="delSp modSp add mod">
        <pc:chgData name="Iñaki Val Beitia" userId="c091fdec-014d-40a0-997a-9f48f5a155e9" providerId="ADAL" clId="{30655A98-ADB6-44EE-8CD5-D395241E6868}" dt="2024-10-02T19:57:25.648" v="6650" actId="20577"/>
        <pc:sldMkLst>
          <pc:docMk/>
          <pc:sldMk cId="3215655440" sldId="2485"/>
        </pc:sldMkLst>
        <pc:spChg chg="mod">
          <ac:chgData name="Iñaki Val Beitia" userId="c091fdec-014d-40a0-997a-9f48f5a155e9" providerId="ADAL" clId="{30655A98-ADB6-44EE-8CD5-D395241E6868}" dt="2024-10-02T15:39:44.577" v="4394" actId="20577"/>
          <ac:spMkLst>
            <pc:docMk/>
            <pc:sldMk cId="3215655440" sldId="2485"/>
            <ac:spMk id="2" creationId="{39158B35-01C3-4236-A3CC-104A25433C80}"/>
          </ac:spMkLst>
        </pc:spChg>
        <pc:spChg chg="mod">
          <ac:chgData name="Iñaki Val Beitia" userId="c091fdec-014d-40a0-997a-9f48f5a155e9" providerId="ADAL" clId="{30655A98-ADB6-44EE-8CD5-D395241E6868}" dt="2024-10-02T19:57:25.648" v="6650" actId="20577"/>
          <ac:spMkLst>
            <pc:docMk/>
            <pc:sldMk cId="3215655440" sldId="2485"/>
            <ac:spMk id="3" creationId="{AAB7C2D3-2625-4C6E-88CD-D4F1A5F7AD56}"/>
          </ac:spMkLst>
        </pc:spChg>
        <pc:spChg chg="del">
          <ac:chgData name="Iñaki Val Beitia" userId="c091fdec-014d-40a0-997a-9f48f5a155e9" providerId="ADAL" clId="{30655A98-ADB6-44EE-8CD5-D395241E6868}" dt="2024-10-02T19:39:39.010" v="5953" actId="478"/>
          <ac:spMkLst>
            <pc:docMk/>
            <pc:sldMk cId="3215655440" sldId="2485"/>
            <ac:spMk id="8" creationId="{6FF70731-99CE-6B89-F5C1-67715088DA73}"/>
          </ac:spMkLst>
        </pc:spChg>
        <pc:spChg chg="del">
          <ac:chgData name="Iñaki Val Beitia" userId="c091fdec-014d-40a0-997a-9f48f5a155e9" providerId="ADAL" clId="{30655A98-ADB6-44EE-8CD5-D395241E6868}" dt="2024-10-02T19:39:39.010" v="5953" actId="478"/>
          <ac:spMkLst>
            <pc:docMk/>
            <pc:sldMk cId="3215655440" sldId="2485"/>
            <ac:spMk id="13" creationId="{C531B2BD-5AC5-5DD6-C472-22EE571018BA}"/>
          </ac:spMkLst>
        </pc:spChg>
        <pc:spChg chg="del">
          <ac:chgData name="Iñaki Val Beitia" userId="c091fdec-014d-40a0-997a-9f48f5a155e9" providerId="ADAL" clId="{30655A98-ADB6-44EE-8CD5-D395241E6868}" dt="2024-10-02T19:39:39.010" v="5953" actId="478"/>
          <ac:spMkLst>
            <pc:docMk/>
            <pc:sldMk cId="3215655440" sldId="2485"/>
            <ac:spMk id="14" creationId="{D5D5D5B0-4CC7-FAE4-AF5D-382E08893C7A}"/>
          </ac:spMkLst>
        </pc:spChg>
        <pc:spChg chg="del">
          <ac:chgData name="Iñaki Val Beitia" userId="c091fdec-014d-40a0-997a-9f48f5a155e9" providerId="ADAL" clId="{30655A98-ADB6-44EE-8CD5-D395241E6868}" dt="2024-10-02T19:39:59.314" v="5962" actId="478"/>
          <ac:spMkLst>
            <pc:docMk/>
            <pc:sldMk cId="3215655440" sldId="2485"/>
            <ac:spMk id="15" creationId="{BD2FA171-E871-7E7F-532F-A4EF210A6EB0}"/>
          </ac:spMkLst>
        </pc:spChg>
        <pc:spChg chg="del">
          <ac:chgData name="Iñaki Val Beitia" userId="c091fdec-014d-40a0-997a-9f48f5a155e9" providerId="ADAL" clId="{30655A98-ADB6-44EE-8CD5-D395241E6868}" dt="2024-10-02T19:39:39.010" v="5953" actId="478"/>
          <ac:spMkLst>
            <pc:docMk/>
            <pc:sldMk cId="3215655440" sldId="2485"/>
            <ac:spMk id="16" creationId="{FD5234C4-85D2-377B-2B4F-D497A00EC665}"/>
          </ac:spMkLst>
        </pc:spChg>
        <pc:spChg chg="del">
          <ac:chgData name="Iñaki Val Beitia" userId="c091fdec-014d-40a0-997a-9f48f5a155e9" providerId="ADAL" clId="{30655A98-ADB6-44EE-8CD5-D395241E6868}" dt="2024-10-02T19:39:44.568" v="5954" actId="478"/>
          <ac:spMkLst>
            <pc:docMk/>
            <pc:sldMk cId="3215655440" sldId="2485"/>
            <ac:spMk id="24" creationId="{5BB3BF20-CA45-D6C9-0D3E-EA6E4B66038B}"/>
          </ac:spMkLst>
        </pc:spChg>
        <pc:spChg chg="del">
          <ac:chgData name="Iñaki Val Beitia" userId="c091fdec-014d-40a0-997a-9f48f5a155e9" providerId="ADAL" clId="{30655A98-ADB6-44EE-8CD5-D395241E6868}" dt="2024-10-02T19:39:59.314" v="5962" actId="478"/>
          <ac:spMkLst>
            <pc:docMk/>
            <pc:sldMk cId="3215655440" sldId="2485"/>
            <ac:spMk id="80" creationId="{DBB1015B-FB41-FD87-573E-4E1683038397}"/>
          </ac:spMkLst>
        </pc:spChg>
        <pc:spChg chg="del">
          <ac:chgData name="Iñaki Val Beitia" userId="c091fdec-014d-40a0-997a-9f48f5a155e9" providerId="ADAL" clId="{30655A98-ADB6-44EE-8CD5-D395241E6868}" dt="2024-10-02T19:39:59.314" v="5962" actId="478"/>
          <ac:spMkLst>
            <pc:docMk/>
            <pc:sldMk cId="3215655440" sldId="2485"/>
            <ac:spMk id="81" creationId="{34AE7EE7-613C-A498-2CA3-006EDB4963CE}"/>
          </ac:spMkLst>
        </pc:spChg>
        <pc:spChg chg="del">
          <ac:chgData name="Iñaki Val Beitia" userId="c091fdec-014d-40a0-997a-9f48f5a155e9" providerId="ADAL" clId="{30655A98-ADB6-44EE-8CD5-D395241E6868}" dt="2024-10-02T19:39:59.314" v="5962" actId="478"/>
          <ac:spMkLst>
            <pc:docMk/>
            <pc:sldMk cId="3215655440" sldId="2485"/>
            <ac:spMk id="88" creationId="{F0D0A572-FBF6-4B56-4191-B1693B317807}"/>
          </ac:spMkLst>
        </pc:spChg>
        <pc:spChg chg="del">
          <ac:chgData name="Iñaki Val Beitia" userId="c091fdec-014d-40a0-997a-9f48f5a155e9" providerId="ADAL" clId="{30655A98-ADB6-44EE-8CD5-D395241E6868}" dt="2024-10-02T19:39:55.030" v="5961" actId="478"/>
          <ac:spMkLst>
            <pc:docMk/>
            <pc:sldMk cId="3215655440" sldId="2485"/>
            <ac:spMk id="91" creationId="{22FF0905-0DD6-A0D6-4C99-1A90C08B4A91}"/>
          </ac:spMkLst>
        </pc:spChg>
        <pc:spChg chg="del">
          <ac:chgData name="Iñaki Val Beitia" userId="c091fdec-014d-40a0-997a-9f48f5a155e9" providerId="ADAL" clId="{30655A98-ADB6-44EE-8CD5-D395241E6868}" dt="2024-10-02T19:39:39.010" v="5953" actId="478"/>
          <ac:spMkLst>
            <pc:docMk/>
            <pc:sldMk cId="3215655440" sldId="2485"/>
            <ac:spMk id="118" creationId="{57BB007F-559D-3C04-7CF1-406BF5720E97}"/>
          </ac:spMkLst>
        </pc:spChg>
        <pc:spChg chg="del">
          <ac:chgData name="Iñaki Val Beitia" userId="c091fdec-014d-40a0-997a-9f48f5a155e9" providerId="ADAL" clId="{30655A98-ADB6-44EE-8CD5-D395241E6868}" dt="2024-10-02T19:39:39.010" v="5953" actId="478"/>
          <ac:spMkLst>
            <pc:docMk/>
            <pc:sldMk cId="3215655440" sldId="2485"/>
            <ac:spMk id="120" creationId="{7FBE6A86-5A40-B88D-81FE-93E30684B267}"/>
          </ac:spMkLst>
        </pc:spChg>
        <pc:spChg chg="del">
          <ac:chgData name="Iñaki Val Beitia" userId="c091fdec-014d-40a0-997a-9f48f5a155e9" providerId="ADAL" clId="{30655A98-ADB6-44EE-8CD5-D395241E6868}" dt="2024-10-02T19:39:44.568" v="5954" actId="478"/>
          <ac:spMkLst>
            <pc:docMk/>
            <pc:sldMk cId="3215655440" sldId="2485"/>
            <ac:spMk id="123" creationId="{9A7F99CD-4626-1EE7-3FF6-2136C56A834A}"/>
          </ac:spMkLst>
        </pc:spChg>
        <pc:spChg chg="del">
          <ac:chgData name="Iñaki Val Beitia" userId="c091fdec-014d-40a0-997a-9f48f5a155e9" providerId="ADAL" clId="{30655A98-ADB6-44EE-8CD5-D395241E6868}" dt="2024-10-02T19:39:46.776" v="5955" actId="478"/>
          <ac:spMkLst>
            <pc:docMk/>
            <pc:sldMk cId="3215655440" sldId="2485"/>
            <ac:spMk id="128" creationId="{884CF3AE-D6AE-5EAE-576B-FE422C89BDD5}"/>
          </ac:spMkLst>
        </pc:spChg>
        <pc:spChg chg="del">
          <ac:chgData name="Iñaki Val Beitia" userId="c091fdec-014d-40a0-997a-9f48f5a155e9" providerId="ADAL" clId="{30655A98-ADB6-44EE-8CD5-D395241E6868}" dt="2024-10-02T19:39:49.427" v="5956" actId="478"/>
          <ac:spMkLst>
            <pc:docMk/>
            <pc:sldMk cId="3215655440" sldId="2485"/>
            <ac:spMk id="137" creationId="{13F73BB7-6E43-8072-6642-2919E2D26647}"/>
          </ac:spMkLst>
        </pc:spChg>
        <pc:spChg chg="del">
          <ac:chgData name="Iñaki Val Beitia" userId="c091fdec-014d-40a0-997a-9f48f5a155e9" providerId="ADAL" clId="{30655A98-ADB6-44EE-8CD5-D395241E6868}" dt="2024-10-02T19:39:59.314" v="5962" actId="478"/>
          <ac:spMkLst>
            <pc:docMk/>
            <pc:sldMk cId="3215655440" sldId="2485"/>
            <ac:spMk id="138" creationId="{45A87BFC-763B-F5D0-D793-E18AF4231A30}"/>
          </ac:spMkLst>
        </pc:spChg>
        <pc:spChg chg="del">
          <ac:chgData name="Iñaki Val Beitia" userId="c091fdec-014d-40a0-997a-9f48f5a155e9" providerId="ADAL" clId="{30655A98-ADB6-44EE-8CD5-D395241E6868}" dt="2024-10-02T19:39:46.776" v="5955" actId="478"/>
          <ac:spMkLst>
            <pc:docMk/>
            <pc:sldMk cId="3215655440" sldId="2485"/>
            <ac:spMk id="139" creationId="{EB2AB3B1-9AAC-FF63-A26E-5F7464DF764D}"/>
          </ac:spMkLst>
        </pc:spChg>
        <pc:spChg chg="del">
          <ac:chgData name="Iñaki Val Beitia" userId="c091fdec-014d-40a0-997a-9f48f5a155e9" providerId="ADAL" clId="{30655A98-ADB6-44EE-8CD5-D395241E6868}" dt="2024-10-02T19:39:39.010" v="5953" actId="478"/>
          <ac:spMkLst>
            <pc:docMk/>
            <pc:sldMk cId="3215655440" sldId="2485"/>
            <ac:spMk id="141" creationId="{A9686214-E0F8-08BD-B9A3-334CEE3A22E2}"/>
          </ac:spMkLst>
        </pc:spChg>
        <pc:spChg chg="del">
          <ac:chgData name="Iñaki Val Beitia" userId="c091fdec-014d-40a0-997a-9f48f5a155e9" providerId="ADAL" clId="{30655A98-ADB6-44EE-8CD5-D395241E6868}" dt="2024-10-02T19:39:46.776" v="5955" actId="478"/>
          <ac:spMkLst>
            <pc:docMk/>
            <pc:sldMk cId="3215655440" sldId="2485"/>
            <ac:spMk id="142" creationId="{62D84795-D156-7C82-FD05-EAD96BF60BF3}"/>
          </ac:spMkLst>
        </pc:spChg>
        <pc:grpChg chg="del">
          <ac:chgData name="Iñaki Val Beitia" userId="c091fdec-014d-40a0-997a-9f48f5a155e9" providerId="ADAL" clId="{30655A98-ADB6-44EE-8CD5-D395241E6868}" dt="2024-10-02T19:39:39.010" v="5953" actId="478"/>
          <ac:grpSpMkLst>
            <pc:docMk/>
            <pc:sldMk cId="3215655440" sldId="2485"/>
            <ac:grpSpMk id="39" creationId="{F75CF91D-CAD0-F559-6737-D060002BA897}"/>
          </ac:grpSpMkLst>
        </pc:grpChg>
        <pc:grpChg chg="del">
          <ac:chgData name="Iñaki Val Beitia" userId="c091fdec-014d-40a0-997a-9f48f5a155e9" providerId="ADAL" clId="{30655A98-ADB6-44EE-8CD5-D395241E6868}" dt="2024-10-02T19:39:39.010" v="5953" actId="478"/>
          <ac:grpSpMkLst>
            <pc:docMk/>
            <pc:sldMk cId="3215655440" sldId="2485"/>
            <ac:grpSpMk id="124" creationId="{BF589996-E580-8409-E982-65BC51E69563}"/>
          </ac:grpSpMkLst>
        </pc:grpChg>
        <pc:cxnChg chg="del">
          <ac:chgData name="Iñaki Val Beitia" userId="c091fdec-014d-40a0-997a-9f48f5a155e9" providerId="ADAL" clId="{30655A98-ADB6-44EE-8CD5-D395241E6868}" dt="2024-10-02T19:39:39.010" v="5953" actId="478"/>
          <ac:cxnSpMkLst>
            <pc:docMk/>
            <pc:sldMk cId="3215655440" sldId="2485"/>
            <ac:cxnSpMk id="7" creationId="{519B822A-1A68-A80B-FF41-C4520BFD2B2F}"/>
          </ac:cxnSpMkLst>
        </pc:cxnChg>
        <pc:cxnChg chg="del">
          <ac:chgData name="Iñaki Val Beitia" userId="c091fdec-014d-40a0-997a-9f48f5a155e9" providerId="ADAL" clId="{30655A98-ADB6-44EE-8CD5-D395241E6868}" dt="2024-10-02T19:39:59.314" v="5962" actId="478"/>
          <ac:cxnSpMkLst>
            <pc:docMk/>
            <pc:sldMk cId="3215655440" sldId="2485"/>
            <ac:cxnSpMk id="9" creationId="{DA38BF74-F2BC-8899-B58E-1B82DA801E07}"/>
          </ac:cxnSpMkLst>
        </pc:cxnChg>
        <pc:cxnChg chg="del">
          <ac:chgData name="Iñaki Val Beitia" userId="c091fdec-014d-40a0-997a-9f48f5a155e9" providerId="ADAL" clId="{30655A98-ADB6-44EE-8CD5-D395241E6868}" dt="2024-10-02T19:39:39.010" v="5953" actId="478"/>
          <ac:cxnSpMkLst>
            <pc:docMk/>
            <pc:sldMk cId="3215655440" sldId="2485"/>
            <ac:cxnSpMk id="12" creationId="{F93FE6CB-CED5-0C2C-B392-1BBA796B8205}"/>
          </ac:cxnSpMkLst>
        </pc:cxnChg>
        <pc:cxnChg chg="del">
          <ac:chgData name="Iñaki Val Beitia" userId="c091fdec-014d-40a0-997a-9f48f5a155e9" providerId="ADAL" clId="{30655A98-ADB6-44EE-8CD5-D395241E6868}" dt="2024-10-02T19:39:39.010" v="5953" actId="478"/>
          <ac:cxnSpMkLst>
            <pc:docMk/>
            <pc:sldMk cId="3215655440" sldId="2485"/>
            <ac:cxnSpMk id="22" creationId="{D6AE101B-D0ED-6FB3-B793-C93776419F22}"/>
          </ac:cxnSpMkLst>
        </pc:cxnChg>
        <pc:cxnChg chg="del">
          <ac:chgData name="Iñaki Val Beitia" userId="c091fdec-014d-40a0-997a-9f48f5a155e9" providerId="ADAL" clId="{30655A98-ADB6-44EE-8CD5-D395241E6868}" dt="2024-10-02T19:39:59.314" v="5962" actId="478"/>
          <ac:cxnSpMkLst>
            <pc:docMk/>
            <pc:sldMk cId="3215655440" sldId="2485"/>
            <ac:cxnSpMk id="23" creationId="{8AE0A41E-DF76-3D29-6BCD-0E66D96B25B3}"/>
          </ac:cxnSpMkLst>
        </pc:cxnChg>
        <pc:cxnChg chg="del">
          <ac:chgData name="Iñaki Val Beitia" userId="c091fdec-014d-40a0-997a-9f48f5a155e9" providerId="ADAL" clId="{30655A98-ADB6-44EE-8CD5-D395241E6868}" dt="2024-10-02T19:39:59.314" v="5962" actId="478"/>
          <ac:cxnSpMkLst>
            <pc:docMk/>
            <pc:sldMk cId="3215655440" sldId="2485"/>
            <ac:cxnSpMk id="89" creationId="{3B0EFEE8-FFB4-1406-6F4A-55D2C188D3C7}"/>
          </ac:cxnSpMkLst>
        </pc:cxnChg>
        <pc:cxnChg chg="del">
          <ac:chgData name="Iñaki Val Beitia" userId="c091fdec-014d-40a0-997a-9f48f5a155e9" providerId="ADAL" clId="{30655A98-ADB6-44EE-8CD5-D395241E6868}" dt="2024-10-02T19:39:53.183" v="5960" actId="478"/>
          <ac:cxnSpMkLst>
            <pc:docMk/>
            <pc:sldMk cId="3215655440" sldId="2485"/>
            <ac:cxnSpMk id="93" creationId="{D7C48F21-4F1D-6D5A-B442-E85DE10261E5}"/>
          </ac:cxnSpMkLst>
        </pc:cxnChg>
        <pc:cxnChg chg="del">
          <ac:chgData name="Iñaki Val Beitia" userId="c091fdec-014d-40a0-997a-9f48f5a155e9" providerId="ADAL" clId="{30655A98-ADB6-44EE-8CD5-D395241E6868}" dt="2024-10-02T19:39:52.329" v="5959" actId="478"/>
          <ac:cxnSpMkLst>
            <pc:docMk/>
            <pc:sldMk cId="3215655440" sldId="2485"/>
            <ac:cxnSpMk id="119" creationId="{201FAA8E-E59E-FA48-97E9-6F9431CC2C6F}"/>
          </ac:cxnSpMkLst>
        </pc:cxnChg>
        <pc:cxnChg chg="del">
          <ac:chgData name="Iñaki Val Beitia" userId="c091fdec-014d-40a0-997a-9f48f5a155e9" providerId="ADAL" clId="{30655A98-ADB6-44EE-8CD5-D395241E6868}" dt="2024-10-02T19:39:39.010" v="5953" actId="478"/>
          <ac:cxnSpMkLst>
            <pc:docMk/>
            <pc:sldMk cId="3215655440" sldId="2485"/>
            <ac:cxnSpMk id="121" creationId="{71CF79BA-0202-6752-1EF4-7F3AA314EE39}"/>
          </ac:cxnSpMkLst>
        </pc:cxnChg>
        <pc:cxnChg chg="del">
          <ac:chgData name="Iñaki Val Beitia" userId="c091fdec-014d-40a0-997a-9f48f5a155e9" providerId="ADAL" clId="{30655A98-ADB6-44EE-8CD5-D395241E6868}" dt="2024-10-02T19:39:50.304" v="5957" actId="478"/>
          <ac:cxnSpMkLst>
            <pc:docMk/>
            <pc:sldMk cId="3215655440" sldId="2485"/>
            <ac:cxnSpMk id="122" creationId="{AA8567DE-483C-3CBE-B268-F66DE06E660C}"/>
          </ac:cxnSpMkLst>
        </pc:cxnChg>
        <pc:cxnChg chg="del">
          <ac:chgData name="Iñaki Val Beitia" userId="c091fdec-014d-40a0-997a-9f48f5a155e9" providerId="ADAL" clId="{30655A98-ADB6-44EE-8CD5-D395241E6868}" dt="2024-10-02T19:39:51.295" v="5958" actId="478"/>
          <ac:cxnSpMkLst>
            <pc:docMk/>
            <pc:sldMk cId="3215655440" sldId="2485"/>
            <ac:cxnSpMk id="129" creationId="{4998E14B-5DE9-D428-7C30-923CD0C7FBAF}"/>
          </ac:cxnSpMkLst>
        </pc:cxnChg>
        <pc:cxnChg chg="del">
          <ac:chgData name="Iñaki Val Beitia" userId="c091fdec-014d-40a0-997a-9f48f5a155e9" providerId="ADAL" clId="{30655A98-ADB6-44EE-8CD5-D395241E6868}" dt="2024-10-02T19:39:39.010" v="5953" actId="478"/>
          <ac:cxnSpMkLst>
            <pc:docMk/>
            <pc:sldMk cId="3215655440" sldId="2485"/>
            <ac:cxnSpMk id="135" creationId="{7DD38A04-4028-05F9-D91B-1DDFD2010C06}"/>
          </ac:cxnSpMkLst>
        </pc:cxnChg>
        <pc:cxnChg chg="del">
          <ac:chgData name="Iñaki Val Beitia" userId="c091fdec-014d-40a0-997a-9f48f5a155e9" providerId="ADAL" clId="{30655A98-ADB6-44EE-8CD5-D395241E6868}" dt="2024-10-02T19:39:39.010" v="5953" actId="478"/>
          <ac:cxnSpMkLst>
            <pc:docMk/>
            <pc:sldMk cId="3215655440" sldId="2485"/>
            <ac:cxnSpMk id="140" creationId="{C40F85AD-1A7E-6005-BE7D-EF04A911D108}"/>
          </ac:cxnSpMkLst>
        </pc:cxnChg>
        <pc:cxnChg chg="del">
          <ac:chgData name="Iñaki Val Beitia" userId="c091fdec-014d-40a0-997a-9f48f5a155e9" providerId="ADAL" clId="{30655A98-ADB6-44EE-8CD5-D395241E6868}" dt="2024-10-02T19:39:46.776" v="5955" actId="478"/>
          <ac:cxnSpMkLst>
            <pc:docMk/>
            <pc:sldMk cId="3215655440" sldId="2485"/>
            <ac:cxnSpMk id="143" creationId="{BF087C1A-E39E-84EE-BD19-C463A5133E0F}"/>
          </ac:cxnSpMkLst>
        </pc:cxnChg>
      </pc:sldChg>
      <pc:sldChg chg="add del">
        <pc:chgData name="Iñaki Val Beitia" userId="c091fdec-014d-40a0-997a-9f48f5a155e9" providerId="ADAL" clId="{30655A98-ADB6-44EE-8CD5-D395241E6868}" dt="2024-09-23T12:46:25.512" v="1941" actId="47"/>
        <pc:sldMkLst>
          <pc:docMk/>
          <pc:sldMk cId="824108872" sldId="2486"/>
        </pc:sldMkLst>
      </pc:sldChg>
      <pc:sldChg chg="addSp delSp modSp add mod">
        <pc:chgData name="Iñaki Val Beitia" userId="c091fdec-014d-40a0-997a-9f48f5a155e9" providerId="ADAL" clId="{30655A98-ADB6-44EE-8CD5-D395241E6868}" dt="2024-10-04T10:54:12.772" v="12619" actId="20577"/>
        <pc:sldMkLst>
          <pc:docMk/>
          <pc:sldMk cId="4273396066" sldId="2487"/>
        </pc:sldMkLst>
        <pc:spChg chg="del mod">
          <ac:chgData name="Iñaki Val Beitia" userId="c091fdec-014d-40a0-997a-9f48f5a155e9" providerId="ADAL" clId="{30655A98-ADB6-44EE-8CD5-D395241E6868}" dt="2024-09-23T12:46:52.857" v="1956" actId="478"/>
          <ac:spMkLst>
            <pc:docMk/>
            <pc:sldMk cId="4273396066" sldId="2487"/>
            <ac:spMk id="2" creationId="{11F601F6-D253-E91E-612F-5DFF4D6E5FF5}"/>
          </ac:spMkLst>
        </pc:spChg>
        <pc:spChg chg="add del mod">
          <ac:chgData name="Iñaki Val Beitia" userId="c091fdec-014d-40a0-997a-9f48f5a155e9" providerId="ADAL" clId="{30655A98-ADB6-44EE-8CD5-D395241E6868}" dt="2024-09-23T12:46:54.971" v="1957" actId="478"/>
          <ac:spMkLst>
            <pc:docMk/>
            <pc:sldMk cId="4273396066" sldId="2487"/>
            <ac:spMk id="7" creationId="{AA358CE4-5590-E628-B706-BCD9B40F3F5A}"/>
          </ac:spMkLst>
        </pc:spChg>
        <pc:spChg chg="add mod">
          <ac:chgData name="Iñaki Val Beitia" userId="c091fdec-014d-40a0-997a-9f48f5a155e9" providerId="ADAL" clId="{30655A98-ADB6-44EE-8CD5-D395241E6868}" dt="2024-10-03T14:40:50.690" v="11161" actId="20577"/>
          <ac:spMkLst>
            <pc:docMk/>
            <pc:sldMk cId="4273396066" sldId="2487"/>
            <ac:spMk id="8" creationId="{398F391D-5583-CCBC-CE19-79A73088CE03}"/>
          </ac:spMkLst>
        </pc:spChg>
        <pc:spChg chg="mod">
          <ac:chgData name="Iñaki Val Beitia" userId="c091fdec-014d-40a0-997a-9f48f5a155e9" providerId="ADAL" clId="{30655A98-ADB6-44EE-8CD5-D395241E6868}" dt="2024-10-04T10:54:12.772" v="12619" actId="20577"/>
          <ac:spMkLst>
            <pc:docMk/>
            <pc:sldMk cId="4273396066" sldId="2487"/>
            <ac:spMk id="27" creationId="{E7DEC1D6-DA98-A586-28FE-C0321BE89D5C}"/>
          </ac:spMkLst>
        </pc:spChg>
      </pc:sldChg>
      <pc:sldChg chg="delSp modSp add del mod">
        <pc:chgData name="Iñaki Val Beitia" userId="c091fdec-014d-40a0-997a-9f48f5a155e9" providerId="ADAL" clId="{30655A98-ADB6-44EE-8CD5-D395241E6868}" dt="2024-10-02T14:46:55.398" v="4376" actId="47"/>
        <pc:sldMkLst>
          <pc:docMk/>
          <pc:sldMk cId="3376158402" sldId="2488"/>
        </pc:sldMkLst>
        <pc:spChg chg="mod">
          <ac:chgData name="Iñaki Val Beitia" userId="c091fdec-014d-40a0-997a-9f48f5a155e9" providerId="ADAL" clId="{30655A98-ADB6-44EE-8CD5-D395241E6868}" dt="2024-09-26T13:52:15.221" v="3369" actId="20577"/>
          <ac:spMkLst>
            <pc:docMk/>
            <pc:sldMk cId="3376158402" sldId="2488"/>
            <ac:spMk id="3" creationId="{5ADB85B2-F848-8EF3-D0E4-AB034CD6CAED}"/>
          </ac:spMkLst>
        </pc:spChg>
        <pc:picChg chg="del">
          <ac:chgData name="Iñaki Val Beitia" userId="c091fdec-014d-40a0-997a-9f48f5a155e9" providerId="ADAL" clId="{30655A98-ADB6-44EE-8CD5-D395241E6868}" dt="2024-09-26T13:51:16.322" v="3250" actId="478"/>
          <ac:picMkLst>
            <pc:docMk/>
            <pc:sldMk cId="3376158402" sldId="2488"/>
            <ac:picMk id="87" creationId="{FE1B2DB5-A7F3-C5C1-4AFB-66E089CCCF58}"/>
          </ac:picMkLst>
        </pc:picChg>
      </pc:sldChg>
      <pc:sldChg chg="addSp delSp modSp add mod ord">
        <pc:chgData name="Iñaki Val Beitia" userId="c091fdec-014d-40a0-997a-9f48f5a155e9" providerId="ADAL" clId="{30655A98-ADB6-44EE-8CD5-D395241E6868}" dt="2024-10-03T14:46:44.509" v="11309" actId="20577"/>
        <pc:sldMkLst>
          <pc:docMk/>
          <pc:sldMk cId="4003407100" sldId="2489"/>
        </pc:sldMkLst>
        <pc:spChg chg="mod">
          <ac:chgData name="Iñaki Val Beitia" userId="c091fdec-014d-40a0-997a-9f48f5a155e9" providerId="ADAL" clId="{30655A98-ADB6-44EE-8CD5-D395241E6868}" dt="2024-10-03T14:46:44.509" v="11309" actId="20577"/>
          <ac:spMkLst>
            <pc:docMk/>
            <pc:sldMk cId="4003407100" sldId="2489"/>
            <ac:spMk id="3" creationId="{5ADB85B2-F848-8EF3-D0E4-AB034CD6CAED}"/>
          </ac:spMkLst>
        </pc:spChg>
        <pc:spChg chg="del">
          <ac:chgData name="Iñaki Val Beitia" userId="c091fdec-014d-40a0-997a-9f48f5a155e9" providerId="ADAL" clId="{30655A98-ADB6-44EE-8CD5-D395241E6868}" dt="2024-10-02T12:48:42.721" v="3533" actId="478"/>
          <ac:spMkLst>
            <pc:docMk/>
            <pc:sldMk cId="4003407100" sldId="2489"/>
            <ac:spMk id="7" creationId="{1B282288-18F9-AB80-F414-3899371A8950}"/>
          </ac:spMkLst>
        </pc:spChg>
        <pc:spChg chg="mod">
          <ac:chgData name="Iñaki Val Beitia" userId="c091fdec-014d-40a0-997a-9f48f5a155e9" providerId="ADAL" clId="{30655A98-ADB6-44EE-8CD5-D395241E6868}" dt="2024-10-02T13:03:06.186" v="3538"/>
          <ac:spMkLst>
            <pc:docMk/>
            <pc:sldMk cId="4003407100" sldId="2489"/>
            <ac:spMk id="9" creationId="{40C5DD84-6C26-FF14-4DB9-5ACF85DF6211}"/>
          </ac:spMkLst>
        </pc:spChg>
        <pc:spChg chg="mod">
          <ac:chgData name="Iñaki Val Beitia" userId="c091fdec-014d-40a0-997a-9f48f5a155e9" providerId="ADAL" clId="{30655A98-ADB6-44EE-8CD5-D395241E6868}" dt="2024-10-02T13:03:06.186" v="3538"/>
          <ac:spMkLst>
            <pc:docMk/>
            <pc:sldMk cId="4003407100" sldId="2489"/>
            <ac:spMk id="12" creationId="{1F7B21CC-26CF-F5E9-0CE0-25681C2C1945}"/>
          </ac:spMkLst>
        </pc:spChg>
        <pc:spChg chg="mod">
          <ac:chgData name="Iñaki Val Beitia" userId="c091fdec-014d-40a0-997a-9f48f5a155e9" providerId="ADAL" clId="{30655A98-ADB6-44EE-8CD5-D395241E6868}" dt="2024-10-02T13:03:06.186" v="3538"/>
          <ac:spMkLst>
            <pc:docMk/>
            <pc:sldMk cId="4003407100" sldId="2489"/>
            <ac:spMk id="13" creationId="{E9DEFDA4-6BF0-E264-97A8-BE9CF50A4410}"/>
          </ac:spMkLst>
        </pc:spChg>
        <pc:spChg chg="mod">
          <ac:chgData name="Iñaki Val Beitia" userId="c091fdec-014d-40a0-997a-9f48f5a155e9" providerId="ADAL" clId="{30655A98-ADB6-44EE-8CD5-D395241E6868}" dt="2024-10-02T13:03:06.186" v="3538"/>
          <ac:spMkLst>
            <pc:docMk/>
            <pc:sldMk cId="4003407100" sldId="2489"/>
            <ac:spMk id="14" creationId="{6A8BA81E-61BF-5731-EE51-E5F32418BD39}"/>
          </ac:spMkLst>
        </pc:spChg>
        <pc:spChg chg="mod">
          <ac:chgData name="Iñaki Val Beitia" userId="c091fdec-014d-40a0-997a-9f48f5a155e9" providerId="ADAL" clId="{30655A98-ADB6-44EE-8CD5-D395241E6868}" dt="2024-10-02T13:03:13.725" v="3540"/>
          <ac:spMkLst>
            <pc:docMk/>
            <pc:sldMk cId="4003407100" sldId="2489"/>
            <ac:spMk id="16" creationId="{85738B42-97DF-9B61-2044-BD22B40EC4A6}"/>
          </ac:spMkLst>
        </pc:spChg>
        <pc:spChg chg="mod">
          <ac:chgData name="Iñaki Val Beitia" userId="c091fdec-014d-40a0-997a-9f48f5a155e9" providerId="ADAL" clId="{30655A98-ADB6-44EE-8CD5-D395241E6868}" dt="2024-10-02T13:03:26.569" v="3543"/>
          <ac:spMkLst>
            <pc:docMk/>
            <pc:sldMk cId="4003407100" sldId="2489"/>
            <ac:spMk id="19" creationId="{9D6765BB-0608-1E63-509D-1DD68B1BB1CC}"/>
          </ac:spMkLst>
        </pc:spChg>
        <pc:spChg chg="mod">
          <ac:chgData name="Iñaki Val Beitia" userId="c091fdec-014d-40a0-997a-9f48f5a155e9" providerId="ADAL" clId="{30655A98-ADB6-44EE-8CD5-D395241E6868}" dt="2024-10-02T13:03:33.998" v="3544"/>
          <ac:spMkLst>
            <pc:docMk/>
            <pc:sldMk cId="4003407100" sldId="2489"/>
            <ac:spMk id="22" creationId="{EF92415F-F7C3-A52C-BC95-D31BA464EC3B}"/>
          </ac:spMkLst>
        </pc:spChg>
        <pc:grpChg chg="add del mod">
          <ac:chgData name="Iñaki Val Beitia" userId="c091fdec-014d-40a0-997a-9f48f5a155e9" providerId="ADAL" clId="{30655A98-ADB6-44EE-8CD5-D395241E6868}" dt="2024-10-02T14:46:30.062" v="4374" actId="478"/>
          <ac:grpSpMkLst>
            <pc:docMk/>
            <pc:sldMk cId="4003407100" sldId="2489"/>
            <ac:grpSpMk id="8" creationId="{5DB2E269-1792-BC49-E046-355EDD55434A}"/>
          </ac:grpSpMkLst>
        </pc:grpChg>
        <pc:grpChg chg="mod">
          <ac:chgData name="Iñaki Val Beitia" userId="c091fdec-014d-40a0-997a-9f48f5a155e9" providerId="ADAL" clId="{30655A98-ADB6-44EE-8CD5-D395241E6868}" dt="2024-10-02T13:03:06.186" v="3538"/>
          <ac:grpSpMkLst>
            <pc:docMk/>
            <pc:sldMk cId="4003407100" sldId="2489"/>
            <ac:grpSpMk id="10" creationId="{6B33F5B4-8464-CA19-82E0-1504A5EA435F}"/>
          </ac:grpSpMkLst>
        </pc:grpChg>
        <pc:grpChg chg="add del mod">
          <ac:chgData name="Iñaki Val Beitia" userId="c091fdec-014d-40a0-997a-9f48f5a155e9" providerId="ADAL" clId="{30655A98-ADB6-44EE-8CD5-D395241E6868}" dt="2024-10-02T13:04:40.556" v="3555" actId="478"/>
          <ac:grpSpMkLst>
            <pc:docMk/>
            <pc:sldMk cId="4003407100" sldId="2489"/>
            <ac:grpSpMk id="15" creationId="{54DBBE89-1C48-D581-EAE4-35FB43B753DA}"/>
          </ac:grpSpMkLst>
        </pc:grpChg>
        <pc:grpChg chg="add mod">
          <ac:chgData name="Iñaki Val Beitia" userId="c091fdec-014d-40a0-997a-9f48f5a155e9" providerId="ADAL" clId="{30655A98-ADB6-44EE-8CD5-D395241E6868}" dt="2024-10-02T13:03:26.569" v="3543"/>
          <ac:grpSpMkLst>
            <pc:docMk/>
            <pc:sldMk cId="4003407100" sldId="2489"/>
            <ac:grpSpMk id="18" creationId="{7C180A92-C76B-1D82-FD0E-AA278DFDDA1C}"/>
          </ac:grpSpMkLst>
        </pc:grpChg>
        <pc:grpChg chg="add del mod">
          <ac:chgData name="Iñaki Val Beitia" userId="c091fdec-014d-40a0-997a-9f48f5a155e9" providerId="ADAL" clId="{30655A98-ADB6-44EE-8CD5-D395241E6868}" dt="2024-10-02T14:46:29.366" v="4373" actId="478"/>
          <ac:grpSpMkLst>
            <pc:docMk/>
            <pc:sldMk cId="4003407100" sldId="2489"/>
            <ac:grpSpMk id="21" creationId="{DA26DCD1-3D88-720D-8C34-DA41AB358BBF}"/>
          </ac:grpSpMkLst>
        </pc:grpChg>
        <pc:picChg chg="mod">
          <ac:chgData name="Iñaki Val Beitia" userId="c091fdec-014d-40a0-997a-9f48f5a155e9" providerId="ADAL" clId="{30655A98-ADB6-44EE-8CD5-D395241E6868}" dt="2024-10-02T13:03:06.186" v="3538"/>
          <ac:picMkLst>
            <pc:docMk/>
            <pc:sldMk cId="4003407100" sldId="2489"/>
            <ac:picMk id="11" creationId="{EF4FA6F0-8A64-3461-2A07-4CE75D6003E6}"/>
          </ac:picMkLst>
        </pc:picChg>
        <pc:picChg chg="mod">
          <ac:chgData name="Iñaki Val Beitia" userId="c091fdec-014d-40a0-997a-9f48f5a155e9" providerId="ADAL" clId="{30655A98-ADB6-44EE-8CD5-D395241E6868}" dt="2024-10-02T13:03:13.725" v="3540"/>
          <ac:picMkLst>
            <pc:docMk/>
            <pc:sldMk cId="4003407100" sldId="2489"/>
            <ac:picMk id="17" creationId="{49D93D34-3868-28AE-87CB-32D6A9756CE9}"/>
          </ac:picMkLst>
        </pc:picChg>
        <pc:picChg chg="mod">
          <ac:chgData name="Iñaki Val Beitia" userId="c091fdec-014d-40a0-997a-9f48f5a155e9" providerId="ADAL" clId="{30655A98-ADB6-44EE-8CD5-D395241E6868}" dt="2024-10-02T13:03:26.569" v="3543"/>
          <ac:picMkLst>
            <pc:docMk/>
            <pc:sldMk cId="4003407100" sldId="2489"/>
            <ac:picMk id="20" creationId="{70A5879D-70E4-12D0-8DCF-5BAD106512BD}"/>
          </ac:picMkLst>
        </pc:picChg>
        <pc:picChg chg="mod">
          <ac:chgData name="Iñaki Val Beitia" userId="c091fdec-014d-40a0-997a-9f48f5a155e9" providerId="ADAL" clId="{30655A98-ADB6-44EE-8CD5-D395241E6868}" dt="2024-10-02T13:03:33.998" v="3544"/>
          <ac:picMkLst>
            <pc:docMk/>
            <pc:sldMk cId="4003407100" sldId="2489"/>
            <ac:picMk id="23" creationId="{367BD48F-2889-B687-5975-5EA51DEBBBFF}"/>
          </ac:picMkLst>
        </pc:picChg>
      </pc:sldChg>
      <pc:sldChg chg="add del">
        <pc:chgData name="Iñaki Val Beitia" userId="c091fdec-014d-40a0-997a-9f48f5a155e9" providerId="ADAL" clId="{30655A98-ADB6-44EE-8CD5-D395241E6868}" dt="2024-10-02T13:02:58.336" v="3537"/>
        <pc:sldMkLst>
          <pc:docMk/>
          <pc:sldMk cId="1268026406" sldId="2490"/>
        </pc:sldMkLst>
      </pc:sldChg>
      <pc:sldChg chg="addSp delSp modSp add mod">
        <pc:chgData name="Iñaki Val Beitia" userId="c091fdec-014d-40a0-997a-9f48f5a155e9" providerId="ADAL" clId="{30655A98-ADB6-44EE-8CD5-D395241E6868}" dt="2024-10-03T14:39:19.091" v="11148" actId="20577"/>
        <pc:sldMkLst>
          <pc:docMk/>
          <pc:sldMk cId="1898024110" sldId="2490"/>
        </pc:sldMkLst>
        <pc:spChg chg="mod">
          <ac:chgData name="Iñaki Val Beitia" userId="c091fdec-014d-40a0-997a-9f48f5a155e9" providerId="ADAL" clId="{30655A98-ADB6-44EE-8CD5-D395241E6868}" dt="2024-10-03T14:39:19.091" v="11148" actId="20577"/>
          <ac:spMkLst>
            <pc:docMk/>
            <pc:sldMk cId="1898024110" sldId="2490"/>
            <ac:spMk id="2" creationId="{39158B35-01C3-4236-A3CC-104A25433C80}"/>
          </ac:spMkLst>
        </pc:spChg>
        <pc:spChg chg="del">
          <ac:chgData name="Iñaki Val Beitia" userId="c091fdec-014d-40a0-997a-9f48f5a155e9" providerId="ADAL" clId="{30655A98-ADB6-44EE-8CD5-D395241E6868}" dt="2024-10-03T12:41:13.488" v="8674" actId="478"/>
          <ac:spMkLst>
            <pc:docMk/>
            <pc:sldMk cId="1898024110" sldId="2490"/>
            <ac:spMk id="11" creationId="{C1D1FF69-CF42-0F23-4DFC-D20815D8F353}"/>
          </ac:spMkLst>
        </pc:spChg>
        <pc:spChg chg="del">
          <ac:chgData name="Iñaki Val Beitia" userId="c091fdec-014d-40a0-997a-9f48f5a155e9" providerId="ADAL" clId="{30655A98-ADB6-44EE-8CD5-D395241E6868}" dt="2024-10-03T12:41:15.029" v="8675" actId="478"/>
          <ac:spMkLst>
            <pc:docMk/>
            <pc:sldMk cId="1898024110" sldId="2490"/>
            <ac:spMk id="12" creationId="{40C86955-9274-3AF7-F2F4-F088E06CE5B2}"/>
          </ac:spMkLst>
        </pc:spChg>
        <pc:spChg chg="mod">
          <ac:chgData name="Iñaki Val Beitia" userId="c091fdec-014d-40a0-997a-9f48f5a155e9" providerId="ADAL" clId="{30655A98-ADB6-44EE-8CD5-D395241E6868}" dt="2024-10-03T13:56:55.505" v="10724" actId="20577"/>
          <ac:spMkLst>
            <pc:docMk/>
            <pc:sldMk cId="1898024110" sldId="2490"/>
            <ac:spMk id="13" creationId="{13B8A3BF-BCCD-44FC-3732-947F2F4D52D6}"/>
          </ac:spMkLst>
        </pc:spChg>
        <pc:picChg chg="add del mod">
          <ac:chgData name="Iñaki Val Beitia" userId="c091fdec-014d-40a0-997a-9f48f5a155e9" providerId="ADAL" clId="{30655A98-ADB6-44EE-8CD5-D395241E6868}" dt="2024-10-03T12:42:02.634" v="8706" actId="478"/>
          <ac:picMkLst>
            <pc:docMk/>
            <pc:sldMk cId="1898024110" sldId="2490"/>
            <ac:picMk id="3" creationId="{2E2FC2E1-AF5C-F85D-B42B-391580797DAF}"/>
          </ac:picMkLst>
        </pc:picChg>
        <pc:picChg chg="mod">
          <ac:chgData name="Iñaki Val Beitia" userId="c091fdec-014d-40a0-997a-9f48f5a155e9" providerId="ADAL" clId="{30655A98-ADB6-44EE-8CD5-D395241E6868}" dt="2024-10-03T12:41:19.744" v="8694" actId="1035"/>
          <ac:picMkLst>
            <pc:docMk/>
            <pc:sldMk cId="1898024110" sldId="2490"/>
            <ac:picMk id="7" creationId="{799D6A97-38FB-9F04-572F-2A41CD557D9E}"/>
          </ac:picMkLst>
        </pc:picChg>
        <pc:picChg chg="add mod">
          <ac:chgData name="Iñaki Val Beitia" userId="c091fdec-014d-40a0-997a-9f48f5a155e9" providerId="ADAL" clId="{30655A98-ADB6-44EE-8CD5-D395241E6868}" dt="2024-10-03T13:16:23.707" v="9388" actId="1076"/>
          <ac:picMkLst>
            <pc:docMk/>
            <pc:sldMk cId="1898024110" sldId="2490"/>
            <ac:picMk id="8" creationId="{64EA4CF2-3BE9-814F-9840-E1C7789C41B1}"/>
          </ac:picMkLst>
        </pc:picChg>
        <pc:picChg chg="add del mod">
          <ac:chgData name="Iñaki Val Beitia" userId="c091fdec-014d-40a0-997a-9f48f5a155e9" providerId="ADAL" clId="{30655A98-ADB6-44EE-8CD5-D395241E6868}" dt="2024-10-03T13:14:58.930" v="9336" actId="21"/>
          <ac:picMkLst>
            <pc:docMk/>
            <pc:sldMk cId="1898024110" sldId="2490"/>
            <ac:picMk id="9" creationId="{27078E0D-A4FA-A23D-A135-5B4477BE4618}"/>
          </ac:picMkLst>
        </pc:picChg>
        <pc:picChg chg="del">
          <ac:chgData name="Iñaki Val Beitia" userId="c091fdec-014d-40a0-997a-9f48f5a155e9" providerId="ADAL" clId="{30655A98-ADB6-44EE-8CD5-D395241E6868}" dt="2024-10-03T12:40:34.725" v="8670" actId="478"/>
          <ac:picMkLst>
            <pc:docMk/>
            <pc:sldMk cId="1898024110" sldId="2490"/>
            <ac:picMk id="10" creationId="{081DB38F-A54F-B98C-EA61-64BF2B17BBB6}"/>
          </ac:picMkLst>
        </pc:picChg>
      </pc:sldChg>
      <pc:sldChg chg="addSp delSp modSp add mod">
        <pc:chgData name="Iñaki Val Beitia" userId="c091fdec-014d-40a0-997a-9f48f5a155e9" providerId="ADAL" clId="{30655A98-ADB6-44EE-8CD5-D395241E6868}" dt="2024-10-03T14:39:23.158" v="11149" actId="20577"/>
        <pc:sldMkLst>
          <pc:docMk/>
          <pc:sldMk cId="2581147373" sldId="2491"/>
        </pc:sldMkLst>
        <pc:spChg chg="del">
          <ac:chgData name="Iñaki Val Beitia" userId="c091fdec-014d-40a0-997a-9f48f5a155e9" providerId="ADAL" clId="{30655A98-ADB6-44EE-8CD5-D395241E6868}" dt="2024-10-03T13:22:15.828" v="9668" actId="478"/>
          <ac:spMkLst>
            <pc:docMk/>
            <pc:sldMk cId="2581147373" sldId="2491"/>
            <ac:spMk id="2" creationId="{39158B35-01C3-4236-A3CC-104A25433C80}"/>
          </ac:spMkLst>
        </pc:spChg>
        <pc:spChg chg="mod">
          <ac:chgData name="Iñaki Val Beitia" userId="c091fdec-014d-40a0-997a-9f48f5a155e9" providerId="ADAL" clId="{30655A98-ADB6-44EE-8CD5-D395241E6868}" dt="2024-10-03T13:56:52.829" v="10723" actId="20577"/>
          <ac:spMkLst>
            <pc:docMk/>
            <pc:sldMk cId="2581147373" sldId="2491"/>
            <ac:spMk id="13" creationId="{13B8A3BF-BCCD-44FC-3732-947F2F4D52D6}"/>
          </ac:spMkLst>
        </pc:spChg>
        <pc:spChg chg="add del mod">
          <ac:chgData name="Iñaki Val Beitia" userId="c091fdec-014d-40a0-997a-9f48f5a155e9" providerId="ADAL" clId="{30655A98-ADB6-44EE-8CD5-D395241E6868}" dt="2024-10-03T13:22:18.749" v="9669" actId="478"/>
          <ac:spMkLst>
            <pc:docMk/>
            <pc:sldMk cId="2581147373" sldId="2491"/>
            <ac:spMk id="14" creationId="{FDEFB9B6-54CA-A693-84AC-1E9059A7E67C}"/>
          </ac:spMkLst>
        </pc:spChg>
        <pc:spChg chg="add mod">
          <ac:chgData name="Iñaki Val Beitia" userId="c091fdec-014d-40a0-997a-9f48f5a155e9" providerId="ADAL" clId="{30655A98-ADB6-44EE-8CD5-D395241E6868}" dt="2024-10-03T14:39:23.158" v="11149" actId="20577"/>
          <ac:spMkLst>
            <pc:docMk/>
            <pc:sldMk cId="2581147373" sldId="2491"/>
            <ac:spMk id="15" creationId="{8CAAB36A-3CED-4034-684D-BE71C24E5D1E}"/>
          </ac:spMkLst>
        </pc:spChg>
        <pc:picChg chg="del">
          <ac:chgData name="Iñaki Val Beitia" userId="c091fdec-014d-40a0-997a-9f48f5a155e9" providerId="ADAL" clId="{30655A98-ADB6-44EE-8CD5-D395241E6868}" dt="2024-10-03T12:41:30.387" v="8697" actId="478"/>
          <ac:picMkLst>
            <pc:docMk/>
            <pc:sldMk cId="2581147373" sldId="2491"/>
            <ac:picMk id="3" creationId="{2E2FC2E1-AF5C-F85D-B42B-391580797DAF}"/>
          </ac:picMkLst>
        </pc:picChg>
        <pc:picChg chg="del">
          <ac:chgData name="Iñaki Val Beitia" userId="c091fdec-014d-40a0-997a-9f48f5a155e9" providerId="ADAL" clId="{30655A98-ADB6-44EE-8CD5-D395241E6868}" dt="2024-10-03T12:41:29.960" v="8696" actId="478"/>
          <ac:picMkLst>
            <pc:docMk/>
            <pc:sldMk cId="2581147373" sldId="2491"/>
            <ac:picMk id="7" creationId="{799D6A97-38FB-9F04-572F-2A41CD557D9E}"/>
          </ac:picMkLst>
        </pc:picChg>
        <pc:picChg chg="add mod">
          <ac:chgData name="Iñaki Val Beitia" userId="c091fdec-014d-40a0-997a-9f48f5a155e9" providerId="ADAL" clId="{30655A98-ADB6-44EE-8CD5-D395241E6868}" dt="2024-10-03T12:41:37.590" v="8699" actId="1076"/>
          <ac:picMkLst>
            <pc:docMk/>
            <pc:sldMk cId="2581147373" sldId="2491"/>
            <ac:picMk id="8" creationId="{016C94CA-16CC-3820-CFA4-EC81EB43C241}"/>
          </ac:picMkLst>
        </pc:picChg>
        <pc:picChg chg="add del mod">
          <ac:chgData name="Iñaki Val Beitia" userId="c091fdec-014d-40a0-997a-9f48f5a155e9" providerId="ADAL" clId="{30655A98-ADB6-44EE-8CD5-D395241E6868}" dt="2024-10-03T12:42:00.392" v="8705" actId="21"/>
          <ac:picMkLst>
            <pc:docMk/>
            <pc:sldMk cId="2581147373" sldId="2491"/>
            <ac:picMk id="9" creationId="{27078E0D-A4FA-A23D-A135-5B4477BE4618}"/>
          </ac:picMkLst>
        </pc:picChg>
        <pc:picChg chg="add del mod">
          <ac:chgData name="Iñaki Val Beitia" userId="c091fdec-014d-40a0-997a-9f48f5a155e9" providerId="ADAL" clId="{30655A98-ADB6-44EE-8CD5-D395241E6868}" dt="2024-10-03T13:14:53.540" v="9333" actId="21"/>
          <ac:picMkLst>
            <pc:docMk/>
            <pc:sldMk cId="2581147373" sldId="2491"/>
            <ac:picMk id="10" creationId="{64EA4CF2-3BE9-814F-9840-E1C7789C41B1}"/>
          </ac:picMkLst>
        </pc:picChg>
        <pc:picChg chg="add mod">
          <ac:chgData name="Iñaki Val Beitia" userId="c091fdec-014d-40a0-997a-9f48f5a155e9" providerId="ADAL" clId="{30655A98-ADB6-44EE-8CD5-D395241E6868}" dt="2024-10-03T13:15:02.975" v="9338" actId="1076"/>
          <ac:picMkLst>
            <pc:docMk/>
            <pc:sldMk cId="2581147373" sldId="2491"/>
            <ac:picMk id="11" creationId="{27078E0D-A4FA-A23D-A135-5B4477BE4618}"/>
          </ac:picMkLst>
        </pc:picChg>
      </pc:sldChg>
      <pc:sldChg chg="addSp delSp modSp add mod">
        <pc:chgData name="Iñaki Val Beitia" userId="c091fdec-014d-40a0-997a-9f48f5a155e9" providerId="ADAL" clId="{30655A98-ADB6-44EE-8CD5-D395241E6868}" dt="2024-10-03T14:39:26.642" v="11150" actId="20577"/>
        <pc:sldMkLst>
          <pc:docMk/>
          <pc:sldMk cId="539201134" sldId="2492"/>
        </pc:sldMkLst>
        <pc:spChg chg="mod">
          <ac:chgData name="Iñaki Val Beitia" userId="c091fdec-014d-40a0-997a-9f48f5a155e9" providerId="ADAL" clId="{30655A98-ADB6-44EE-8CD5-D395241E6868}" dt="2024-10-03T14:39:26.642" v="11150" actId="20577"/>
          <ac:spMkLst>
            <pc:docMk/>
            <pc:sldMk cId="539201134" sldId="2492"/>
            <ac:spMk id="2" creationId="{39158B35-01C3-4236-A3CC-104A25433C80}"/>
          </ac:spMkLst>
        </pc:spChg>
        <pc:spChg chg="mod">
          <ac:chgData name="Iñaki Val Beitia" userId="c091fdec-014d-40a0-997a-9f48f5a155e9" providerId="ADAL" clId="{30655A98-ADB6-44EE-8CD5-D395241E6868}" dt="2024-10-03T13:56:49.832" v="10721" actId="20577"/>
          <ac:spMkLst>
            <pc:docMk/>
            <pc:sldMk cId="539201134" sldId="2492"/>
            <ac:spMk id="13" creationId="{13B8A3BF-BCCD-44FC-3732-947F2F4D52D6}"/>
          </ac:spMkLst>
        </pc:spChg>
        <pc:picChg chg="add mod">
          <ac:chgData name="Iñaki Val Beitia" userId="c091fdec-014d-40a0-997a-9f48f5a155e9" providerId="ADAL" clId="{30655A98-ADB6-44EE-8CD5-D395241E6868}" dt="2024-10-03T13:23:37.083" v="9681" actId="1076"/>
          <ac:picMkLst>
            <pc:docMk/>
            <pc:sldMk cId="539201134" sldId="2492"/>
            <ac:picMk id="3" creationId="{FA7A8E39-A926-D005-86EA-51E9F08DE6BF}"/>
          </ac:picMkLst>
        </pc:picChg>
        <pc:picChg chg="del">
          <ac:chgData name="Iñaki Val Beitia" userId="c091fdec-014d-40a0-997a-9f48f5a155e9" providerId="ADAL" clId="{30655A98-ADB6-44EE-8CD5-D395241E6868}" dt="2024-10-03T13:23:33.735" v="9679" actId="478"/>
          <ac:picMkLst>
            <pc:docMk/>
            <pc:sldMk cId="539201134" sldId="2492"/>
            <ac:picMk id="7" creationId="{799D6A97-38FB-9F04-572F-2A41CD557D9E}"/>
          </ac:picMkLst>
        </pc:picChg>
        <pc:picChg chg="del">
          <ac:chgData name="Iñaki Val Beitia" userId="c091fdec-014d-40a0-997a-9f48f5a155e9" providerId="ADAL" clId="{30655A98-ADB6-44EE-8CD5-D395241E6868}" dt="2024-10-03T13:23:38.328" v="9682" actId="478"/>
          <ac:picMkLst>
            <pc:docMk/>
            <pc:sldMk cId="539201134" sldId="2492"/>
            <ac:picMk id="8" creationId="{64EA4CF2-3BE9-814F-9840-E1C7789C41B1}"/>
          </ac:picMkLst>
        </pc:picChg>
        <pc:picChg chg="add mod">
          <ac:chgData name="Iñaki Val Beitia" userId="c091fdec-014d-40a0-997a-9f48f5a155e9" providerId="ADAL" clId="{30655A98-ADB6-44EE-8CD5-D395241E6868}" dt="2024-10-03T13:49:35.516" v="10261" actId="1076"/>
          <ac:picMkLst>
            <pc:docMk/>
            <pc:sldMk cId="539201134" sldId="2492"/>
            <ac:picMk id="9" creationId="{DCFD2EAA-FFF5-A70C-145E-F12994AF3685}"/>
          </ac:picMkLst>
        </pc:picChg>
      </pc:sldChg>
      <pc:sldChg chg="addSp delSp modSp add mod">
        <pc:chgData name="Iñaki Val Beitia" userId="c091fdec-014d-40a0-997a-9f48f5a155e9" providerId="ADAL" clId="{30655A98-ADB6-44EE-8CD5-D395241E6868}" dt="2024-10-14T08:11:58.934" v="13868" actId="20577"/>
        <pc:sldMkLst>
          <pc:docMk/>
          <pc:sldMk cId="3549786449" sldId="2493"/>
        </pc:sldMkLst>
        <pc:spChg chg="mod">
          <ac:chgData name="Iñaki Val Beitia" userId="c091fdec-014d-40a0-997a-9f48f5a155e9" providerId="ADAL" clId="{30655A98-ADB6-44EE-8CD5-D395241E6868}" dt="2024-10-03T14:39:30.535" v="11151" actId="20577"/>
          <ac:spMkLst>
            <pc:docMk/>
            <pc:sldMk cId="3549786449" sldId="2493"/>
            <ac:spMk id="2" creationId="{39158B35-01C3-4236-A3CC-104A25433C80}"/>
          </ac:spMkLst>
        </pc:spChg>
        <pc:spChg chg="mod">
          <ac:chgData name="Iñaki Val Beitia" userId="c091fdec-014d-40a0-997a-9f48f5a155e9" providerId="ADAL" clId="{30655A98-ADB6-44EE-8CD5-D395241E6868}" dt="2024-10-14T08:11:58.934" v="13868" actId="20577"/>
          <ac:spMkLst>
            <pc:docMk/>
            <pc:sldMk cId="3549786449" sldId="2493"/>
            <ac:spMk id="13" creationId="{13B8A3BF-BCCD-44FC-3732-947F2F4D52D6}"/>
          </ac:spMkLst>
        </pc:spChg>
        <pc:picChg chg="add mod">
          <ac:chgData name="Iñaki Val Beitia" userId="c091fdec-014d-40a0-997a-9f48f5a155e9" providerId="ADAL" clId="{30655A98-ADB6-44EE-8CD5-D395241E6868}" dt="2024-10-03T13:24:17.491" v="9690" actId="1076"/>
          <ac:picMkLst>
            <pc:docMk/>
            <pc:sldMk cId="3549786449" sldId="2493"/>
            <ac:picMk id="3" creationId="{28130BA6-1AE5-7670-4EBD-0E2C2BBEC6CC}"/>
          </ac:picMkLst>
        </pc:picChg>
        <pc:picChg chg="del">
          <ac:chgData name="Iñaki Val Beitia" userId="c091fdec-014d-40a0-997a-9f48f5a155e9" providerId="ADAL" clId="{30655A98-ADB6-44EE-8CD5-D395241E6868}" dt="2024-10-03T13:23:40.127" v="9683" actId="478"/>
          <ac:picMkLst>
            <pc:docMk/>
            <pc:sldMk cId="3549786449" sldId="2493"/>
            <ac:picMk id="7" creationId="{799D6A97-38FB-9F04-572F-2A41CD557D9E}"/>
          </ac:picMkLst>
        </pc:picChg>
        <pc:picChg chg="del">
          <ac:chgData name="Iñaki Val Beitia" userId="c091fdec-014d-40a0-997a-9f48f5a155e9" providerId="ADAL" clId="{30655A98-ADB6-44EE-8CD5-D395241E6868}" dt="2024-10-03T13:23:40.520" v="9684" actId="478"/>
          <ac:picMkLst>
            <pc:docMk/>
            <pc:sldMk cId="3549786449" sldId="2493"/>
            <ac:picMk id="8" creationId="{64EA4CF2-3BE9-814F-9840-E1C7789C41B1}"/>
          </ac:picMkLst>
        </pc:picChg>
        <pc:picChg chg="add mod">
          <ac:chgData name="Iñaki Val Beitia" userId="c091fdec-014d-40a0-997a-9f48f5a155e9" providerId="ADAL" clId="{30655A98-ADB6-44EE-8CD5-D395241E6868}" dt="2024-10-03T13:24:20.923" v="9691" actId="1076"/>
          <ac:picMkLst>
            <pc:docMk/>
            <pc:sldMk cId="3549786449" sldId="2493"/>
            <ac:picMk id="9" creationId="{843AF9C6-B866-3987-67AD-B9886B962D3F}"/>
          </ac:picMkLst>
        </pc:picChg>
      </pc:sldChg>
      <pc:sldChg chg="addSp delSp modSp add del mod">
        <pc:chgData name="Iñaki Val Beitia" userId="c091fdec-014d-40a0-997a-9f48f5a155e9" providerId="ADAL" clId="{30655A98-ADB6-44EE-8CD5-D395241E6868}" dt="2024-10-03T14:39:12.556" v="11146" actId="2696"/>
        <pc:sldMkLst>
          <pc:docMk/>
          <pc:sldMk cId="405809112" sldId="2494"/>
        </pc:sldMkLst>
        <pc:spChg chg="mod">
          <ac:chgData name="Iñaki Val Beitia" userId="c091fdec-014d-40a0-997a-9f48f5a155e9" providerId="ADAL" clId="{30655A98-ADB6-44EE-8CD5-D395241E6868}" dt="2024-10-03T14:32:10.280" v="11070" actId="20577"/>
          <ac:spMkLst>
            <pc:docMk/>
            <pc:sldMk cId="405809112" sldId="2494"/>
            <ac:spMk id="2" creationId="{39158B35-01C3-4236-A3CC-104A25433C80}"/>
          </ac:spMkLst>
        </pc:spChg>
        <pc:picChg chg="del">
          <ac:chgData name="Iñaki Val Beitia" userId="c091fdec-014d-40a0-997a-9f48f5a155e9" providerId="ADAL" clId="{30655A98-ADB6-44EE-8CD5-D395241E6868}" dt="2024-10-03T14:32:15.688" v="11071" actId="478"/>
          <ac:picMkLst>
            <pc:docMk/>
            <pc:sldMk cId="405809112" sldId="2494"/>
            <ac:picMk id="7" creationId="{799D6A97-38FB-9F04-572F-2A41CD557D9E}"/>
          </ac:picMkLst>
        </pc:picChg>
        <pc:picChg chg="del">
          <ac:chgData name="Iñaki Val Beitia" userId="c091fdec-014d-40a0-997a-9f48f5a155e9" providerId="ADAL" clId="{30655A98-ADB6-44EE-8CD5-D395241E6868}" dt="2024-10-03T14:34:20.826" v="11089" actId="478"/>
          <ac:picMkLst>
            <pc:docMk/>
            <pc:sldMk cId="405809112" sldId="2494"/>
            <ac:picMk id="8" creationId="{64EA4CF2-3BE9-814F-9840-E1C7789C41B1}"/>
          </ac:picMkLst>
        </pc:picChg>
        <pc:picChg chg="add mod">
          <ac:chgData name="Iñaki Val Beitia" userId="c091fdec-014d-40a0-997a-9f48f5a155e9" providerId="ADAL" clId="{30655A98-ADB6-44EE-8CD5-D395241E6868}" dt="2024-10-03T14:32:41.803" v="11080" actId="1076"/>
          <ac:picMkLst>
            <pc:docMk/>
            <pc:sldMk cId="405809112" sldId="2494"/>
            <ac:picMk id="9" creationId="{724ADC0F-C1EC-FE87-C6F6-131212A31B7C}"/>
          </ac:picMkLst>
        </pc:picChg>
        <pc:picChg chg="add mod">
          <ac:chgData name="Iñaki Val Beitia" userId="c091fdec-014d-40a0-997a-9f48f5a155e9" providerId="ADAL" clId="{30655A98-ADB6-44EE-8CD5-D395241E6868}" dt="2024-10-03T14:34:21.126" v="11090"/>
          <ac:picMkLst>
            <pc:docMk/>
            <pc:sldMk cId="405809112" sldId="2494"/>
            <ac:picMk id="10" creationId="{3F055EB8-770C-230F-8FD2-EDB2A751C9BF}"/>
          </ac:picMkLst>
        </pc:picChg>
      </pc:sldChg>
      <pc:sldChg chg="modSp add mod">
        <pc:chgData name="Iñaki Val Beitia" userId="c091fdec-014d-40a0-997a-9f48f5a155e9" providerId="ADAL" clId="{30655A98-ADB6-44EE-8CD5-D395241E6868}" dt="2024-10-03T18:57:32.578" v="11544" actId="20577"/>
        <pc:sldMkLst>
          <pc:docMk/>
          <pc:sldMk cId="820212929" sldId="2494"/>
        </pc:sldMkLst>
        <pc:spChg chg="mod">
          <ac:chgData name="Iñaki Val Beitia" userId="c091fdec-014d-40a0-997a-9f48f5a155e9" providerId="ADAL" clId="{30655A98-ADB6-44EE-8CD5-D395241E6868}" dt="2024-10-03T14:39:54.251" v="11152" actId="20577"/>
          <ac:spMkLst>
            <pc:docMk/>
            <pc:sldMk cId="820212929" sldId="2494"/>
            <ac:spMk id="2" creationId="{39158B35-01C3-4236-A3CC-104A25433C80}"/>
          </ac:spMkLst>
        </pc:spChg>
        <pc:spChg chg="mod">
          <ac:chgData name="Iñaki Val Beitia" userId="c091fdec-014d-40a0-997a-9f48f5a155e9" providerId="ADAL" clId="{30655A98-ADB6-44EE-8CD5-D395241E6868}" dt="2024-10-03T18:57:32.578" v="11544" actId="20577"/>
          <ac:spMkLst>
            <pc:docMk/>
            <pc:sldMk cId="820212929" sldId="2494"/>
            <ac:spMk id="13" creationId="{13B8A3BF-BCCD-44FC-3732-947F2F4D52D6}"/>
          </ac:spMkLst>
        </pc:spChg>
      </pc:sldChg>
      <pc:sldChg chg="add del">
        <pc:chgData name="Iñaki Val Beitia" userId="c091fdec-014d-40a0-997a-9f48f5a155e9" providerId="ADAL" clId="{30655A98-ADB6-44EE-8CD5-D395241E6868}" dt="2024-10-03T14:31:52.900" v="11064"/>
        <pc:sldMkLst>
          <pc:docMk/>
          <pc:sldMk cId="1751117033" sldId="2494"/>
        </pc:sldMkLst>
      </pc:sldChg>
      <pc:sldChg chg="addSp delSp modSp add del mod">
        <pc:chgData name="Iñaki Val Beitia" userId="c091fdec-014d-40a0-997a-9f48f5a155e9" providerId="ADAL" clId="{30655A98-ADB6-44EE-8CD5-D395241E6868}" dt="2024-10-03T14:39:12.556" v="11146" actId="2696"/>
        <pc:sldMkLst>
          <pc:docMk/>
          <pc:sldMk cId="533622604" sldId="2495"/>
        </pc:sldMkLst>
        <pc:spChg chg="mod">
          <ac:chgData name="Iñaki Val Beitia" userId="c091fdec-014d-40a0-997a-9f48f5a155e9" providerId="ADAL" clId="{30655A98-ADB6-44EE-8CD5-D395241E6868}" dt="2024-10-03T14:39:09.607" v="11145" actId="20577"/>
          <ac:spMkLst>
            <pc:docMk/>
            <pc:sldMk cId="533622604" sldId="2495"/>
            <ac:spMk id="15" creationId="{8CAAB36A-3CED-4034-684D-BE71C24E5D1E}"/>
          </ac:spMkLst>
        </pc:spChg>
        <pc:picChg chg="add del mod">
          <ac:chgData name="Iñaki Val Beitia" userId="c091fdec-014d-40a0-997a-9f48f5a155e9" providerId="ADAL" clId="{30655A98-ADB6-44EE-8CD5-D395241E6868}" dt="2024-10-03T14:34:17.342" v="11088" actId="21"/>
          <ac:picMkLst>
            <pc:docMk/>
            <pc:sldMk cId="533622604" sldId="2495"/>
            <ac:picMk id="3" creationId="{3F055EB8-770C-230F-8FD2-EDB2A751C9BF}"/>
          </ac:picMkLst>
        </pc:picChg>
        <pc:picChg chg="del">
          <ac:chgData name="Iñaki Val Beitia" userId="c091fdec-014d-40a0-997a-9f48f5a155e9" providerId="ADAL" clId="{30655A98-ADB6-44EE-8CD5-D395241E6868}" dt="2024-10-03T14:34:25.654" v="11091" actId="478"/>
          <ac:picMkLst>
            <pc:docMk/>
            <pc:sldMk cId="533622604" sldId="2495"/>
            <ac:picMk id="8" creationId="{016C94CA-16CC-3820-CFA4-EC81EB43C241}"/>
          </ac:picMkLst>
        </pc:picChg>
        <pc:picChg chg="add mod">
          <ac:chgData name="Iñaki Val Beitia" userId="c091fdec-014d-40a0-997a-9f48f5a155e9" providerId="ADAL" clId="{30655A98-ADB6-44EE-8CD5-D395241E6868}" dt="2024-10-03T14:36:20.749" v="11094" actId="1076"/>
          <ac:picMkLst>
            <pc:docMk/>
            <pc:sldMk cId="533622604" sldId="2495"/>
            <ac:picMk id="9" creationId="{2C8B1ED6-209C-FA9C-B908-3309F023C1FE}"/>
          </ac:picMkLst>
        </pc:picChg>
        <pc:picChg chg="del">
          <ac:chgData name="Iñaki Val Beitia" userId="c091fdec-014d-40a0-997a-9f48f5a155e9" providerId="ADAL" clId="{30655A98-ADB6-44EE-8CD5-D395241E6868}" dt="2024-10-03T14:34:01.841" v="11081" actId="478"/>
          <ac:picMkLst>
            <pc:docMk/>
            <pc:sldMk cId="533622604" sldId="2495"/>
            <ac:picMk id="11" creationId="{27078E0D-A4FA-A23D-A135-5B4477BE4618}"/>
          </ac:picMkLst>
        </pc:picChg>
        <pc:picChg chg="add mod">
          <ac:chgData name="Iñaki Val Beitia" userId="c091fdec-014d-40a0-997a-9f48f5a155e9" providerId="ADAL" clId="{30655A98-ADB6-44EE-8CD5-D395241E6868}" dt="2024-10-03T14:37:18.542" v="11098" actId="1076"/>
          <ac:picMkLst>
            <pc:docMk/>
            <pc:sldMk cId="533622604" sldId="2495"/>
            <ac:picMk id="12" creationId="{DAB98050-AF20-3F9D-05C3-D9A495E2C956}"/>
          </ac:picMkLst>
        </pc:picChg>
      </pc:sldChg>
      <pc:sldChg chg="modSp add mod">
        <pc:chgData name="Iñaki Val Beitia" userId="c091fdec-014d-40a0-997a-9f48f5a155e9" providerId="ADAL" clId="{30655A98-ADB6-44EE-8CD5-D395241E6868}" dt="2024-10-03T19:00:24.560" v="11752" actId="403"/>
        <pc:sldMkLst>
          <pc:docMk/>
          <pc:sldMk cId="2193514380" sldId="2495"/>
        </pc:sldMkLst>
        <pc:spChg chg="mod">
          <ac:chgData name="Iñaki Val Beitia" userId="c091fdec-014d-40a0-997a-9f48f5a155e9" providerId="ADAL" clId="{30655A98-ADB6-44EE-8CD5-D395241E6868}" dt="2024-10-03T19:00:24.560" v="11752" actId="403"/>
          <ac:spMkLst>
            <pc:docMk/>
            <pc:sldMk cId="2193514380" sldId="2495"/>
            <ac:spMk id="13" creationId="{13B8A3BF-BCCD-44FC-3732-947F2F4D52D6}"/>
          </ac:spMkLst>
        </pc:spChg>
        <pc:spChg chg="mod">
          <ac:chgData name="Iñaki Val Beitia" userId="c091fdec-014d-40a0-997a-9f48f5a155e9" providerId="ADAL" clId="{30655A98-ADB6-44EE-8CD5-D395241E6868}" dt="2024-10-03T14:49:48.565" v="11374" actId="20577"/>
          <ac:spMkLst>
            <pc:docMk/>
            <pc:sldMk cId="2193514380" sldId="2495"/>
            <ac:spMk id="15" creationId="{8CAAB36A-3CED-4034-684D-BE71C24E5D1E}"/>
          </ac:spMkLst>
        </pc:spChg>
      </pc:sldChg>
      <pc:sldChg chg="addSp delSp modSp add mod">
        <pc:chgData name="Iñaki Val Beitia" userId="c091fdec-014d-40a0-997a-9f48f5a155e9" providerId="ADAL" clId="{30655A98-ADB6-44EE-8CD5-D395241E6868}" dt="2024-10-14T08:25:58.042" v="14020" actId="20577"/>
        <pc:sldMkLst>
          <pc:docMk/>
          <pc:sldMk cId="2959789133" sldId="2496"/>
        </pc:sldMkLst>
        <pc:spChg chg="del">
          <ac:chgData name="Iñaki Val Beitia" userId="c091fdec-014d-40a0-997a-9f48f5a155e9" providerId="ADAL" clId="{30655A98-ADB6-44EE-8CD5-D395241E6868}" dt="2024-10-03T14:40:38.854" v="11155" actId="478"/>
          <ac:spMkLst>
            <pc:docMk/>
            <pc:sldMk cId="2959789133" sldId="2496"/>
            <ac:spMk id="2" creationId="{11F601F6-D253-E91E-612F-5DFF4D6E5FF5}"/>
          </ac:spMkLst>
        </pc:spChg>
        <pc:spChg chg="add del mod">
          <ac:chgData name="Iñaki Val Beitia" userId="c091fdec-014d-40a0-997a-9f48f5a155e9" providerId="ADAL" clId="{30655A98-ADB6-44EE-8CD5-D395241E6868}" dt="2024-10-03T14:40:42.004" v="11156" actId="478"/>
          <ac:spMkLst>
            <pc:docMk/>
            <pc:sldMk cId="2959789133" sldId="2496"/>
            <ac:spMk id="7" creationId="{842EAA6B-8F35-79FF-EFA6-AD0D057D0FCE}"/>
          </ac:spMkLst>
        </pc:spChg>
        <pc:spChg chg="add mod">
          <ac:chgData name="Iñaki Val Beitia" userId="c091fdec-014d-40a0-997a-9f48f5a155e9" providerId="ADAL" clId="{30655A98-ADB6-44EE-8CD5-D395241E6868}" dt="2024-10-03T14:40:42.302" v="11157"/>
          <ac:spMkLst>
            <pc:docMk/>
            <pc:sldMk cId="2959789133" sldId="2496"/>
            <ac:spMk id="8" creationId="{8ED1FA08-2525-CE8A-6C4D-AE717DAAE8D1}"/>
          </ac:spMkLst>
        </pc:spChg>
        <pc:spChg chg="mod">
          <ac:chgData name="Iñaki Val Beitia" userId="c091fdec-014d-40a0-997a-9f48f5a155e9" providerId="ADAL" clId="{30655A98-ADB6-44EE-8CD5-D395241E6868}" dt="2024-10-14T08:25:58.042" v="14020" actId="20577"/>
          <ac:spMkLst>
            <pc:docMk/>
            <pc:sldMk cId="2959789133" sldId="2496"/>
            <ac:spMk id="27" creationId="{E7DEC1D6-DA98-A586-28FE-C0321BE89D5C}"/>
          </ac:spMkLst>
        </pc:spChg>
      </pc:sldChg>
      <pc:sldChg chg="modSp add mod">
        <pc:chgData name="Iñaki Val Beitia" userId="c091fdec-014d-40a0-997a-9f48f5a155e9" providerId="ADAL" clId="{30655A98-ADB6-44EE-8CD5-D395241E6868}" dt="2024-10-14T08:25:39.129" v="14019" actId="20577"/>
        <pc:sldMkLst>
          <pc:docMk/>
          <pc:sldMk cId="2223503997" sldId="2497"/>
        </pc:sldMkLst>
        <pc:spChg chg="mod">
          <ac:chgData name="Iñaki Val Beitia" userId="c091fdec-014d-40a0-997a-9f48f5a155e9" providerId="ADAL" clId="{30655A98-ADB6-44EE-8CD5-D395241E6868}" dt="2024-10-14T08:25:39.129" v="14019" actId="20577"/>
          <ac:spMkLst>
            <pc:docMk/>
            <pc:sldMk cId="2223503997" sldId="2497"/>
            <ac:spMk id="3" creationId="{9808CE7A-D527-4870-88AB-0FA3AF6CB37A}"/>
          </ac:spMkLst>
        </pc:spChg>
      </pc:sldChg>
      <pc:sldChg chg="modSp add del mod">
        <pc:chgData name="Iñaki Val Beitia" userId="c091fdec-014d-40a0-997a-9f48f5a155e9" providerId="ADAL" clId="{30655A98-ADB6-44EE-8CD5-D395241E6868}" dt="2024-10-14T07:26:12.945" v="12931" actId="2696"/>
        <pc:sldMkLst>
          <pc:docMk/>
          <pc:sldMk cId="2295469778" sldId="2497"/>
        </pc:sldMkLst>
        <pc:spChg chg="mod">
          <ac:chgData name="Iñaki Val Beitia" userId="c091fdec-014d-40a0-997a-9f48f5a155e9" providerId="ADAL" clId="{30655A98-ADB6-44EE-8CD5-D395241E6868}" dt="2024-10-14T07:10:49.714" v="12657" actId="20577"/>
          <ac:spMkLst>
            <pc:docMk/>
            <pc:sldMk cId="2295469778" sldId="2497"/>
            <ac:spMk id="2" creationId="{BB564D6E-CA1C-45CB-8F4E-AACB1E5DCEF4}"/>
          </ac:spMkLst>
        </pc:spChg>
        <pc:spChg chg="mod">
          <ac:chgData name="Iñaki Val Beitia" userId="c091fdec-014d-40a0-997a-9f48f5a155e9" providerId="ADAL" clId="{30655A98-ADB6-44EE-8CD5-D395241E6868}" dt="2024-10-14T07:25:27.536" v="12930" actId="20577"/>
          <ac:spMkLst>
            <pc:docMk/>
            <pc:sldMk cId="2295469778" sldId="2497"/>
            <ac:spMk id="3" creationId="{9808CE7A-D527-4870-88AB-0FA3AF6CB37A}"/>
          </ac:spMkLst>
        </pc:spChg>
      </pc:sldChg>
      <pc:sldChg chg="add del">
        <pc:chgData name="Iñaki Val Beitia" userId="c091fdec-014d-40a0-997a-9f48f5a155e9" providerId="ADAL" clId="{30655A98-ADB6-44EE-8CD5-D395241E6868}" dt="2024-10-14T07:10:32.090" v="12634" actId="2696"/>
        <pc:sldMkLst>
          <pc:docMk/>
          <pc:sldMk cId="393263636" sldId="2498"/>
        </pc:sldMkLst>
      </pc:sldChg>
      <pc:sldChg chg="modSp add mod">
        <pc:chgData name="Iñaki Val Beitia" userId="c091fdec-014d-40a0-997a-9f48f5a155e9" providerId="ADAL" clId="{30655A98-ADB6-44EE-8CD5-D395241E6868}" dt="2024-10-30T13:04:59.103" v="14126" actId="20577"/>
        <pc:sldMkLst>
          <pc:docMk/>
          <pc:sldMk cId="1234654542" sldId="2498"/>
        </pc:sldMkLst>
        <pc:spChg chg="mod">
          <ac:chgData name="Iñaki Val Beitia" userId="c091fdec-014d-40a0-997a-9f48f5a155e9" providerId="ADAL" clId="{30655A98-ADB6-44EE-8CD5-D395241E6868}" dt="2024-10-14T07:11:01.886" v="12663" actId="20577"/>
          <ac:spMkLst>
            <pc:docMk/>
            <pc:sldMk cId="1234654542" sldId="2498"/>
            <ac:spMk id="2" creationId="{BB564D6E-CA1C-45CB-8F4E-AACB1E5DCEF4}"/>
          </ac:spMkLst>
        </pc:spChg>
        <pc:spChg chg="mod">
          <ac:chgData name="Iñaki Val Beitia" userId="c091fdec-014d-40a0-997a-9f48f5a155e9" providerId="ADAL" clId="{30655A98-ADB6-44EE-8CD5-D395241E6868}" dt="2024-10-30T13:04:59.103" v="14126" actId="20577"/>
          <ac:spMkLst>
            <pc:docMk/>
            <pc:sldMk cId="1234654542" sldId="2498"/>
            <ac:spMk id="3" creationId="{9808CE7A-D527-4870-88AB-0FA3AF6CB37A}"/>
          </ac:spMkLst>
        </pc:spChg>
      </pc:sldChg>
      <pc:sldMasterChg chg="modSp mod">
        <pc:chgData name="Iñaki Val Beitia" userId="c091fdec-014d-40a0-997a-9f48f5a155e9" providerId="ADAL" clId="{30655A98-ADB6-44EE-8CD5-D395241E6868}" dt="2024-09-21T13:04:49.478" v="188" actId="20577"/>
        <pc:sldMasterMkLst>
          <pc:docMk/>
          <pc:sldMasterMk cId="0" sldId="2147483648"/>
        </pc:sldMasterMkLst>
        <pc:spChg chg="mod">
          <ac:chgData name="Iñaki Val Beitia" userId="c091fdec-014d-40a0-997a-9f48f5a155e9" providerId="ADAL" clId="{30655A98-ADB6-44EE-8CD5-D395241E6868}" dt="2024-09-21T13:04:49.478" v="188" actId="20577"/>
          <ac:spMkLst>
            <pc:docMk/>
            <pc:sldMasterMk cId="0" sldId="2147483648"/>
            <ac:spMk id="10" creationId="{00000000-0000-0000-0000-000000000000}"/>
          </ac:spMkLst>
        </pc:spChg>
      </pc:sldMasterChg>
    </pc:docChg>
  </pc:docChgLst>
  <pc:docChgLst>
    <pc:chgData name="Sigurd Schelstraete" userId="cc1875bc-5b00-4f0e-92c1-b5b7dcde1a21" providerId="ADAL" clId="{D67448F5-CA88-4192-9942-829F496F08B1}"/>
    <pc:docChg chg="">
      <pc:chgData name="Sigurd Schelstraete" userId="cc1875bc-5b00-4f0e-92c1-b5b7dcde1a21" providerId="ADAL" clId="{D67448F5-CA88-4192-9942-829F496F08B1}" dt="2024-07-31T23:02:04.477" v="9"/>
      <pc:docMkLst>
        <pc:docMk/>
      </pc:docMkLst>
      <pc:sldChg chg="addCm">
        <pc:chgData name="Sigurd Schelstraete" userId="cc1875bc-5b00-4f0e-92c1-b5b7dcde1a21" providerId="ADAL" clId="{D67448F5-CA88-4192-9942-829F496F08B1}" dt="2024-07-31T22:53:01.245" v="0"/>
        <pc:sldMkLst>
          <pc:docMk/>
          <pc:sldMk cId="4200905189" sldId="243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3:01.245" v="0"/>
              <pc2:cmMkLst xmlns:pc2="http://schemas.microsoft.com/office/powerpoint/2019/9/main/command">
                <pc:docMk/>
                <pc:sldMk cId="4200905189" sldId="2435"/>
                <pc2:cmMk id="{EDB58FEA-87D6-4627-A7E4-9547AAA66940}"/>
              </pc2:cmMkLst>
            </pc226:cmChg>
          </p:ext>
        </pc:extLst>
      </pc:sldChg>
      <pc:sldChg chg="addCm">
        <pc:chgData name="Sigurd Schelstraete" userId="cc1875bc-5b00-4f0e-92c1-b5b7dcde1a21" providerId="ADAL" clId="{D67448F5-CA88-4192-9942-829F496F08B1}" dt="2024-07-31T22:53:50.929" v="1"/>
        <pc:sldMkLst>
          <pc:docMk/>
          <pc:sldMk cId="482410919" sldId="2443"/>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3:50.929" v="1"/>
              <pc2:cmMkLst xmlns:pc2="http://schemas.microsoft.com/office/powerpoint/2019/9/main/command">
                <pc:docMk/>
                <pc:sldMk cId="482410919" sldId="2443"/>
                <pc2:cmMk id="{EAAF6124-56FF-42F9-BD27-E6E9F4C3D434}"/>
              </pc2:cmMkLst>
            </pc226:cmChg>
          </p:ext>
        </pc:extLst>
      </pc:sldChg>
      <pc:sldChg chg="addCm">
        <pc:chgData name="Sigurd Schelstraete" userId="cc1875bc-5b00-4f0e-92c1-b5b7dcde1a21" providerId="ADAL" clId="{D67448F5-CA88-4192-9942-829F496F08B1}" dt="2024-07-31T23:02:04.477" v="9"/>
        <pc:sldMkLst>
          <pc:docMk/>
          <pc:sldMk cId="939430360" sldId="2456"/>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3:02:04.477" v="9"/>
              <pc2:cmMkLst xmlns:pc2="http://schemas.microsoft.com/office/powerpoint/2019/9/main/command">
                <pc:docMk/>
                <pc:sldMk cId="939430360" sldId="2456"/>
                <pc2:cmMk id="{96DCB5EB-4DFA-456D-B8F7-AA11F9511CBF}"/>
              </pc2:cmMkLst>
            </pc226:cmChg>
          </p:ext>
        </pc:extLst>
      </pc:sldChg>
      <pc:sldChg chg="addCm">
        <pc:chgData name="Sigurd Schelstraete" userId="cc1875bc-5b00-4f0e-92c1-b5b7dcde1a21" providerId="ADAL" clId="{D67448F5-CA88-4192-9942-829F496F08B1}" dt="2024-07-31T22:57:30.600" v="4"/>
        <pc:sldMkLst>
          <pc:docMk/>
          <pc:sldMk cId="2847220001" sldId="2460"/>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7:30.600" v="4"/>
              <pc2:cmMkLst xmlns:pc2="http://schemas.microsoft.com/office/powerpoint/2019/9/main/command">
                <pc:docMk/>
                <pc:sldMk cId="2847220001" sldId="2460"/>
                <pc2:cmMk id="{4D22A0E3-F3FF-4EC4-B632-31576EBAAA0E}"/>
              </pc2:cmMkLst>
            </pc226:cmChg>
          </p:ext>
        </pc:extLst>
      </pc:sldChg>
      <pc:sldChg chg="addCm">
        <pc:chgData name="Sigurd Schelstraete" userId="cc1875bc-5b00-4f0e-92c1-b5b7dcde1a21" providerId="ADAL" clId="{D67448F5-CA88-4192-9942-829F496F08B1}" dt="2024-07-31T22:55:23.529" v="2"/>
        <pc:sldMkLst>
          <pc:docMk/>
          <pc:sldMk cId="3317289597" sldId="2464"/>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5:23.529" v="2"/>
              <pc2:cmMkLst xmlns:pc2="http://schemas.microsoft.com/office/powerpoint/2019/9/main/command">
                <pc:docMk/>
                <pc:sldMk cId="3317289597" sldId="2464"/>
                <pc2:cmMk id="{5C0721D9-F53D-47EB-A160-A5198E9EE4CA}"/>
              </pc2:cmMkLst>
            </pc226:cmChg>
          </p:ext>
        </pc:extLst>
      </pc:sldChg>
      <pc:sldChg chg="addCm">
        <pc:chgData name="Sigurd Schelstraete" userId="cc1875bc-5b00-4f0e-92c1-b5b7dcde1a21" providerId="ADAL" clId="{D67448F5-CA88-4192-9942-829F496F08B1}" dt="2024-07-31T22:56:47.344" v="3"/>
        <pc:sldMkLst>
          <pc:docMk/>
          <pc:sldMk cId="654723919" sldId="246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6:47.344" v="3"/>
              <pc2:cmMkLst xmlns:pc2="http://schemas.microsoft.com/office/powerpoint/2019/9/main/command">
                <pc:docMk/>
                <pc:sldMk cId="654723919" sldId="2465"/>
                <pc2:cmMk id="{C3E08A84-2F26-427C-9C4B-67EFB2F5F509}"/>
              </pc2:cmMkLst>
            </pc226:cmChg>
          </p:ext>
        </pc:extLst>
      </pc:sldChg>
      <pc:sldChg chg="addCm">
        <pc:chgData name="Sigurd Schelstraete" userId="cc1875bc-5b00-4f0e-92c1-b5b7dcde1a21" providerId="ADAL" clId="{D67448F5-CA88-4192-9942-829F496F08B1}" dt="2024-07-31T22:58:05.464" v="5"/>
        <pc:sldMkLst>
          <pc:docMk/>
          <pc:sldMk cId="2015360470" sldId="2468"/>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8:05.464" v="5"/>
              <pc2:cmMkLst xmlns:pc2="http://schemas.microsoft.com/office/powerpoint/2019/9/main/command">
                <pc:docMk/>
                <pc:sldMk cId="2015360470" sldId="2468"/>
                <pc2:cmMk id="{184777A8-F202-4306-8E1F-87A5325683EA}"/>
              </pc2:cmMkLst>
            </pc226:cmChg>
          </p:ext>
        </pc:extLst>
      </pc:sldChg>
      <pc:sldChg chg="addCm">
        <pc:chgData name="Sigurd Schelstraete" userId="cc1875bc-5b00-4f0e-92c1-b5b7dcde1a21" providerId="ADAL" clId="{D67448F5-CA88-4192-9942-829F496F08B1}" dt="2024-07-31T22:59:28.171" v="7"/>
        <pc:sldMkLst>
          <pc:docMk/>
          <pc:sldMk cId="3679767084" sldId="2474"/>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2:59:28.171" v="7"/>
              <pc2:cmMkLst xmlns:pc2="http://schemas.microsoft.com/office/powerpoint/2019/9/main/command">
                <pc:docMk/>
                <pc:sldMk cId="3679767084" sldId="2474"/>
                <pc2:cmMk id="{B30E4733-30A5-4CDE-B636-CE112F8B8183}"/>
              </pc2:cmMkLst>
            </pc226:cmChg>
            <pc226:cmChg xmlns:pc226="http://schemas.microsoft.com/office/powerpoint/2022/06/main/command" chg="add">
              <pc226:chgData name="Sigurd Schelstraete" userId="cc1875bc-5b00-4f0e-92c1-b5b7dcde1a21" providerId="ADAL" clId="{D67448F5-CA88-4192-9942-829F496F08B1}" dt="2024-07-31T22:59:05.478" v="6"/>
              <pc2:cmMkLst xmlns:pc2="http://schemas.microsoft.com/office/powerpoint/2019/9/main/command">
                <pc:docMk/>
                <pc:sldMk cId="3679767084" sldId="2474"/>
                <pc2:cmMk id="{04FBEF69-5402-4FE0-9979-52B6F50014A4}"/>
              </pc2:cmMkLst>
            </pc226:cmChg>
          </p:ext>
        </pc:extLst>
      </pc:sldChg>
      <pc:sldChg chg="addCm">
        <pc:chgData name="Sigurd Schelstraete" userId="cc1875bc-5b00-4f0e-92c1-b5b7dcde1a21" providerId="ADAL" clId="{D67448F5-CA88-4192-9942-829F496F08B1}" dt="2024-07-31T23:00:18.154" v="8"/>
        <pc:sldMkLst>
          <pc:docMk/>
          <pc:sldMk cId="241416279" sldId="2475"/>
        </pc:sldMkLst>
        <pc:extLst>
          <p:ext xmlns:p="http://schemas.openxmlformats.org/presentationml/2006/main" uri="{D6D511B9-2390-475A-947B-AFAB55BFBCF1}">
            <pc226:cmChg xmlns:pc226="http://schemas.microsoft.com/office/powerpoint/2022/06/main/command" chg="add">
              <pc226:chgData name="Sigurd Schelstraete" userId="cc1875bc-5b00-4f0e-92c1-b5b7dcde1a21" providerId="ADAL" clId="{D67448F5-CA88-4192-9942-829F496F08B1}" dt="2024-07-31T23:00:18.154" v="8"/>
              <pc2:cmMkLst xmlns:pc2="http://schemas.microsoft.com/office/powerpoint/2019/9/main/command">
                <pc:docMk/>
                <pc:sldMk cId="241416279" sldId="2475"/>
                <pc2:cmMk id="{3E176927-E1C2-4674-8FE6-9DB2E7E44BF9}"/>
              </pc2:cmMkLst>
            </pc226:cmChg>
          </p:ext>
        </pc:extLst>
      </pc:sldChg>
    </pc:docChg>
  </pc:docChgLst>
  <pc:docChgLst>
    <pc:chgData name="Iñaki Val Beitia" userId="c091fdec-014d-40a0-997a-9f48f5a155e9" providerId="ADAL" clId="{C871948C-69C9-4087-AB52-A660C61BBB2D}"/>
    <pc:docChg chg="undo custSel modSld modMainMaster">
      <pc:chgData name="Iñaki Val Beitia" userId="c091fdec-014d-40a0-997a-9f48f5a155e9" providerId="ADAL" clId="{C871948C-69C9-4087-AB52-A660C61BBB2D}" dt="2024-09-19T10:35:30.808" v="249" actId="20577"/>
      <pc:docMkLst>
        <pc:docMk/>
      </pc:docMkLst>
      <pc:sldChg chg="modSp mod">
        <pc:chgData name="Iñaki Val Beitia" userId="c091fdec-014d-40a0-997a-9f48f5a155e9" providerId="ADAL" clId="{C871948C-69C9-4087-AB52-A660C61BBB2D}" dt="2024-09-19T10:35:00.664" v="247" actId="20577"/>
        <pc:sldMkLst>
          <pc:docMk/>
          <pc:sldMk cId="0" sldId="256"/>
        </pc:sldMkLst>
        <pc:spChg chg="mod">
          <ac:chgData name="Iñaki Val Beitia" userId="c091fdec-014d-40a0-997a-9f48f5a155e9" providerId="ADAL" clId="{C871948C-69C9-4087-AB52-A660C61BBB2D}" dt="2024-09-19T10:35:00.664" v="247" actId="20577"/>
          <ac:spMkLst>
            <pc:docMk/>
            <pc:sldMk cId="0" sldId="256"/>
            <ac:spMk id="3074" creationId="{00000000-0000-0000-0000-000000000000}"/>
          </ac:spMkLst>
        </pc:spChg>
      </pc:sldChg>
      <pc:sldChg chg="modSp mod">
        <pc:chgData name="Iñaki Val Beitia" userId="c091fdec-014d-40a0-997a-9f48f5a155e9" providerId="ADAL" clId="{C871948C-69C9-4087-AB52-A660C61BBB2D}" dt="2024-09-18T06:53:53.410" v="140" actId="20577"/>
        <pc:sldMkLst>
          <pc:docMk/>
          <pc:sldMk cId="654723919" sldId="2465"/>
        </pc:sldMkLst>
        <pc:spChg chg="mod">
          <ac:chgData name="Iñaki Val Beitia" userId="c091fdec-014d-40a0-997a-9f48f5a155e9" providerId="ADAL" clId="{C871948C-69C9-4087-AB52-A660C61BBB2D}" dt="2024-09-18T06:53:53.410" v="140" actId="20577"/>
          <ac:spMkLst>
            <pc:docMk/>
            <pc:sldMk cId="654723919" sldId="2465"/>
            <ac:spMk id="3" creationId="{5ADB85B2-F848-8EF3-D0E4-AB034CD6CAED}"/>
          </ac:spMkLst>
        </pc:spChg>
      </pc:sldChg>
      <pc:sldChg chg="modSp mod">
        <pc:chgData name="Iñaki Val Beitia" userId="c091fdec-014d-40a0-997a-9f48f5a155e9" providerId="ADAL" clId="{C871948C-69C9-4087-AB52-A660C61BBB2D}" dt="2024-09-19T10:35:30.808" v="249" actId="20577"/>
        <pc:sldMkLst>
          <pc:docMk/>
          <pc:sldMk cId="2223560800" sldId="2466"/>
        </pc:sldMkLst>
        <pc:spChg chg="mod">
          <ac:chgData name="Iñaki Val Beitia" userId="c091fdec-014d-40a0-997a-9f48f5a155e9" providerId="ADAL" clId="{C871948C-69C9-4087-AB52-A660C61BBB2D}" dt="2024-09-19T10:35:30.808" v="249" actId="20577"/>
          <ac:spMkLst>
            <pc:docMk/>
            <pc:sldMk cId="2223560800" sldId="2466"/>
            <ac:spMk id="3" creationId="{5ADB85B2-F848-8EF3-D0E4-AB034CD6CAED}"/>
          </ac:spMkLst>
        </pc:spChg>
      </pc:sldChg>
      <pc:sldChg chg="addSp delSp modSp mod">
        <pc:chgData name="Iñaki Val Beitia" userId="c091fdec-014d-40a0-997a-9f48f5a155e9" providerId="ADAL" clId="{C871948C-69C9-4087-AB52-A660C61BBB2D}" dt="2024-09-19T08:32:14.439" v="184" actId="1076"/>
        <pc:sldMkLst>
          <pc:docMk/>
          <pc:sldMk cId="3679767084" sldId="2474"/>
        </pc:sldMkLst>
        <pc:picChg chg="add mod">
          <ac:chgData name="Iñaki Val Beitia" userId="c091fdec-014d-40a0-997a-9f48f5a155e9" providerId="ADAL" clId="{C871948C-69C9-4087-AB52-A660C61BBB2D}" dt="2024-09-19T08:31:55.147" v="180" actId="1076"/>
          <ac:picMkLst>
            <pc:docMk/>
            <pc:sldMk cId="3679767084" sldId="2474"/>
            <ac:picMk id="7" creationId="{92C040E7-58A7-6BAE-C1FC-7A9B0BD0E3B9}"/>
          </ac:picMkLst>
        </pc:picChg>
        <pc:picChg chg="del">
          <ac:chgData name="Iñaki Val Beitia" userId="c091fdec-014d-40a0-997a-9f48f5a155e9" providerId="ADAL" clId="{C871948C-69C9-4087-AB52-A660C61BBB2D}" dt="2024-09-19T08:31:50.653" v="179" actId="478"/>
          <ac:picMkLst>
            <pc:docMk/>
            <pc:sldMk cId="3679767084" sldId="2474"/>
            <ac:picMk id="8" creationId="{2EDB772E-625D-9BED-B986-C0F20A1B7F47}"/>
          </ac:picMkLst>
        </pc:picChg>
        <pc:picChg chg="del">
          <ac:chgData name="Iñaki Val Beitia" userId="c091fdec-014d-40a0-997a-9f48f5a155e9" providerId="ADAL" clId="{C871948C-69C9-4087-AB52-A660C61BBB2D}" dt="2024-09-19T08:32:10.691" v="183" actId="478"/>
          <ac:picMkLst>
            <pc:docMk/>
            <pc:sldMk cId="3679767084" sldId="2474"/>
            <ac:picMk id="10" creationId="{7B1A1043-D5E9-4B2B-4A02-1930C37129C3}"/>
          </ac:picMkLst>
        </pc:picChg>
        <pc:picChg chg="add mod">
          <ac:chgData name="Iñaki Val Beitia" userId="c091fdec-014d-40a0-997a-9f48f5a155e9" providerId="ADAL" clId="{C871948C-69C9-4087-AB52-A660C61BBB2D}" dt="2024-09-19T08:32:14.439" v="184" actId="1076"/>
          <ac:picMkLst>
            <pc:docMk/>
            <pc:sldMk cId="3679767084" sldId="2474"/>
            <ac:picMk id="14" creationId="{544DDC90-B862-E18E-830E-E83B143CBF84}"/>
          </ac:picMkLst>
        </pc:picChg>
      </pc:sldChg>
      <pc:sldChg chg="addSp delSp modSp mod">
        <pc:chgData name="Iñaki Val Beitia" userId="c091fdec-014d-40a0-997a-9f48f5a155e9" providerId="ADAL" clId="{C871948C-69C9-4087-AB52-A660C61BBB2D}" dt="2024-09-19T09:10:25.891" v="212" actId="1076"/>
        <pc:sldMkLst>
          <pc:docMk/>
          <pc:sldMk cId="241416279" sldId="2475"/>
        </pc:sldMkLst>
        <pc:spChg chg="mod">
          <ac:chgData name="Iñaki Val Beitia" userId="c091fdec-014d-40a0-997a-9f48f5a155e9" providerId="ADAL" clId="{C871948C-69C9-4087-AB52-A660C61BBB2D}" dt="2024-09-19T09:10:23.554" v="211" actId="1076"/>
          <ac:spMkLst>
            <pc:docMk/>
            <pc:sldMk cId="241416279" sldId="2475"/>
            <ac:spMk id="11" creationId="{C1D1FF69-CF42-0F23-4DFC-D20815D8F353}"/>
          </ac:spMkLst>
        </pc:spChg>
        <pc:picChg chg="del">
          <ac:chgData name="Iñaki Val Beitia" userId="c091fdec-014d-40a0-997a-9f48f5a155e9" providerId="ADAL" clId="{C871948C-69C9-4087-AB52-A660C61BBB2D}" dt="2024-09-19T09:10:15.756" v="209" actId="478"/>
          <ac:picMkLst>
            <pc:docMk/>
            <pc:sldMk cId="241416279" sldId="2475"/>
            <ac:picMk id="7" creationId="{9ACF916F-FCE3-413D-CDBC-7EA390FBD736}"/>
          </ac:picMkLst>
        </pc:picChg>
        <pc:picChg chg="add mod">
          <ac:chgData name="Iñaki Val Beitia" userId="c091fdec-014d-40a0-997a-9f48f5a155e9" providerId="ADAL" clId="{C871948C-69C9-4087-AB52-A660C61BBB2D}" dt="2024-09-19T09:10:25.891" v="212" actId="1076"/>
          <ac:picMkLst>
            <pc:docMk/>
            <pc:sldMk cId="241416279" sldId="2475"/>
            <ac:picMk id="8" creationId="{6D3CCA52-B340-FB54-9F6E-3946FD4C3EB6}"/>
          </ac:picMkLst>
        </pc:picChg>
        <pc:picChg chg="del">
          <ac:chgData name="Iñaki Val Beitia" userId="c091fdec-014d-40a0-997a-9f48f5a155e9" providerId="ADAL" clId="{C871948C-69C9-4087-AB52-A660C61BBB2D}" dt="2024-09-19T09:10:11.918" v="207" actId="478"/>
          <ac:picMkLst>
            <pc:docMk/>
            <pc:sldMk cId="241416279" sldId="2475"/>
            <ac:picMk id="9" creationId="{51235076-F93D-C771-278F-C1F35EAAC527}"/>
          </ac:picMkLst>
        </pc:picChg>
        <pc:picChg chg="add mod">
          <ac:chgData name="Iñaki Val Beitia" userId="c091fdec-014d-40a0-997a-9f48f5a155e9" providerId="ADAL" clId="{C871948C-69C9-4087-AB52-A660C61BBB2D}" dt="2024-09-19T09:10:14.699" v="208" actId="1076"/>
          <ac:picMkLst>
            <pc:docMk/>
            <pc:sldMk cId="241416279" sldId="2475"/>
            <ac:picMk id="14" creationId="{7A20AC50-211D-DDBD-B3F7-C04AE1562D9C}"/>
          </ac:picMkLst>
        </pc:picChg>
      </pc:sldChg>
      <pc:sldChg chg="addSp delSp modSp mod">
        <pc:chgData name="Iñaki Val Beitia" userId="c091fdec-014d-40a0-997a-9f48f5a155e9" providerId="ADAL" clId="{C871948C-69C9-4087-AB52-A660C61BBB2D}" dt="2024-09-19T08:45:54.304" v="199" actId="1076"/>
        <pc:sldMkLst>
          <pc:docMk/>
          <pc:sldMk cId="3045740379" sldId="2477"/>
        </pc:sldMkLst>
        <pc:picChg chg="add del mod">
          <ac:chgData name="Iñaki Val Beitia" userId="c091fdec-014d-40a0-997a-9f48f5a155e9" providerId="ADAL" clId="{C871948C-69C9-4087-AB52-A660C61BBB2D}" dt="2024-09-19T08:43:07.688" v="188" actId="478"/>
          <ac:picMkLst>
            <pc:docMk/>
            <pc:sldMk cId="3045740379" sldId="2477"/>
            <ac:picMk id="7" creationId="{7065F2A3-E8D6-42C2-76D1-B334F43072D8}"/>
          </ac:picMkLst>
        </pc:picChg>
        <pc:picChg chg="del">
          <ac:chgData name="Iñaki Val Beitia" userId="c091fdec-014d-40a0-997a-9f48f5a155e9" providerId="ADAL" clId="{C871948C-69C9-4087-AB52-A660C61BBB2D}" dt="2024-09-19T08:43:31.604" v="192" actId="478"/>
          <ac:picMkLst>
            <pc:docMk/>
            <pc:sldMk cId="3045740379" sldId="2477"/>
            <ac:picMk id="8" creationId="{43F5AA3D-A466-2DCB-3D42-30B9E70A476D}"/>
          </ac:picMkLst>
        </pc:picChg>
        <pc:picChg chg="add mod">
          <ac:chgData name="Iñaki Val Beitia" userId="c091fdec-014d-40a0-997a-9f48f5a155e9" providerId="ADAL" clId="{C871948C-69C9-4087-AB52-A660C61BBB2D}" dt="2024-09-19T08:43:34.735" v="193" actId="1076"/>
          <ac:picMkLst>
            <pc:docMk/>
            <pc:sldMk cId="3045740379" sldId="2477"/>
            <ac:picMk id="13" creationId="{5AD49518-36AD-9FF7-63D8-ADDF1290FBD5}"/>
          </ac:picMkLst>
        </pc:picChg>
        <pc:picChg chg="del">
          <ac:chgData name="Iñaki Val Beitia" userId="c091fdec-014d-40a0-997a-9f48f5a155e9" providerId="ADAL" clId="{C871948C-69C9-4087-AB52-A660C61BBB2D}" dt="2024-09-19T08:45:49.213" v="198" actId="478"/>
          <ac:picMkLst>
            <pc:docMk/>
            <pc:sldMk cId="3045740379" sldId="2477"/>
            <ac:picMk id="15" creationId="{A2C65783-19E3-751C-6B7F-29C865ED3B64}"/>
          </ac:picMkLst>
        </pc:picChg>
        <pc:picChg chg="add mod">
          <ac:chgData name="Iñaki Val Beitia" userId="c091fdec-014d-40a0-997a-9f48f5a155e9" providerId="ADAL" clId="{C871948C-69C9-4087-AB52-A660C61BBB2D}" dt="2024-09-19T08:45:54.304" v="199" actId="1076"/>
          <ac:picMkLst>
            <pc:docMk/>
            <pc:sldMk cId="3045740379" sldId="2477"/>
            <ac:picMk id="16" creationId="{878EC476-BF7D-3F0D-719C-91EA78844D78}"/>
          </ac:picMkLst>
        </pc:picChg>
      </pc:sldChg>
      <pc:sldChg chg="addSp delSp modSp mod">
        <pc:chgData name="Iñaki Val Beitia" userId="c091fdec-014d-40a0-997a-9f48f5a155e9" providerId="ADAL" clId="{C871948C-69C9-4087-AB52-A660C61BBB2D}" dt="2024-09-19T09:13:55.022" v="224" actId="1076"/>
        <pc:sldMkLst>
          <pc:docMk/>
          <pc:sldMk cId="515657514" sldId="2478"/>
        </pc:sldMkLst>
        <pc:picChg chg="del">
          <ac:chgData name="Iñaki Val Beitia" userId="c091fdec-014d-40a0-997a-9f48f5a155e9" providerId="ADAL" clId="{C871948C-69C9-4087-AB52-A660C61BBB2D}" dt="2024-09-19T09:13:52.341" v="223" actId="478"/>
          <ac:picMkLst>
            <pc:docMk/>
            <pc:sldMk cId="515657514" sldId="2478"/>
            <ac:picMk id="7" creationId="{32B5593F-9828-A31D-6B04-AF39906AC59C}"/>
          </ac:picMkLst>
        </pc:picChg>
        <pc:picChg chg="add mod">
          <ac:chgData name="Iñaki Val Beitia" userId="c091fdec-014d-40a0-997a-9f48f5a155e9" providerId="ADAL" clId="{C871948C-69C9-4087-AB52-A660C61BBB2D}" dt="2024-09-19T09:13:55.022" v="224" actId="1076"/>
          <ac:picMkLst>
            <pc:docMk/>
            <pc:sldMk cId="515657514" sldId="2478"/>
            <ac:picMk id="8" creationId="{F9E6B355-631D-2413-4049-74F0816709BB}"/>
          </ac:picMkLst>
        </pc:picChg>
        <pc:picChg chg="del">
          <ac:chgData name="Iñaki Val Beitia" userId="c091fdec-014d-40a0-997a-9f48f5a155e9" providerId="ADAL" clId="{C871948C-69C9-4087-AB52-A660C61BBB2D}" dt="2024-09-19T09:13:47.840" v="221" actId="478"/>
          <ac:picMkLst>
            <pc:docMk/>
            <pc:sldMk cId="515657514" sldId="2478"/>
            <ac:picMk id="9" creationId="{79FB7021-75CD-3412-62CB-CD11133ACD17}"/>
          </ac:picMkLst>
        </pc:picChg>
        <pc:picChg chg="add mod">
          <ac:chgData name="Iñaki Val Beitia" userId="c091fdec-014d-40a0-997a-9f48f5a155e9" providerId="ADAL" clId="{C871948C-69C9-4087-AB52-A660C61BBB2D}" dt="2024-09-19T09:13:51.365" v="222" actId="1076"/>
          <ac:picMkLst>
            <pc:docMk/>
            <pc:sldMk cId="515657514" sldId="2478"/>
            <ac:picMk id="14" creationId="{A44C2D6B-DBF6-50DD-4AA7-112351659CA9}"/>
          </ac:picMkLst>
        </pc:picChg>
      </pc:sldChg>
      <pc:sldChg chg="addSp delSp modSp mod">
        <pc:chgData name="Iñaki Val Beitia" userId="c091fdec-014d-40a0-997a-9f48f5a155e9" providerId="ADAL" clId="{C871948C-69C9-4087-AB52-A660C61BBB2D}" dt="2024-09-19T10:26:31.477" v="229" actId="1076"/>
        <pc:sldMkLst>
          <pc:docMk/>
          <pc:sldMk cId="3010279236" sldId="2479"/>
        </pc:sldMkLst>
        <pc:picChg chg="del">
          <ac:chgData name="Iñaki Val Beitia" userId="c091fdec-014d-40a0-997a-9f48f5a155e9" providerId="ADAL" clId="{C871948C-69C9-4087-AB52-A660C61BBB2D}" dt="2024-09-19T10:26:27.693" v="228" actId="478"/>
          <ac:picMkLst>
            <pc:docMk/>
            <pc:sldMk cId="3010279236" sldId="2479"/>
            <ac:picMk id="7" creationId="{DBBE7DEA-92FF-D0E1-C01C-7967AE3884B5}"/>
          </ac:picMkLst>
        </pc:picChg>
        <pc:picChg chg="add mod">
          <ac:chgData name="Iñaki Val Beitia" userId="c091fdec-014d-40a0-997a-9f48f5a155e9" providerId="ADAL" clId="{C871948C-69C9-4087-AB52-A660C61BBB2D}" dt="2024-09-19T10:26:31.477" v="229" actId="1076"/>
          <ac:picMkLst>
            <pc:docMk/>
            <pc:sldMk cId="3010279236" sldId="2479"/>
            <ac:picMk id="8" creationId="{C1C03066-7A18-DA29-4B79-8834985993EC}"/>
          </ac:picMkLst>
        </pc:picChg>
      </pc:sldChg>
      <pc:sldChg chg="addSp delSp modSp mod">
        <pc:chgData name="Iñaki Val Beitia" userId="c091fdec-014d-40a0-997a-9f48f5a155e9" providerId="ADAL" clId="{C871948C-69C9-4087-AB52-A660C61BBB2D}" dt="2024-09-19T10:32:51.604" v="239" actId="1076"/>
        <pc:sldMkLst>
          <pc:docMk/>
          <pc:sldMk cId="3852407384" sldId="2480"/>
        </pc:sldMkLst>
        <pc:picChg chg="del">
          <ac:chgData name="Iñaki Val Beitia" userId="c091fdec-014d-40a0-997a-9f48f5a155e9" providerId="ADAL" clId="{C871948C-69C9-4087-AB52-A660C61BBB2D}" dt="2024-09-19T10:31:27.852" v="234" actId="478"/>
          <ac:picMkLst>
            <pc:docMk/>
            <pc:sldMk cId="3852407384" sldId="2480"/>
            <ac:picMk id="7" creationId="{2414A82D-CFBC-9A9D-399F-40F62FCCEA20}"/>
          </ac:picMkLst>
        </pc:picChg>
        <pc:picChg chg="add del">
          <ac:chgData name="Iñaki Val Beitia" userId="c091fdec-014d-40a0-997a-9f48f5a155e9" providerId="ADAL" clId="{C871948C-69C9-4087-AB52-A660C61BBB2D}" dt="2024-09-19T10:31:09.431" v="231" actId="22"/>
          <ac:picMkLst>
            <pc:docMk/>
            <pc:sldMk cId="3852407384" sldId="2480"/>
            <ac:picMk id="8" creationId="{D0B6C4D0-BCF0-B3A0-41A6-220457F8C036}"/>
          </ac:picMkLst>
        </pc:picChg>
        <pc:picChg chg="del">
          <ac:chgData name="Iñaki Val Beitia" userId="c091fdec-014d-40a0-997a-9f48f5a155e9" providerId="ADAL" clId="{C871948C-69C9-4087-AB52-A660C61BBB2D}" dt="2024-09-19T10:32:48.244" v="238" actId="478"/>
          <ac:picMkLst>
            <pc:docMk/>
            <pc:sldMk cId="3852407384" sldId="2480"/>
            <ac:picMk id="9" creationId="{9B9286CC-2AA4-149E-3CBC-028B40EF07CD}"/>
          </ac:picMkLst>
        </pc:picChg>
        <pc:picChg chg="add mod">
          <ac:chgData name="Iñaki Val Beitia" userId="c091fdec-014d-40a0-997a-9f48f5a155e9" providerId="ADAL" clId="{C871948C-69C9-4087-AB52-A660C61BBB2D}" dt="2024-09-19T10:31:33.331" v="235" actId="1076"/>
          <ac:picMkLst>
            <pc:docMk/>
            <pc:sldMk cId="3852407384" sldId="2480"/>
            <ac:picMk id="11" creationId="{872AB6D7-EDD1-E0D9-B026-0AD25EAC6646}"/>
          </ac:picMkLst>
        </pc:picChg>
        <pc:picChg chg="add mod">
          <ac:chgData name="Iñaki Val Beitia" userId="c091fdec-014d-40a0-997a-9f48f5a155e9" providerId="ADAL" clId="{C871948C-69C9-4087-AB52-A660C61BBB2D}" dt="2024-09-19T10:32:51.604" v="239" actId="1076"/>
          <ac:picMkLst>
            <pc:docMk/>
            <pc:sldMk cId="3852407384" sldId="2480"/>
            <ac:picMk id="14" creationId="{391766A9-5EB0-7628-3EFA-BE7C8D418D36}"/>
          </ac:picMkLst>
        </pc:picChg>
      </pc:sldChg>
      <pc:sldChg chg="addSp delSp modSp mod">
        <pc:chgData name="Iñaki Val Beitia" userId="c091fdec-014d-40a0-997a-9f48f5a155e9" providerId="ADAL" clId="{C871948C-69C9-4087-AB52-A660C61BBB2D}" dt="2024-09-19T10:34:06.873" v="243" actId="1076"/>
        <pc:sldMkLst>
          <pc:docMk/>
          <pc:sldMk cId="3416542213" sldId="2481"/>
        </pc:sldMkLst>
        <pc:picChg chg="add mod">
          <ac:chgData name="Iñaki Val Beitia" userId="c091fdec-014d-40a0-997a-9f48f5a155e9" providerId="ADAL" clId="{C871948C-69C9-4087-AB52-A660C61BBB2D}" dt="2024-09-19T10:34:06.873" v="243" actId="1076"/>
          <ac:picMkLst>
            <pc:docMk/>
            <pc:sldMk cId="3416542213" sldId="2481"/>
            <ac:picMk id="7" creationId="{4DBC21B8-09E3-B885-81BF-041EC9988DE2}"/>
          </ac:picMkLst>
        </pc:picChg>
        <pc:picChg chg="del">
          <ac:chgData name="Iñaki Val Beitia" userId="c091fdec-014d-40a0-997a-9f48f5a155e9" providerId="ADAL" clId="{C871948C-69C9-4087-AB52-A660C61BBB2D}" dt="2024-09-19T10:34:03.713" v="242" actId="478"/>
          <ac:picMkLst>
            <pc:docMk/>
            <pc:sldMk cId="3416542213" sldId="2481"/>
            <ac:picMk id="8" creationId="{9D91E30B-79AB-18C7-6285-04E562F1EC81}"/>
          </ac:picMkLst>
        </pc:picChg>
      </pc:sldChg>
      <pc:sldMasterChg chg="modSp mod">
        <pc:chgData name="Iñaki Val Beitia" userId="c091fdec-014d-40a0-997a-9f48f5a155e9" providerId="ADAL" clId="{C871948C-69C9-4087-AB52-A660C61BBB2D}" dt="2024-09-18T06:50:59.798" v="1" actId="20577"/>
        <pc:sldMasterMkLst>
          <pc:docMk/>
          <pc:sldMasterMk cId="0" sldId="2147483648"/>
        </pc:sldMasterMkLst>
        <pc:spChg chg="mod">
          <ac:chgData name="Iñaki Val Beitia" userId="c091fdec-014d-40a0-997a-9f48f5a155e9" providerId="ADAL" clId="{C871948C-69C9-4087-AB52-A660C61BBB2D}" dt="2024-09-18T06:50:59.798"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10/30/2024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466479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923708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46231938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42109832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12689727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7748358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5695300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a:p>
        </p:txBody>
      </p:sp>
    </p:spTree>
    <p:extLst>
      <p:ext uri="{BB962C8B-B14F-4D97-AF65-F5344CB8AC3E}">
        <p14:creationId xmlns:p14="http://schemas.microsoft.com/office/powerpoint/2010/main" val="39482984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21689419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013726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58099537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41080143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a:p>
        </p:txBody>
      </p:sp>
    </p:spTree>
    <p:extLst>
      <p:ext uri="{BB962C8B-B14F-4D97-AF65-F5344CB8AC3E}">
        <p14:creationId xmlns:p14="http://schemas.microsoft.com/office/powerpoint/2010/main" val="42895250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9798118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35626691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1334301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19029636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9580843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4073222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3080192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03535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662863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10960382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7C6E4A-004D-A580-5AD9-939A72389CA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C1ED7B-FCCA-B483-CC0E-D7159C0FD27A}"/>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8A3B511B-E8F4-4AF4-9023-E7F7D86BC8CF}"/>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FD0D9FF5-CB85-BC46-9E7B-D7EA9BCA2C7D}"/>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5DF865FF-C5C6-3BE7-1F7C-37FFA9824008}"/>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A4D9FCCC-4228-2A19-56EE-F0E0B54AD0A3}"/>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CD6C06AF-EE51-C914-CE24-7AF4F3D19F09}"/>
              </a:ext>
            </a:extLst>
          </p:cNvPr>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1978304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9573AC-7698-7E9B-1B57-1830A9468DA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C82ED89-0691-AEBB-60D8-E951B5FD8995}"/>
              </a:ext>
            </a:extLst>
          </p:cNvPr>
          <p:cNvSpPr>
            <a:spLocks noGrp="1" noRot="1" noChangeAspect="1"/>
          </p:cNvSpPr>
          <p:nvPr>
            <p:ph type="sldImg"/>
          </p:nvPr>
        </p:nvSpPr>
        <p:spPr>
          <a:xfrm>
            <a:off x="1154113" y="701675"/>
            <a:ext cx="4624387" cy="3467100"/>
          </a:xfrm>
        </p:spPr>
      </p:sp>
      <p:sp>
        <p:nvSpPr>
          <p:cNvPr id="3" name="Notes Placeholder 2">
            <a:extLst>
              <a:ext uri="{FF2B5EF4-FFF2-40B4-BE49-F238E27FC236}">
                <a16:creationId xmlns:a16="http://schemas.microsoft.com/office/drawing/2014/main" id="{0230D0A6-7785-DA9D-F52B-3E4359D0E85D}"/>
              </a:ext>
            </a:extLst>
          </p:cNvPr>
          <p:cNvSpPr>
            <a:spLocks noGrp="1"/>
          </p:cNvSpPr>
          <p:nvPr>
            <p:ph type="body" idx="1"/>
          </p:nvPr>
        </p:nvSpPr>
        <p:spPr/>
        <p:txBody>
          <a:bodyPr/>
          <a:lstStyle/>
          <a:p>
            <a:endParaRPr lang="en-US" dirty="0"/>
          </a:p>
        </p:txBody>
      </p:sp>
      <p:sp>
        <p:nvSpPr>
          <p:cNvPr id="4" name="Header Placeholder 3">
            <a:extLst>
              <a:ext uri="{FF2B5EF4-FFF2-40B4-BE49-F238E27FC236}">
                <a16:creationId xmlns:a16="http://schemas.microsoft.com/office/drawing/2014/main" id="{41303DD7-9698-EA62-2C17-938CD30F9D89}"/>
              </a:ext>
            </a:extLst>
          </p:cNvPr>
          <p:cNvSpPr>
            <a:spLocks noGrp="1"/>
          </p:cNvSpPr>
          <p:nvPr>
            <p:ph type="hdr"/>
          </p:nvPr>
        </p:nvSpPr>
        <p:spPr/>
        <p:txBody>
          <a:bodyPr/>
          <a:lstStyle/>
          <a:p>
            <a:r>
              <a:rPr lang="en-US"/>
              <a:t>doc.: IEEE 802.11-yy/xxxxr0</a:t>
            </a:r>
          </a:p>
        </p:txBody>
      </p:sp>
      <p:sp>
        <p:nvSpPr>
          <p:cNvPr id="5" name="Date Placeholder 4">
            <a:extLst>
              <a:ext uri="{FF2B5EF4-FFF2-40B4-BE49-F238E27FC236}">
                <a16:creationId xmlns:a16="http://schemas.microsoft.com/office/drawing/2014/main" id="{9D6D3CDE-D950-93C0-6052-5DE1D4CA5284}"/>
              </a:ext>
            </a:extLst>
          </p:cNvPr>
          <p:cNvSpPr>
            <a:spLocks noGrp="1"/>
          </p:cNvSpPr>
          <p:nvPr>
            <p:ph type="dt"/>
          </p:nvPr>
        </p:nvSpPr>
        <p:spPr/>
        <p:txBody>
          <a:bodyPr/>
          <a:lstStyle/>
          <a:p>
            <a:r>
              <a:rPr lang="en-US"/>
              <a:t>Month Year</a:t>
            </a:r>
          </a:p>
        </p:txBody>
      </p:sp>
      <p:sp>
        <p:nvSpPr>
          <p:cNvPr id="6" name="Footer Placeholder 5">
            <a:extLst>
              <a:ext uri="{FF2B5EF4-FFF2-40B4-BE49-F238E27FC236}">
                <a16:creationId xmlns:a16="http://schemas.microsoft.com/office/drawing/2014/main" id="{027C6456-40B8-09D8-A393-1486E14CEDE9}"/>
              </a:ext>
            </a:extLst>
          </p:cNvPr>
          <p:cNvSpPr>
            <a:spLocks noGrp="1"/>
          </p:cNvSpPr>
          <p:nvPr>
            <p:ph type="ftr"/>
          </p:nvPr>
        </p:nvSpPr>
        <p:spPr/>
        <p:txBody>
          <a:bodyPr/>
          <a:lstStyle/>
          <a:p>
            <a:r>
              <a:rPr lang="en-US"/>
              <a:t>John Doe, Some Company</a:t>
            </a:r>
          </a:p>
        </p:txBody>
      </p:sp>
      <p:sp>
        <p:nvSpPr>
          <p:cNvPr id="7" name="Slide Number Placeholder 6">
            <a:extLst>
              <a:ext uri="{FF2B5EF4-FFF2-40B4-BE49-F238E27FC236}">
                <a16:creationId xmlns:a16="http://schemas.microsoft.com/office/drawing/2014/main" id="{9FD64DA7-438C-6ADB-E263-6FB3540936A1}"/>
              </a:ext>
            </a:extLst>
          </p:cNvPr>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14664795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00100" indent="-342900">
              <a:buFont typeface="Arial" panose="020B0604020202020204" pitchFamily="34" charset="0"/>
              <a:buChar char="•"/>
              <a:defRPr/>
            </a:lvl2pPr>
            <a:lvl3pPr marL="1200150" indent="-285750">
              <a:buFont typeface="Arial" panose="020B0604020202020204" pitchFamily="34" charset="0"/>
              <a:buChar char="•"/>
              <a:defRPr/>
            </a:lvl3pPr>
            <a:lvl4pPr marL="1657350" indent="-285750">
              <a:buFont typeface="Arial" panose="020B0604020202020204" pitchFamily="34" charset="0"/>
              <a:buChar char="•"/>
              <a:defRPr/>
            </a:lvl4pPr>
            <a:lvl5pPr marL="2114550" indent="-285750">
              <a:buFont typeface="Arial" panose="020B0604020202020204" pitchFamily="34" charset="0"/>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April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Month Year</a:t>
            </a:r>
            <a:endParaRPr lang="en-GB" dirty="0"/>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A81EBE2-E664-74E7-265D-D525FE13843F}"/>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DB624AD6-924D-AFF5-F4FC-88F69E61B570}"/>
              </a:ext>
            </a:extLst>
          </p:cNvPr>
          <p:cNvSpPr>
            <a:spLocks noGrp="1"/>
          </p:cNvSpPr>
          <p:nvPr>
            <p:ph type="dt" idx="10"/>
          </p:nvPr>
        </p:nvSpPr>
        <p:spPr/>
        <p:txBody>
          <a:bodyPr/>
          <a:lstStyle/>
          <a:p>
            <a:r>
              <a:rPr lang="en-US"/>
              <a:t>April 2023</a:t>
            </a:r>
            <a:endParaRPr lang="en-GB" dirty="0"/>
          </a:p>
        </p:txBody>
      </p:sp>
      <p:sp>
        <p:nvSpPr>
          <p:cNvPr id="9" name="Footer Placeholder 8">
            <a:extLst>
              <a:ext uri="{FF2B5EF4-FFF2-40B4-BE49-F238E27FC236}">
                <a16:creationId xmlns:a16="http://schemas.microsoft.com/office/drawing/2014/main" id="{B1866A24-EF0A-C601-2F32-C913878D7B81}"/>
              </a:ext>
            </a:extLst>
          </p:cNvPr>
          <p:cNvSpPr>
            <a:spLocks noGrp="1"/>
          </p:cNvSpPr>
          <p:nvPr>
            <p:ph type="ftr" idx="11"/>
          </p:nvPr>
        </p:nvSpPr>
        <p:spPr/>
        <p:txBody>
          <a:bodyPr/>
          <a:lstStyle/>
          <a:p>
            <a:r>
              <a:rPr lang="en-GB"/>
              <a:t>Inaki Val, MaxLinear</a:t>
            </a:r>
            <a:endParaRPr lang="en-GB" dirty="0"/>
          </a:p>
        </p:txBody>
      </p:sp>
      <p:sp>
        <p:nvSpPr>
          <p:cNvPr id="10" name="Slide Number Placeholder 9">
            <a:extLst>
              <a:ext uri="{FF2B5EF4-FFF2-40B4-BE49-F238E27FC236}">
                <a16:creationId xmlns:a16="http://schemas.microsoft.com/office/drawing/2014/main" id="{BBAFF5AA-78E3-69A1-BDCF-BFA6C30D80F2}"/>
              </a:ext>
            </a:extLst>
          </p:cNvPr>
          <p:cNvSpPr>
            <a:spLocks noGrp="1"/>
          </p:cNvSpPr>
          <p:nvPr>
            <p:ph type="sldNum" idx="12"/>
          </p:nvPr>
        </p:nvSpPr>
        <p:spPr/>
        <p:txBody>
          <a:bodyPr/>
          <a:lstStyle/>
          <a:p>
            <a:r>
              <a:rPr lang="en-GB"/>
              <a:t>Slide </a:t>
            </a:r>
            <a:fld id="{D09C756B-EB39-4236-ADBB-73052B179AE4}"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2024</a:t>
            </a:r>
            <a:endParaRPr lang="en-GB" dirty="0"/>
          </a:p>
        </p:txBody>
      </p:sp>
      <p:sp>
        <p:nvSpPr>
          <p:cNvPr id="1028" name="Rectangle 4"/>
          <p:cNvSpPr>
            <a:spLocks noGrp="1" noChangeArrowheads="1"/>
          </p:cNvSpPr>
          <p:nvPr>
            <p:ph type="ftr"/>
          </p:nvPr>
        </p:nvSpPr>
        <p:spPr bwMode="auto">
          <a:xfrm>
            <a:off x="5357818" y="6475413"/>
            <a:ext cx="3184520" cy="27305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Inaki Val, MaxLinear</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802.11-24/1651r0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6.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1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19.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12.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media/image14.e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24.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Inaki Val, MaxLinear</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865094"/>
            <a:ext cx="7772400" cy="1346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000" dirty="0">
                <a:solidFill>
                  <a:schemeClr val="tx1"/>
                </a:solidFill>
              </a:rPr>
              <a:t>Coordinated TDMA analysis for time-sensitive traffic - Follow Up</a:t>
            </a:r>
            <a:endParaRPr lang="en-GB" sz="3000" dirty="0">
              <a:solidFill>
                <a:schemeClr val="tx1"/>
              </a:solidFill>
            </a:endParaRPr>
          </a:p>
        </p:txBody>
      </p:sp>
      <p:sp>
        <p:nvSpPr>
          <p:cNvPr id="3074" name="Rectangle 2"/>
          <p:cNvSpPr>
            <a:spLocks noGrp="1" noChangeArrowheads="1"/>
          </p:cNvSpPr>
          <p:nvPr>
            <p:ph type="body" idx="1"/>
          </p:nvPr>
        </p:nvSpPr>
        <p:spPr>
          <a:xfrm>
            <a:off x="661893" y="2328766"/>
            <a:ext cx="7772400" cy="396875"/>
          </a:xfrm>
          <a:ln/>
        </p:spPr>
        <p:txBody>
          <a:body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10-14-2024</a:t>
            </a:r>
            <a:endParaRPr lang="en-GB" sz="2000" b="0" dirty="0"/>
          </a:p>
        </p:txBody>
      </p:sp>
      <p:graphicFrame>
        <p:nvGraphicFramePr>
          <p:cNvPr id="2" name="Object 3">
            <a:extLst>
              <a:ext uri="{FF2B5EF4-FFF2-40B4-BE49-F238E27FC236}">
                <a16:creationId xmlns:a16="http://schemas.microsoft.com/office/drawing/2014/main" id="{31F79C9D-4CC7-B28B-B4B0-426CA075FA3D}"/>
              </a:ext>
            </a:extLst>
          </p:cNvPr>
          <p:cNvGraphicFramePr>
            <a:graphicFrameLocks noChangeAspect="1"/>
          </p:cNvGraphicFramePr>
          <p:nvPr>
            <p:extLst>
              <p:ext uri="{D42A27DB-BD31-4B8C-83A1-F6EECF244321}">
                <p14:modId xmlns:p14="http://schemas.microsoft.com/office/powerpoint/2010/main" val="107534869"/>
              </p:ext>
            </p:extLst>
          </p:nvPr>
        </p:nvGraphicFramePr>
        <p:xfrm>
          <a:off x="506413" y="3067050"/>
          <a:ext cx="8263827" cy="2578100"/>
        </p:xfrm>
        <a:graphic>
          <a:graphicData uri="http://schemas.openxmlformats.org/presentationml/2006/ole">
            <mc:AlternateContent xmlns:mc="http://schemas.openxmlformats.org/markup-compatibility/2006">
              <mc:Choice xmlns:v="urn:schemas-microsoft-com:vml" Requires="v">
                <p:oleObj name="Document" r:id="rId3" imgW="8255780" imgH="2590123" progId="Word.Document.8">
                  <p:embed/>
                </p:oleObj>
              </mc:Choice>
              <mc:Fallback>
                <p:oleObj name="Document" r:id="rId3" imgW="8255780" imgH="2590123" progId="Word.Document.8">
                  <p:embed/>
                  <p:pic>
                    <p:nvPicPr>
                      <p:cNvPr id="2" name="Object 3">
                        <a:extLst>
                          <a:ext uri="{FF2B5EF4-FFF2-40B4-BE49-F238E27FC236}">
                            <a16:creationId xmlns:a16="http://schemas.microsoft.com/office/drawing/2014/main" id="{31F79C9D-4CC7-B28B-B4B0-426CA075FA3D}"/>
                          </a:ext>
                        </a:extLst>
                      </p:cNvPr>
                      <p:cNvPicPr>
                        <a:picLocks noChangeAspect="1" noChangeArrowheads="1"/>
                      </p:cNvPicPr>
                      <p:nvPr/>
                    </p:nvPicPr>
                    <p:blipFill>
                      <a:blip r:embed="rId4"/>
                      <a:srcRect/>
                      <a:stretch>
                        <a:fillRect/>
                      </a:stretch>
                    </p:blipFill>
                    <p:spPr bwMode="auto">
                      <a:xfrm>
                        <a:off x="506413" y="3067050"/>
                        <a:ext cx="8263827" cy="2578100"/>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601F6-D253-E91E-612F-5DFF4D6E5FF5}"/>
              </a:ext>
            </a:extLst>
          </p:cNvPr>
          <p:cNvSpPr>
            <a:spLocks noGrp="1"/>
          </p:cNvSpPr>
          <p:nvPr>
            <p:ph type="title"/>
          </p:nvPr>
        </p:nvSpPr>
        <p:spPr>
          <a:xfrm>
            <a:off x="685800" y="685800"/>
            <a:ext cx="7892716" cy="1065213"/>
          </a:xfrm>
        </p:spPr>
        <p:txBody>
          <a:bodyPr/>
          <a:lstStyle/>
          <a:p>
            <a:r>
              <a:rPr lang="en-US" dirty="0"/>
              <a:t>Traffic Generation (OBSS Case): Scenario 2</a:t>
            </a:r>
            <a:endParaRPr lang="en-US" sz="2400" dirty="0"/>
          </a:p>
        </p:txBody>
      </p:sp>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143218" y="1714487"/>
            <a:ext cx="8736376" cy="44880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solidFill>
                  <a:schemeClr val="tx1"/>
                </a:solidFill>
              </a:rPr>
              <a:t>Two BSSs that may be coordinated (C-TDMA)</a:t>
            </a:r>
          </a:p>
          <a:p>
            <a:r>
              <a:rPr lang="en-US" sz="1800" kern="0" dirty="0">
                <a:solidFill>
                  <a:schemeClr val="tx1"/>
                </a:solidFill>
              </a:rPr>
              <a:t>Unbalanced traffic and associated STAs, with respect to each BSS</a:t>
            </a:r>
          </a:p>
          <a:p>
            <a:r>
              <a:rPr lang="en-US" sz="1800" kern="0" dirty="0">
                <a:solidFill>
                  <a:schemeClr val="tx1"/>
                </a:solidFill>
              </a:rPr>
              <a:t>BSS1 data services (9 associated STAs):</a:t>
            </a:r>
          </a:p>
          <a:p>
            <a:pPr lvl="1"/>
            <a:r>
              <a:rPr lang="en-US" sz="1400" kern="0" dirty="0">
                <a:solidFill>
                  <a:schemeClr val="tx1"/>
                </a:solidFill>
              </a:rPr>
              <a:t>2x Video conference (DL/UL 3 Mbps, 250B length) [UDP, VI_AC]</a:t>
            </a:r>
          </a:p>
          <a:p>
            <a:pPr lvl="1"/>
            <a:r>
              <a:rPr lang="en-US" sz="1400" kern="0" dirty="0">
                <a:solidFill>
                  <a:schemeClr val="tx1"/>
                </a:solidFill>
              </a:rPr>
              <a:t>2x Video streaming 4K UHD H264 (DL 64 Mbps, 1500B length) [closed-loop TCP, VI_AC]</a:t>
            </a:r>
          </a:p>
          <a:p>
            <a:pPr lvl="1"/>
            <a:r>
              <a:rPr lang="en-US" sz="1400" kern="0" dirty="0">
                <a:solidFill>
                  <a:schemeClr val="tx1"/>
                </a:solidFill>
              </a:rPr>
              <a:t>2x Gaming (DL/UL 140kbps, Periodicity 7 </a:t>
            </a:r>
            <a:r>
              <a:rPr lang="en-US" sz="1400" kern="0" dirty="0" err="1">
                <a:solidFill>
                  <a:schemeClr val="tx1"/>
                </a:solidFill>
              </a:rPr>
              <a:t>ms</a:t>
            </a:r>
            <a:r>
              <a:rPr lang="en-US" sz="1400" kern="0" dirty="0">
                <a:solidFill>
                  <a:schemeClr val="tx1"/>
                </a:solidFill>
              </a:rPr>
              <a:t>, 110B length) [UDP, VO_AC] </a:t>
            </a:r>
          </a:p>
          <a:p>
            <a:pPr lvl="1"/>
            <a:r>
              <a:rPr lang="en-US" sz="1400" kern="0" dirty="0">
                <a:solidFill>
                  <a:schemeClr val="tx1"/>
                </a:solidFill>
              </a:rPr>
              <a:t>2x Cloud file sync (DL/UL 10 Mbps, 1500B length) [closed-loop TCP, BE_AC]</a:t>
            </a:r>
          </a:p>
          <a:p>
            <a:pPr lvl="1"/>
            <a:r>
              <a:rPr lang="en-US" sz="1400" kern="0" dirty="0">
                <a:solidFill>
                  <a:schemeClr val="tx1"/>
                </a:solidFill>
              </a:rPr>
              <a:t>1x Camera (UL 2 Mbps, 1450B length) [UDP, VI_AC]</a:t>
            </a:r>
          </a:p>
          <a:p>
            <a:r>
              <a:rPr lang="en-US" sz="1800" kern="0" dirty="0">
                <a:solidFill>
                  <a:schemeClr val="tx1"/>
                </a:solidFill>
              </a:rPr>
              <a:t>BSS2 data services (5 associated STAs):</a:t>
            </a:r>
          </a:p>
          <a:p>
            <a:pPr lvl="1"/>
            <a:r>
              <a:rPr lang="en-US" sz="1400" kern="0" dirty="0">
                <a:solidFill>
                  <a:schemeClr val="tx1"/>
                </a:solidFill>
              </a:rPr>
              <a:t>1x Video conference (DL/UL 3 Mbps, 250B length) [UDP, VI_AC]</a:t>
            </a:r>
          </a:p>
          <a:p>
            <a:pPr lvl="1"/>
            <a:r>
              <a:rPr lang="en-US" sz="1400" kern="0" dirty="0">
                <a:solidFill>
                  <a:schemeClr val="tx1"/>
                </a:solidFill>
              </a:rPr>
              <a:t>1x Video streaming 4K UHD H264 (DL 64 Mbps, 1500B length) [closed-loop TCP, VI_AC]</a:t>
            </a:r>
          </a:p>
          <a:p>
            <a:pPr lvl="1"/>
            <a:r>
              <a:rPr lang="en-US" sz="1400" kern="0" dirty="0">
                <a:solidFill>
                  <a:schemeClr val="tx1"/>
                </a:solidFill>
              </a:rPr>
              <a:t>1x Gaming (DL/UL 140kbps, Periodicity 7 </a:t>
            </a:r>
            <a:r>
              <a:rPr lang="en-US" sz="1400" kern="0" dirty="0" err="1">
                <a:solidFill>
                  <a:schemeClr val="tx1"/>
                </a:solidFill>
              </a:rPr>
              <a:t>ms</a:t>
            </a:r>
            <a:r>
              <a:rPr lang="en-US" sz="1400" kern="0" dirty="0">
                <a:solidFill>
                  <a:schemeClr val="tx1"/>
                </a:solidFill>
              </a:rPr>
              <a:t>, 110B length) [UDP, VO_AC] </a:t>
            </a:r>
          </a:p>
          <a:p>
            <a:pPr lvl="1"/>
            <a:r>
              <a:rPr lang="en-US" sz="1400" kern="0" dirty="0">
                <a:solidFill>
                  <a:schemeClr val="tx1"/>
                </a:solidFill>
              </a:rPr>
              <a:t>1x Cloud file sync (DL/UL 10 Mbps, 1500B length) [closed-loop TCP, BE_AC]</a:t>
            </a:r>
          </a:p>
          <a:p>
            <a:pPr lvl="1"/>
            <a:r>
              <a:rPr lang="en-US" sz="1400" kern="0" dirty="0">
                <a:solidFill>
                  <a:schemeClr val="tx1"/>
                </a:solidFill>
              </a:rPr>
              <a:t>1x Camera (UL 2 Mbps, 1450B length) [UDP, VI_AC]</a:t>
            </a:r>
            <a:endParaRPr lang="en-US" sz="1600" kern="0" dirty="0">
              <a:solidFill>
                <a:schemeClr val="tx1"/>
              </a:solidFill>
            </a:endParaRPr>
          </a:p>
          <a:p>
            <a:endParaRPr lang="en-US" sz="2000" kern="0" dirty="0">
              <a:solidFill>
                <a:schemeClr val="tx1"/>
              </a:solidFill>
            </a:endParaRPr>
          </a:p>
          <a:p>
            <a:endParaRPr lang="en-US" sz="1800" kern="0" dirty="0">
              <a:solidFill>
                <a:schemeClr val="tx1"/>
              </a:solidFill>
            </a:endParaRPr>
          </a:p>
        </p:txBody>
      </p:sp>
    </p:spTree>
    <p:extLst>
      <p:ext uri="{BB962C8B-B14F-4D97-AF65-F5344CB8AC3E}">
        <p14:creationId xmlns:p14="http://schemas.microsoft.com/office/powerpoint/2010/main" val="2847220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143218" y="1714487"/>
            <a:ext cx="8736376" cy="44880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a:solidFill>
                  <a:schemeClr val="tx1"/>
                </a:solidFill>
              </a:rPr>
              <a:t>BSS1 and BSS2 that may be coordinated (C-TDMA), and a third OBSS (BSS3)</a:t>
            </a:r>
          </a:p>
          <a:p>
            <a:r>
              <a:rPr lang="en-US" sz="1600" kern="0" dirty="0">
                <a:solidFill>
                  <a:schemeClr val="tx1"/>
                </a:solidFill>
              </a:rPr>
              <a:t>BSS1 data services (7 associated STAs):</a:t>
            </a:r>
          </a:p>
          <a:p>
            <a:pPr lvl="1"/>
            <a:r>
              <a:rPr lang="en-US" sz="1200" kern="0" dirty="0">
                <a:solidFill>
                  <a:schemeClr val="tx1"/>
                </a:solidFill>
              </a:rPr>
              <a:t>2x Video conference (DL/UL 3 Mbps, 250B length) [UDP, VI_AC]</a:t>
            </a:r>
          </a:p>
          <a:p>
            <a:pPr lvl="1"/>
            <a:r>
              <a:rPr lang="en-US" sz="1200" kern="0" dirty="0">
                <a:solidFill>
                  <a:schemeClr val="tx1"/>
                </a:solidFill>
              </a:rPr>
              <a:t>2x Video streaming 4K UHD H264 (DL 64 Mbps, 1500B length) [closed-loop TCP, VI_AC]</a:t>
            </a:r>
          </a:p>
          <a:p>
            <a:pPr lvl="1"/>
            <a:r>
              <a:rPr lang="en-US" sz="1200" kern="0" dirty="0">
                <a:solidFill>
                  <a:schemeClr val="tx1"/>
                </a:solidFill>
              </a:rPr>
              <a:t>1x Gaming (DL/UL 140kbps, Periodicity 7 </a:t>
            </a:r>
            <a:r>
              <a:rPr lang="en-US" sz="1200" kern="0" dirty="0" err="1">
                <a:solidFill>
                  <a:schemeClr val="tx1"/>
                </a:solidFill>
              </a:rPr>
              <a:t>ms</a:t>
            </a:r>
            <a:r>
              <a:rPr lang="en-US" sz="1200" kern="0" dirty="0">
                <a:solidFill>
                  <a:schemeClr val="tx1"/>
                </a:solidFill>
              </a:rPr>
              <a:t>, 110B length) [UDP, VO_AC] </a:t>
            </a:r>
          </a:p>
          <a:p>
            <a:pPr lvl="1"/>
            <a:r>
              <a:rPr lang="en-US" sz="1200" kern="0" dirty="0">
                <a:solidFill>
                  <a:schemeClr val="tx1"/>
                </a:solidFill>
              </a:rPr>
              <a:t>1x Cloud file sync (DL/UL 10 Mbps, 1500B length) [closed-loop TCP, BE_AC]</a:t>
            </a:r>
          </a:p>
          <a:p>
            <a:pPr lvl="1"/>
            <a:r>
              <a:rPr lang="en-US" sz="1200" kern="0" dirty="0">
                <a:solidFill>
                  <a:schemeClr val="tx1"/>
                </a:solidFill>
              </a:rPr>
              <a:t>1x Camera (UL 2 Mbps, 1450B length) [UDP, VI_AC]</a:t>
            </a:r>
          </a:p>
          <a:p>
            <a:r>
              <a:rPr lang="en-US" sz="1600" kern="0" dirty="0">
                <a:solidFill>
                  <a:schemeClr val="tx1"/>
                </a:solidFill>
              </a:rPr>
              <a:t>BSS2 data services (3 associated STAs):</a:t>
            </a:r>
          </a:p>
          <a:p>
            <a:pPr lvl="1"/>
            <a:r>
              <a:rPr lang="en-US" sz="1200" kern="0" dirty="0">
                <a:solidFill>
                  <a:schemeClr val="tx1"/>
                </a:solidFill>
              </a:rPr>
              <a:t>1x Gaming (DL/UL 140kbps, Periodicity 7 </a:t>
            </a:r>
            <a:r>
              <a:rPr lang="en-US" sz="1200" kern="0" dirty="0" err="1">
                <a:solidFill>
                  <a:schemeClr val="tx1"/>
                </a:solidFill>
              </a:rPr>
              <a:t>ms</a:t>
            </a:r>
            <a:r>
              <a:rPr lang="en-US" sz="1200" kern="0" dirty="0">
                <a:solidFill>
                  <a:schemeClr val="tx1"/>
                </a:solidFill>
              </a:rPr>
              <a:t>, 110B length) [UDP, VO_AC] </a:t>
            </a:r>
          </a:p>
          <a:p>
            <a:pPr lvl="1"/>
            <a:r>
              <a:rPr lang="en-US" sz="1200" kern="0" dirty="0">
                <a:solidFill>
                  <a:schemeClr val="tx1"/>
                </a:solidFill>
              </a:rPr>
              <a:t>1x Cloud file sync (DL/UL 10 Mbps, 1500B length) [closed-loop TCP, BE_AC]</a:t>
            </a:r>
          </a:p>
          <a:p>
            <a:pPr lvl="1"/>
            <a:r>
              <a:rPr lang="en-US" sz="1200" kern="0" dirty="0">
                <a:solidFill>
                  <a:schemeClr val="tx1"/>
                </a:solidFill>
              </a:rPr>
              <a:t>1x Camera (UL 2 Mbps, 1450B length) [UDP, VI_AC]</a:t>
            </a:r>
          </a:p>
          <a:p>
            <a:r>
              <a:rPr lang="en-US" sz="1600" kern="0">
                <a:solidFill>
                  <a:schemeClr val="tx1"/>
                </a:solidFill>
              </a:rPr>
              <a:t>BSS3 </a:t>
            </a:r>
            <a:r>
              <a:rPr lang="en-US" sz="1600" kern="0" dirty="0">
                <a:solidFill>
                  <a:schemeClr val="tx1"/>
                </a:solidFill>
              </a:rPr>
              <a:t>data services (5 associated STAs):</a:t>
            </a:r>
          </a:p>
          <a:p>
            <a:pPr lvl="1"/>
            <a:r>
              <a:rPr lang="en-US" sz="1200" kern="0" dirty="0">
                <a:solidFill>
                  <a:schemeClr val="tx1"/>
                </a:solidFill>
              </a:rPr>
              <a:t>1x Video conference (DL/UL 3 Mbps, 250B length) [UDP, VI_AC]</a:t>
            </a:r>
          </a:p>
          <a:p>
            <a:pPr lvl="1"/>
            <a:r>
              <a:rPr lang="en-US" sz="1200" kern="0" dirty="0">
                <a:solidFill>
                  <a:schemeClr val="tx1"/>
                </a:solidFill>
              </a:rPr>
              <a:t>1x Video streaming 4K UHD H264 (DL 64 Mbps, 1500B length) [closed-loop TCP, VI_AC]</a:t>
            </a:r>
          </a:p>
          <a:p>
            <a:pPr lvl="1"/>
            <a:r>
              <a:rPr lang="en-US" sz="1200" kern="0" dirty="0">
                <a:solidFill>
                  <a:schemeClr val="tx1"/>
                </a:solidFill>
              </a:rPr>
              <a:t>1x Gaming (DL/UL 140kbps, Periodicity 7 </a:t>
            </a:r>
            <a:r>
              <a:rPr lang="en-US" sz="1200" kern="0" dirty="0" err="1">
                <a:solidFill>
                  <a:schemeClr val="tx1"/>
                </a:solidFill>
              </a:rPr>
              <a:t>ms</a:t>
            </a:r>
            <a:r>
              <a:rPr lang="en-US" sz="1200" kern="0" dirty="0">
                <a:solidFill>
                  <a:schemeClr val="tx1"/>
                </a:solidFill>
              </a:rPr>
              <a:t>, 110B length) [UDP, VO_AC] </a:t>
            </a:r>
          </a:p>
          <a:p>
            <a:pPr lvl="1"/>
            <a:r>
              <a:rPr lang="en-US" sz="1200" kern="0" dirty="0">
                <a:solidFill>
                  <a:schemeClr val="tx1"/>
                </a:solidFill>
              </a:rPr>
              <a:t>1x Cloud file sync (DL/UL 10 Mbps, 1500B length) [closed-loop TCP, BE_AC]</a:t>
            </a:r>
          </a:p>
          <a:p>
            <a:pPr lvl="1"/>
            <a:r>
              <a:rPr lang="en-US" sz="1200" kern="0" dirty="0">
                <a:solidFill>
                  <a:schemeClr val="tx1"/>
                </a:solidFill>
              </a:rPr>
              <a:t>1x Camera (UL 2 Mbps, 1450B length) [UDP, VI_AC]</a:t>
            </a:r>
          </a:p>
          <a:p>
            <a:endParaRPr lang="en-US" sz="1800" kern="0" dirty="0">
              <a:solidFill>
                <a:schemeClr val="tx1"/>
              </a:solidFill>
            </a:endParaRPr>
          </a:p>
          <a:p>
            <a:endParaRPr lang="en-US" sz="1800" kern="0" dirty="0">
              <a:solidFill>
                <a:schemeClr val="tx1"/>
              </a:solidFill>
            </a:endParaRPr>
          </a:p>
          <a:p>
            <a:endParaRPr lang="en-US" sz="1600" kern="0" dirty="0">
              <a:solidFill>
                <a:schemeClr val="tx1"/>
              </a:solidFill>
            </a:endParaRPr>
          </a:p>
        </p:txBody>
      </p:sp>
      <p:sp>
        <p:nvSpPr>
          <p:cNvPr id="8" name="Title 1">
            <a:extLst>
              <a:ext uri="{FF2B5EF4-FFF2-40B4-BE49-F238E27FC236}">
                <a16:creationId xmlns:a16="http://schemas.microsoft.com/office/drawing/2014/main" id="{398F391D-5583-CCBC-CE19-79A73088CE03}"/>
              </a:ext>
            </a:extLst>
          </p:cNvPr>
          <p:cNvSpPr>
            <a:spLocks noGrp="1"/>
          </p:cNvSpPr>
          <p:nvPr>
            <p:ph type="title"/>
          </p:nvPr>
        </p:nvSpPr>
        <p:spPr>
          <a:xfrm>
            <a:off x="685800" y="685800"/>
            <a:ext cx="7892716" cy="1065213"/>
          </a:xfrm>
        </p:spPr>
        <p:txBody>
          <a:bodyPr/>
          <a:lstStyle/>
          <a:p>
            <a:r>
              <a:rPr lang="en-US" dirty="0"/>
              <a:t>Traffic Generation (OBSS Case): Scenario 3</a:t>
            </a:r>
            <a:endParaRPr lang="en-US" sz="2400" dirty="0"/>
          </a:p>
        </p:txBody>
      </p:sp>
    </p:spTree>
    <p:extLst>
      <p:ext uri="{BB962C8B-B14F-4D97-AF65-F5344CB8AC3E}">
        <p14:creationId xmlns:p14="http://schemas.microsoft.com/office/powerpoint/2010/main" val="42733960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F601F6-D253-E91E-612F-5DFF4D6E5FF5}"/>
              </a:ext>
            </a:extLst>
          </p:cNvPr>
          <p:cNvSpPr>
            <a:spLocks noGrp="1"/>
          </p:cNvSpPr>
          <p:nvPr>
            <p:ph type="title"/>
          </p:nvPr>
        </p:nvSpPr>
        <p:spPr/>
        <p:txBody>
          <a:bodyPr/>
          <a:lstStyle/>
          <a:p>
            <a:r>
              <a:rPr lang="en-US" sz="4000" dirty="0"/>
              <a:t>Traffic Generation (</a:t>
            </a:r>
            <a:r>
              <a:rPr lang="en-US" sz="3200" dirty="0"/>
              <a:t>Repeater Case)</a:t>
            </a:r>
            <a:endParaRPr lang="en-US" dirty="0"/>
          </a:p>
        </p:txBody>
      </p:sp>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254816" y="1714486"/>
            <a:ext cx="8580855" cy="459782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800" kern="0" dirty="0">
                <a:solidFill>
                  <a:schemeClr val="tx1"/>
                </a:solidFill>
              </a:rPr>
              <a:t>Gateway associated STAs:</a:t>
            </a:r>
          </a:p>
          <a:p>
            <a:pPr lvl="1"/>
            <a:r>
              <a:rPr lang="en-US" sz="1600" kern="0" dirty="0">
                <a:solidFill>
                  <a:schemeClr val="tx1"/>
                </a:solidFill>
              </a:rPr>
              <a:t>STA Repeater: Backhaul link including all the traffic transferred to the Repeater</a:t>
            </a:r>
          </a:p>
          <a:p>
            <a:r>
              <a:rPr lang="en-US" sz="1800" kern="0" dirty="0">
                <a:solidFill>
                  <a:schemeClr val="tx1"/>
                </a:solidFill>
              </a:rPr>
              <a:t>Repeater associated STAs:</a:t>
            </a:r>
          </a:p>
          <a:p>
            <a:pPr lvl="1"/>
            <a:r>
              <a:rPr lang="en-US" sz="1600" kern="0" dirty="0">
                <a:solidFill>
                  <a:schemeClr val="tx1"/>
                </a:solidFill>
              </a:rPr>
              <a:t>STA1 Service: Video conference (DL/UL 3 Mbps, 250B length) [UDP, VI_AC]</a:t>
            </a:r>
          </a:p>
          <a:p>
            <a:pPr lvl="1"/>
            <a:r>
              <a:rPr lang="en-US" sz="1600" kern="0" dirty="0">
                <a:solidFill>
                  <a:schemeClr val="tx1"/>
                </a:solidFill>
              </a:rPr>
              <a:t>STA2 Service: Video streaming 4K UHD H264 (DL 64 Mbps) [closed-loop TCP, VI_AC]</a:t>
            </a:r>
          </a:p>
          <a:p>
            <a:pPr lvl="1"/>
            <a:r>
              <a:rPr lang="en-US" sz="1600" kern="0" dirty="0">
                <a:solidFill>
                  <a:schemeClr val="tx1"/>
                </a:solidFill>
              </a:rPr>
              <a:t>STA3 Service: Video streaming 4K UHD H264 (DL 64 Mbps) [closed-loop TCP, VI_AC]</a:t>
            </a:r>
          </a:p>
          <a:p>
            <a:pPr lvl="1"/>
            <a:r>
              <a:rPr lang="en-US" sz="1600" kern="0" dirty="0">
                <a:solidFill>
                  <a:schemeClr val="tx1"/>
                </a:solidFill>
              </a:rPr>
              <a:t>STA4 Service: Gaming (DL/UL 140kbps, Periodicity 7 </a:t>
            </a:r>
            <a:r>
              <a:rPr lang="en-US" sz="1600" kern="0" dirty="0" err="1">
                <a:solidFill>
                  <a:schemeClr val="tx1"/>
                </a:solidFill>
              </a:rPr>
              <a:t>ms</a:t>
            </a:r>
            <a:r>
              <a:rPr lang="en-US" sz="1600" kern="0" dirty="0">
                <a:solidFill>
                  <a:schemeClr val="tx1"/>
                </a:solidFill>
              </a:rPr>
              <a:t>, 110B length) [UDP, VO_AC]  </a:t>
            </a:r>
          </a:p>
          <a:p>
            <a:pPr lvl="1"/>
            <a:r>
              <a:rPr lang="en-US" sz="1600" kern="0" dirty="0">
                <a:solidFill>
                  <a:schemeClr val="tx1"/>
                </a:solidFill>
              </a:rPr>
              <a:t>STA5 Service: Camera (UL 2 Mbps, 1450B length) [UDP, VI_AC]</a:t>
            </a:r>
          </a:p>
          <a:p>
            <a:r>
              <a:rPr lang="en-US" sz="1800" kern="0" dirty="0">
                <a:solidFill>
                  <a:schemeClr val="tx1"/>
                </a:solidFill>
              </a:rPr>
              <a:t>Backhaul link</a:t>
            </a:r>
            <a:r>
              <a:rPr lang="en-US" sz="1800" kern="0">
                <a:solidFill>
                  <a:schemeClr val="tx1"/>
                </a:solidFill>
              </a:rPr>
              <a:t>: STA1-5 </a:t>
            </a:r>
            <a:r>
              <a:rPr lang="en-US" sz="1800" kern="0" dirty="0">
                <a:solidFill>
                  <a:schemeClr val="tx1"/>
                </a:solidFill>
              </a:rPr>
              <a:t>services</a:t>
            </a:r>
          </a:p>
          <a:p>
            <a:r>
              <a:rPr lang="en-US" sz="1800" kern="0" dirty="0">
                <a:solidFill>
                  <a:schemeClr val="tx1"/>
                </a:solidFill>
              </a:rPr>
              <a:t>All the STAs generate UL traffic (using TB and EDCA mechanisms)</a:t>
            </a:r>
          </a:p>
        </p:txBody>
      </p:sp>
    </p:spTree>
    <p:extLst>
      <p:ext uri="{BB962C8B-B14F-4D97-AF65-F5344CB8AC3E}">
        <p14:creationId xmlns:p14="http://schemas.microsoft.com/office/powerpoint/2010/main" val="24677602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685800" y="443426"/>
            <a:ext cx="7770813" cy="1065213"/>
          </a:xfrm>
        </p:spPr>
        <p:txBody>
          <a:bodyPr/>
          <a:lstStyle/>
          <a:p>
            <a:r>
              <a:rPr lang="en-US" sz="4000" dirty="0"/>
              <a:t>C-TDMA Strategies (1/2)</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331334" y="1315519"/>
            <a:ext cx="8153400" cy="3641492"/>
          </a:xfrm>
        </p:spPr>
        <p:txBody>
          <a:bodyPr/>
          <a:lstStyle/>
          <a:p>
            <a:pPr marL="0" indent="0">
              <a:buNone/>
            </a:pPr>
            <a:r>
              <a:rPr lang="en-US" sz="1900" dirty="0"/>
              <a:t>We distinguish four different approaches to decide the shared TXOP length</a:t>
            </a:r>
          </a:p>
          <a:p>
            <a:r>
              <a:rPr lang="en-US" sz="1600" dirty="0"/>
              <a:t>Strategy 1 (S1): Share the remaining TXOP length, after the sharing AP local buffers are empty (for the gained and higher ACs)</a:t>
            </a:r>
          </a:p>
          <a:p>
            <a:pPr lvl="1"/>
            <a:r>
              <a:rPr lang="en-US" sz="1400" dirty="0"/>
              <a:t>TXOP ends after the shared AP finishes, which may send a CF-End frame for early termination</a:t>
            </a:r>
          </a:p>
          <a:p>
            <a:r>
              <a:rPr lang="en-US" sz="1600" dirty="0"/>
              <a:t>Strategy 2 (S2): Soft time threshold set from higher layers (managed networks) </a:t>
            </a:r>
          </a:p>
          <a:p>
            <a:pPr lvl="1"/>
            <a:r>
              <a:rPr lang="en-US" sz="1400" dirty="0"/>
              <a:t>The sharing AP may start sharing the TXOP before the time threshold if it has no more data, for the gained and higher ACs, in its BSS (Case A)</a:t>
            </a:r>
          </a:p>
          <a:p>
            <a:pPr lvl="1"/>
            <a:r>
              <a:rPr lang="en-US" sz="1400" dirty="0"/>
              <a:t>The sharing AP may delay sharing the TXOP if there is an ongoing data exchange that exceeds the time threshold (Case B)</a:t>
            </a:r>
          </a:p>
          <a:p>
            <a:pPr lvl="1"/>
            <a:r>
              <a:rPr lang="en-US" sz="1400" dirty="0"/>
              <a:t>It defines a flexible maximum time length that the sharing AP can use for transferring data, established by an external arbiter, while the rest will be used by the shared AP</a:t>
            </a:r>
          </a:p>
          <a:p>
            <a:pPr lvl="1"/>
            <a:r>
              <a:rPr lang="en-US" sz="1400" dirty="0"/>
              <a:t>TXOP ends after the shared AP finishes, which may send a CF-End frame for early termination</a:t>
            </a:r>
            <a:endParaRPr lang="en-US" sz="16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cxnSp>
        <p:nvCxnSpPr>
          <p:cNvPr id="7" name="Conector recto de flecha 20">
            <a:extLst>
              <a:ext uri="{FF2B5EF4-FFF2-40B4-BE49-F238E27FC236}">
                <a16:creationId xmlns:a16="http://schemas.microsoft.com/office/drawing/2014/main" id="{519B822A-1A68-A80B-FF41-C4520BFD2B2F}"/>
              </a:ext>
            </a:extLst>
          </p:cNvPr>
          <p:cNvCxnSpPr>
            <a:cxnSpLocks/>
          </p:cNvCxnSpPr>
          <p:nvPr/>
        </p:nvCxnSpPr>
        <p:spPr>
          <a:xfrm flipH="1">
            <a:off x="2021400" y="5448917"/>
            <a:ext cx="5409615"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 name="Rectángulo 22">
            <a:extLst>
              <a:ext uri="{FF2B5EF4-FFF2-40B4-BE49-F238E27FC236}">
                <a16:creationId xmlns:a16="http://schemas.microsoft.com/office/drawing/2014/main" id="{6FF70731-99CE-6B89-F5C1-67715088DA73}"/>
              </a:ext>
            </a:extLst>
          </p:cNvPr>
          <p:cNvSpPr/>
          <p:nvPr/>
        </p:nvSpPr>
        <p:spPr>
          <a:xfrm>
            <a:off x="2393019" y="5145406"/>
            <a:ext cx="66125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a:t>
            </a:r>
            <a:r>
              <a:rPr lang="es-ES" sz="700" b="1" kern="0" dirty="0" err="1">
                <a:solidFill>
                  <a:srgbClr val="000000"/>
                </a:solidFill>
                <a:latin typeface="Calibri" panose="020F0502020204030204"/>
                <a:ea typeface="+mn-ea"/>
                <a:cs typeface="Times New Roman" panose="02020603050405020304" pitchFamily="18" charset="0"/>
              </a:rPr>
              <a:t>Sharing</a:t>
            </a:r>
            <a:r>
              <a:rPr lang="es-ES" sz="700" b="1" kern="0" dirty="0">
                <a:solidFill>
                  <a:srgbClr val="000000"/>
                </a:solidFill>
                <a:latin typeface="Calibri" panose="020F0502020204030204"/>
                <a:ea typeface="+mn-ea"/>
                <a:cs typeface="Times New Roman" panose="02020603050405020304" pitchFamily="18" charset="0"/>
              </a:rPr>
              <a:t>)</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9" name="Conector recto de flecha 20">
            <a:extLst>
              <a:ext uri="{FF2B5EF4-FFF2-40B4-BE49-F238E27FC236}">
                <a16:creationId xmlns:a16="http://schemas.microsoft.com/office/drawing/2014/main" id="{DA38BF74-F2BC-8899-B58E-1B82DA801E07}"/>
              </a:ext>
            </a:extLst>
          </p:cNvPr>
          <p:cNvCxnSpPr>
            <a:cxnSpLocks/>
          </p:cNvCxnSpPr>
          <p:nvPr/>
        </p:nvCxnSpPr>
        <p:spPr>
          <a:xfrm>
            <a:off x="2387971" y="4898164"/>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2" name="Conector recto de flecha 20">
            <a:extLst>
              <a:ext uri="{FF2B5EF4-FFF2-40B4-BE49-F238E27FC236}">
                <a16:creationId xmlns:a16="http://schemas.microsoft.com/office/drawing/2014/main" id="{F93FE6CB-CED5-0C2C-B392-1BBA796B8205}"/>
              </a:ext>
            </a:extLst>
          </p:cNvPr>
          <p:cNvCxnSpPr>
            <a:cxnSpLocks/>
          </p:cNvCxnSpPr>
          <p:nvPr/>
        </p:nvCxnSpPr>
        <p:spPr>
          <a:xfrm flipH="1">
            <a:off x="2017324" y="5881836"/>
            <a:ext cx="5399403"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3" name="Rectángulo 22">
            <a:extLst>
              <a:ext uri="{FF2B5EF4-FFF2-40B4-BE49-F238E27FC236}">
                <a16:creationId xmlns:a16="http://schemas.microsoft.com/office/drawing/2014/main" id="{C531B2BD-5AC5-5DD6-C472-22EE571018BA}"/>
              </a:ext>
            </a:extLst>
          </p:cNvPr>
          <p:cNvSpPr/>
          <p:nvPr/>
        </p:nvSpPr>
        <p:spPr>
          <a:xfrm>
            <a:off x="3054277" y="5578007"/>
            <a:ext cx="1426292"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Shared</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t>
            </a:r>
          </a:p>
        </p:txBody>
      </p:sp>
      <p:sp>
        <p:nvSpPr>
          <p:cNvPr id="14" name="Content Placeholder 2">
            <a:extLst>
              <a:ext uri="{FF2B5EF4-FFF2-40B4-BE49-F238E27FC236}">
                <a16:creationId xmlns:a16="http://schemas.microsoft.com/office/drawing/2014/main" id="{D5D5D5B0-4CC7-FAE4-AF5D-382E08893C7A}"/>
              </a:ext>
            </a:extLst>
          </p:cNvPr>
          <p:cNvSpPr txBox="1">
            <a:spLocks/>
          </p:cNvSpPr>
          <p:nvPr/>
        </p:nvSpPr>
        <p:spPr>
          <a:xfrm>
            <a:off x="7084055" y="5535669"/>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15" name="TextBox 14">
            <a:extLst>
              <a:ext uri="{FF2B5EF4-FFF2-40B4-BE49-F238E27FC236}">
                <a16:creationId xmlns:a16="http://schemas.microsoft.com/office/drawing/2014/main" id="{BD2FA171-E871-7E7F-532F-A4EF210A6EB0}"/>
              </a:ext>
            </a:extLst>
          </p:cNvPr>
          <p:cNvSpPr txBox="1"/>
          <p:nvPr/>
        </p:nvSpPr>
        <p:spPr>
          <a:xfrm>
            <a:off x="1595807" y="5007349"/>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16" name="TextBox 15">
            <a:extLst>
              <a:ext uri="{FF2B5EF4-FFF2-40B4-BE49-F238E27FC236}">
                <a16:creationId xmlns:a16="http://schemas.microsoft.com/office/drawing/2014/main" id="{FD5234C4-85D2-377B-2B4F-D497A00EC665}"/>
              </a:ext>
            </a:extLst>
          </p:cNvPr>
          <p:cNvSpPr txBox="1"/>
          <p:nvPr/>
        </p:nvSpPr>
        <p:spPr>
          <a:xfrm>
            <a:off x="1471754" y="5576921"/>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cxnSp>
        <p:nvCxnSpPr>
          <p:cNvPr id="22" name="Conector recto de flecha 20">
            <a:extLst>
              <a:ext uri="{FF2B5EF4-FFF2-40B4-BE49-F238E27FC236}">
                <a16:creationId xmlns:a16="http://schemas.microsoft.com/office/drawing/2014/main" id="{D6AE101B-D0ED-6FB3-B793-C93776419F22}"/>
              </a:ext>
            </a:extLst>
          </p:cNvPr>
          <p:cNvCxnSpPr>
            <a:cxnSpLocks/>
          </p:cNvCxnSpPr>
          <p:nvPr/>
        </p:nvCxnSpPr>
        <p:spPr>
          <a:xfrm>
            <a:off x="2394320" y="5988007"/>
            <a:ext cx="209347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23" name="Conector recto de flecha 20">
            <a:extLst>
              <a:ext uri="{FF2B5EF4-FFF2-40B4-BE49-F238E27FC236}">
                <a16:creationId xmlns:a16="http://schemas.microsoft.com/office/drawing/2014/main" id="{8AE0A41E-DF76-3D29-6BCD-0E66D96B25B3}"/>
              </a:ext>
            </a:extLst>
          </p:cNvPr>
          <p:cNvCxnSpPr>
            <a:cxnSpLocks/>
          </p:cNvCxnSpPr>
          <p:nvPr/>
        </p:nvCxnSpPr>
        <p:spPr>
          <a:xfrm>
            <a:off x="3571261" y="5003861"/>
            <a:ext cx="0" cy="1160371"/>
          </a:xfrm>
          <a:prstGeom prst="straightConnector1">
            <a:avLst/>
          </a:prstGeom>
          <a:noFill/>
          <a:ln w="6350" cap="flat" cmpd="sng" algn="ctr">
            <a:solidFill>
              <a:srgbClr val="000000"/>
            </a:solidFill>
            <a:prstDash val="dash"/>
            <a:miter lim="800000"/>
            <a:headEnd type="none" w="med" len="med"/>
            <a:tailEnd type="none" w="med" len="med"/>
          </a:ln>
          <a:effectLst/>
        </p:spPr>
      </p:cxnSp>
      <p:sp>
        <p:nvSpPr>
          <p:cNvPr id="24" name="TextBox 23">
            <a:extLst>
              <a:ext uri="{FF2B5EF4-FFF2-40B4-BE49-F238E27FC236}">
                <a16:creationId xmlns:a16="http://schemas.microsoft.com/office/drawing/2014/main" id="{5BB3BF20-CA45-D6C9-0D3E-EA6E4B66038B}"/>
              </a:ext>
            </a:extLst>
          </p:cNvPr>
          <p:cNvSpPr txBox="1"/>
          <p:nvPr/>
        </p:nvSpPr>
        <p:spPr>
          <a:xfrm>
            <a:off x="2536718" y="5979974"/>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TXOP</a:t>
            </a:r>
            <a:endParaRPr lang="en-US" sz="900" b="1" baseline="-25000" dirty="0">
              <a:solidFill>
                <a:srgbClr val="000000"/>
              </a:solidFill>
              <a:latin typeface="Calibri" panose="020F0502020204030204"/>
              <a:ea typeface="+mn-ea"/>
            </a:endParaRPr>
          </a:p>
        </p:txBody>
      </p:sp>
      <p:grpSp>
        <p:nvGrpSpPr>
          <p:cNvPr id="39" name="Group 38">
            <a:extLst>
              <a:ext uri="{FF2B5EF4-FFF2-40B4-BE49-F238E27FC236}">
                <a16:creationId xmlns:a16="http://schemas.microsoft.com/office/drawing/2014/main" id="{F75CF91D-CAD0-F559-6737-D060002BA897}"/>
              </a:ext>
            </a:extLst>
          </p:cNvPr>
          <p:cNvGrpSpPr/>
          <p:nvPr/>
        </p:nvGrpSpPr>
        <p:grpSpPr>
          <a:xfrm>
            <a:off x="2021447" y="5332387"/>
            <a:ext cx="372143" cy="116819"/>
            <a:chOff x="1862023" y="4639736"/>
            <a:chExt cx="372143" cy="116819"/>
          </a:xfrm>
        </p:grpSpPr>
        <p:sp>
          <p:nvSpPr>
            <p:cNvPr id="40" name="Rectangle: Single Corner Snipped 39">
              <a:extLst>
                <a:ext uri="{FF2B5EF4-FFF2-40B4-BE49-F238E27FC236}">
                  <a16:creationId xmlns:a16="http://schemas.microsoft.com/office/drawing/2014/main" id="{C24CB707-C248-0273-FA83-2B06F792EBCF}"/>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1" name="Rectangle: Single Corner Snipped 40">
              <a:extLst>
                <a:ext uri="{FF2B5EF4-FFF2-40B4-BE49-F238E27FC236}">
                  <a16:creationId xmlns:a16="http://schemas.microsoft.com/office/drawing/2014/main" id="{CB1E604A-64C4-D2D0-A6D4-B5F3E02CCE89}"/>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2" name="Rectangle: Single Corner Snipped 41">
              <a:extLst>
                <a:ext uri="{FF2B5EF4-FFF2-40B4-BE49-F238E27FC236}">
                  <a16:creationId xmlns:a16="http://schemas.microsoft.com/office/drawing/2014/main" id="{B9A881A7-5BB6-A3B7-2966-72BF4E36E965}"/>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80" name="Left Brace 79">
            <a:extLst>
              <a:ext uri="{FF2B5EF4-FFF2-40B4-BE49-F238E27FC236}">
                <a16:creationId xmlns:a16="http://schemas.microsoft.com/office/drawing/2014/main" id="{DBB1015B-FB41-FD87-573E-4E1683038397}"/>
              </a:ext>
            </a:extLst>
          </p:cNvPr>
          <p:cNvSpPr/>
          <p:nvPr/>
        </p:nvSpPr>
        <p:spPr bwMode="auto">
          <a:xfrm>
            <a:off x="1568511" y="4965497"/>
            <a:ext cx="111833" cy="901243"/>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1" name="TextBox 80">
            <a:extLst>
              <a:ext uri="{FF2B5EF4-FFF2-40B4-BE49-F238E27FC236}">
                <a16:creationId xmlns:a16="http://schemas.microsoft.com/office/drawing/2014/main" id="{34AE7EE7-613C-A498-2CA3-006EDB4963CE}"/>
              </a:ext>
            </a:extLst>
          </p:cNvPr>
          <p:cNvSpPr txBox="1"/>
          <p:nvPr/>
        </p:nvSpPr>
        <p:spPr>
          <a:xfrm rot="16200000">
            <a:off x="1075292" y="5272192"/>
            <a:ext cx="7851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C-TDMA</a:t>
            </a:r>
            <a:endParaRPr lang="en-US" sz="1200" b="1" baseline="-25000" dirty="0">
              <a:solidFill>
                <a:srgbClr val="000000"/>
              </a:solidFill>
              <a:latin typeface="Calibri" panose="020F0502020204030204"/>
              <a:ea typeface="+mn-ea"/>
            </a:endParaRPr>
          </a:p>
        </p:txBody>
      </p:sp>
      <p:sp>
        <p:nvSpPr>
          <p:cNvPr id="88" name="TextBox 87">
            <a:extLst>
              <a:ext uri="{FF2B5EF4-FFF2-40B4-BE49-F238E27FC236}">
                <a16:creationId xmlns:a16="http://schemas.microsoft.com/office/drawing/2014/main" id="{F0D0A572-FBF6-4B56-4191-B1693B317807}"/>
              </a:ext>
            </a:extLst>
          </p:cNvPr>
          <p:cNvSpPr txBox="1"/>
          <p:nvPr/>
        </p:nvSpPr>
        <p:spPr>
          <a:xfrm>
            <a:off x="2393785" y="4813022"/>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BSS1</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cxnSp>
        <p:nvCxnSpPr>
          <p:cNvPr id="89" name="Conector recto de flecha 20">
            <a:extLst>
              <a:ext uri="{FF2B5EF4-FFF2-40B4-BE49-F238E27FC236}">
                <a16:creationId xmlns:a16="http://schemas.microsoft.com/office/drawing/2014/main" id="{3B0EFEE8-FFB4-1406-6F4A-55D2C188D3C7}"/>
              </a:ext>
            </a:extLst>
          </p:cNvPr>
          <p:cNvCxnSpPr>
            <a:cxnSpLocks/>
          </p:cNvCxnSpPr>
          <p:nvPr/>
        </p:nvCxnSpPr>
        <p:spPr>
          <a:xfrm>
            <a:off x="2825677" y="4937186"/>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1" name="TextBox 90">
            <a:extLst>
              <a:ext uri="{FF2B5EF4-FFF2-40B4-BE49-F238E27FC236}">
                <a16:creationId xmlns:a16="http://schemas.microsoft.com/office/drawing/2014/main" id="{22FF0905-0DD6-A0D6-4C99-1A90C08B4A91}"/>
              </a:ext>
            </a:extLst>
          </p:cNvPr>
          <p:cNvSpPr txBox="1"/>
          <p:nvPr/>
        </p:nvSpPr>
        <p:spPr>
          <a:xfrm>
            <a:off x="3393910" y="4827311"/>
            <a:ext cx="85099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Time</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Threshold</a:t>
            </a:r>
            <a:endParaRPr lang="en-US" sz="800" b="1" baseline="-25000" dirty="0">
              <a:solidFill>
                <a:srgbClr val="000000"/>
              </a:solidFill>
              <a:latin typeface="Calibri" panose="020F0502020204030204"/>
              <a:ea typeface="+mn-ea"/>
            </a:endParaRPr>
          </a:p>
        </p:txBody>
      </p:sp>
      <p:cxnSp>
        <p:nvCxnSpPr>
          <p:cNvPr id="93" name="Conector recto de flecha 20">
            <a:extLst>
              <a:ext uri="{FF2B5EF4-FFF2-40B4-BE49-F238E27FC236}">
                <a16:creationId xmlns:a16="http://schemas.microsoft.com/office/drawing/2014/main" id="{D7C48F21-4F1D-6D5A-B442-E85DE10261E5}"/>
              </a:ext>
            </a:extLst>
          </p:cNvPr>
          <p:cNvCxnSpPr>
            <a:cxnSpLocks/>
          </p:cNvCxnSpPr>
          <p:nvPr/>
        </p:nvCxnSpPr>
        <p:spPr>
          <a:xfrm>
            <a:off x="4478710" y="4883873"/>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18" name="Rectángulo 22">
            <a:extLst>
              <a:ext uri="{FF2B5EF4-FFF2-40B4-BE49-F238E27FC236}">
                <a16:creationId xmlns:a16="http://schemas.microsoft.com/office/drawing/2014/main" id="{57BB007F-559D-3C04-7CF1-406BF5720E97}"/>
              </a:ext>
            </a:extLst>
          </p:cNvPr>
          <p:cNvSpPr/>
          <p:nvPr/>
        </p:nvSpPr>
        <p:spPr>
          <a:xfrm>
            <a:off x="4855229" y="5574036"/>
            <a:ext cx="128514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a:p>
            <a:pPr marL="0" marR="0" lvl="0" indent="0" algn="ctr" defTabSz="914400" eaLnBrk="1" fontAlgn="auto" latinLnBrk="0" hangingPunct="1">
              <a:lnSpc>
                <a:spcPct val="100000"/>
              </a:lnSpc>
              <a:spcBef>
                <a:spcPts val="0"/>
              </a:spcBef>
              <a:spcAft>
                <a:spcPts val="0"/>
              </a:spcAft>
              <a:buClrTx/>
              <a:buSzTx/>
              <a:buFontTx/>
              <a:buNone/>
              <a:tabLst/>
              <a:defRPr/>
            </a:pPr>
            <a:r>
              <a:rPr lang="es-ES" sz="700" b="1" kern="0" dirty="0">
                <a:solidFill>
                  <a:srgbClr val="000000"/>
                </a:solidFill>
                <a:latin typeface="Calibri" panose="020F0502020204030204"/>
                <a:ea typeface="+mn-ea"/>
                <a:cs typeface="Times New Roman" panose="02020603050405020304" pitchFamily="18" charset="0"/>
              </a:rPr>
              <a:t>(</a:t>
            </a:r>
            <a:r>
              <a:rPr lang="es-ES" sz="700" b="1" kern="0" dirty="0" err="1">
                <a:solidFill>
                  <a:srgbClr val="000000"/>
                </a:solidFill>
                <a:latin typeface="Calibri" panose="020F0502020204030204"/>
                <a:ea typeface="+mn-ea"/>
                <a:cs typeface="Times New Roman" panose="02020603050405020304" pitchFamily="18" charset="0"/>
              </a:rPr>
              <a:t>Sharing</a:t>
            </a:r>
            <a:r>
              <a:rPr lang="es-ES" sz="700" b="1" kern="0" dirty="0">
                <a:solidFill>
                  <a:srgbClr val="000000"/>
                </a:solidFill>
                <a:latin typeface="Calibri" panose="020F0502020204030204"/>
                <a:ea typeface="+mn-ea"/>
                <a:cs typeface="Times New Roman" panose="02020603050405020304" pitchFamily="18" charset="0"/>
              </a:rPr>
              <a:t>)</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cxnSp>
        <p:nvCxnSpPr>
          <p:cNvPr id="119" name="Conector recto de flecha 20">
            <a:extLst>
              <a:ext uri="{FF2B5EF4-FFF2-40B4-BE49-F238E27FC236}">
                <a16:creationId xmlns:a16="http://schemas.microsoft.com/office/drawing/2014/main" id="{201FAA8E-E59E-FA48-97E9-6F9431CC2C6F}"/>
              </a:ext>
            </a:extLst>
          </p:cNvPr>
          <p:cNvCxnSpPr>
            <a:cxnSpLocks/>
          </p:cNvCxnSpPr>
          <p:nvPr/>
        </p:nvCxnSpPr>
        <p:spPr>
          <a:xfrm>
            <a:off x="4850182" y="4902927"/>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20" name="Rectángulo 22">
            <a:extLst>
              <a:ext uri="{FF2B5EF4-FFF2-40B4-BE49-F238E27FC236}">
                <a16:creationId xmlns:a16="http://schemas.microsoft.com/office/drawing/2014/main" id="{7FBE6A86-5A40-B88D-81FE-93E30684B267}"/>
              </a:ext>
            </a:extLst>
          </p:cNvPr>
          <p:cNvSpPr/>
          <p:nvPr/>
        </p:nvSpPr>
        <p:spPr>
          <a:xfrm>
            <a:off x="6140376" y="5149369"/>
            <a:ext cx="8024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 (</a:t>
            </a:r>
            <a:r>
              <a:rPr kumimoji="0" lang="es-ES" sz="700" b="1" i="0" u="none" strike="noStrike" kern="0" cap="none" spc="0" normalizeH="0" baseline="0" noProof="0" dirty="0" err="1">
                <a:ln>
                  <a:noFill/>
                </a:ln>
                <a:solidFill>
                  <a:srgbClr val="000000"/>
                </a:solidFill>
                <a:effectLst/>
                <a:uLnTx/>
                <a:uFillTx/>
                <a:latin typeface="Calibri" panose="020F0502020204030204"/>
                <a:ea typeface="+mn-ea"/>
                <a:cs typeface="Times New Roman" panose="02020603050405020304" pitchFamily="18" charset="0"/>
              </a:rPr>
              <a:t>Shared</a:t>
            </a: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a:t>
            </a:r>
          </a:p>
        </p:txBody>
      </p:sp>
      <p:cxnSp>
        <p:nvCxnSpPr>
          <p:cNvPr id="121" name="Conector recto de flecha 20">
            <a:extLst>
              <a:ext uri="{FF2B5EF4-FFF2-40B4-BE49-F238E27FC236}">
                <a16:creationId xmlns:a16="http://schemas.microsoft.com/office/drawing/2014/main" id="{71CF79BA-0202-6752-1EF4-7F3AA314EE39}"/>
              </a:ext>
            </a:extLst>
          </p:cNvPr>
          <p:cNvCxnSpPr>
            <a:cxnSpLocks/>
          </p:cNvCxnSpPr>
          <p:nvPr/>
        </p:nvCxnSpPr>
        <p:spPr>
          <a:xfrm>
            <a:off x="4856531" y="5992770"/>
            <a:ext cx="209347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22" name="Conector recto de flecha 20">
            <a:extLst>
              <a:ext uri="{FF2B5EF4-FFF2-40B4-BE49-F238E27FC236}">
                <a16:creationId xmlns:a16="http://schemas.microsoft.com/office/drawing/2014/main" id="{AA8567DE-483C-3CBE-B268-F66DE06E660C}"/>
              </a:ext>
            </a:extLst>
          </p:cNvPr>
          <p:cNvCxnSpPr>
            <a:cxnSpLocks/>
          </p:cNvCxnSpPr>
          <p:nvPr/>
        </p:nvCxnSpPr>
        <p:spPr>
          <a:xfrm>
            <a:off x="6033472" y="5156261"/>
            <a:ext cx="0" cy="1012734"/>
          </a:xfrm>
          <a:prstGeom prst="straightConnector1">
            <a:avLst/>
          </a:prstGeom>
          <a:noFill/>
          <a:ln w="6350" cap="flat" cmpd="sng" algn="ctr">
            <a:solidFill>
              <a:srgbClr val="000000"/>
            </a:solidFill>
            <a:prstDash val="dash"/>
            <a:miter lim="800000"/>
            <a:headEnd type="none" w="med" len="med"/>
            <a:tailEnd type="none" w="med" len="med"/>
          </a:ln>
          <a:effectLst/>
        </p:spPr>
      </p:cxnSp>
      <p:sp>
        <p:nvSpPr>
          <p:cNvPr id="123" name="TextBox 122">
            <a:extLst>
              <a:ext uri="{FF2B5EF4-FFF2-40B4-BE49-F238E27FC236}">
                <a16:creationId xmlns:a16="http://schemas.microsoft.com/office/drawing/2014/main" id="{9A7F99CD-4626-1EE7-3FF6-2136C56A834A}"/>
              </a:ext>
            </a:extLst>
          </p:cNvPr>
          <p:cNvSpPr txBox="1"/>
          <p:nvPr/>
        </p:nvSpPr>
        <p:spPr>
          <a:xfrm>
            <a:off x="4998929" y="5984737"/>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TXOP</a:t>
            </a:r>
            <a:endParaRPr lang="en-US" sz="900" b="1" baseline="-25000" dirty="0">
              <a:solidFill>
                <a:srgbClr val="000000"/>
              </a:solidFill>
              <a:latin typeface="Calibri" panose="020F0502020204030204"/>
              <a:ea typeface="+mn-ea"/>
            </a:endParaRPr>
          </a:p>
        </p:txBody>
      </p:sp>
      <p:grpSp>
        <p:nvGrpSpPr>
          <p:cNvPr id="124" name="Group 123">
            <a:extLst>
              <a:ext uri="{FF2B5EF4-FFF2-40B4-BE49-F238E27FC236}">
                <a16:creationId xmlns:a16="http://schemas.microsoft.com/office/drawing/2014/main" id="{BF589996-E580-8409-E982-65BC51E69563}"/>
              </a:ext>
            </a:extLst>
          </p:cNvPr>
          <p:cNvGrpSpPr/>
          <p:nvPr/>
        </p:nvGrpSpPr>
        <p:grpSpPr>
          <a:xfrm>
            <a:off x="4483658" y="5761017"/>
            <a:ext cx="372143" cy="116819"/>
            <a:chOff x="1862023" y="4639736"/>
            <a:chExt cx="372143" cy="116819"/>
          </a:xfrm>
        </p:grpSpPr>
        <p:sp>
          <p:nvSpPr>
            <p:cNvPr id="125" name="Rectangle: Single Corner Snipped 124">
              <a:extLst>
                <a:ext uri="{FF2B5EF4-FFF2-40B4-BE49-F238E27FC236}">
                  <a16:creationId xmlns:a16="http://schemas.microsoft.com/office/drawing/2014/main" id="{8B82726D-8F1D-97B0-92DB-E120BF2DA57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6" name="Rectangle: Single Corner Snipped 125">
              <a:extLst>
                <a:ext uri="{FF2B5EF4-FFF2-40B4-BE49-F238E27FC236}">
                  <a16:creationId xmlns:a16="http://schemas.microsoft.com/office/drawing/2014/main" id="{89302EEB-D0BE-D287-4310-8E6DC3C07C72}"/>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27" name="Rectangle: Single Corner Snipped 126">
              <a:extLst>
                <a:ext uri="{FF2B5EF4-FFF2-40B4-BE49-F238E27FC236}">
                  <a16:creationId xmlns:a16="http://schemas.microsoft.com/office/drawing/2014/main" id="{9B11B6FD-9DAD-7405-E7AC-A10E78B375D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28" name="TextBox 127">
            <a:extLst>
              <a:ext uri="{FF2B5EF4-FFF2-40B4-BE49-F238E27FC236}">
                <a16:creationId xmlns:a16="http://schemas.microsoft.com/office/drawing/2014/main" id="{884CF3AE-D6AE-5EAE-576B-FE422C89BDD5}"/>
              </a:ext>
            </a:extLst>
          </p:cNvPr>
          <p:cNvSpPr txBox="1"/>
          <p:nvPr/>
        </p:nvSpPr>
        <p:spPr>
          <a:xfrm>
            <a:off x="5594183" y="4822549"/>
            <a:ext cx="85099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Time</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Threshold</a:t>
            </a:r>
            <a:endParaRPr lang="en-US" sz="800" b="1" baseline="-25000" dirty="0">
              <a:solidFill>
                <a:srgbClr val="000000"/>
              </a:solidFill>
              <a:latin typeface="Calibri" panose="020F0502020204030204"/>
              <a:ea typeface="+mn-ea"/>
            </a:endParaRPr>
          </a:p>
        </p:txBody>
      </p:sp>
      <p:cxnSp>
        <p:nvCxnSpPr>
          <p:cNvPr id="129" name="Conector recto de flecha 20">
            <a:extLst>
              <a:ext uri="{FF2B5EF4-FFF2-40B4-BE49-F238E27FC236}">
                <a16:creationId xmlns:a16="http://schemas.microsoft.com/office/drawing/2014/main" id="{4998E14B-5DE9-D428-7C30-923CD0C7FBAF}"/>
              </a:ext>
            </a:extLst>
          </p:cNvPr>
          <p:cNvCxnSpPr>
            <a:cxnSpLocks/>
          </p:cNvCxnSpPr>
          <p:nvPr/>
        </p:nvCxnSpPr>
        <p:spPr>
          <a:xfrm>
            <a:off x="6940921" y="4888636"/>
            <a:ext cx="0" cy="129131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35" name="Conector recto de flecha 20">
            <a:extLst>
              <a:ext uri="{FF2B5EF4-FFF2-40B4-BE49-F238E27FC236}">
                <a16:creationId xmlns:a16="http://schemas.microsoft.com/office/drawing/2014/main" id="{7DD38A04-4028-05F9-D91B-1DDFD2010C06}"/>
              </a:ext>
            </a:extLst>
          </p:cNvPr>
          <p:cNvCxnSpPr>
            <a:cxnSpLocks/>
          </p:cNvCxnSpPr>
          <p:nvPr/>
        </p:nvCxnSpPr>
        <p:spPr>
          <a:xfrm>
            <a:off x="5692702" y="5203886"/>
            <a:ext cx="438150" cy="342900"/>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37" name="TextBox 136">
            <a:extLst>
              <a:ext uri="{FF2B5EF4-FFF2-40B4-BE49-F238E27FC236}">
                <a16:creationId xmlns:a16="http://schemas.microsoft.com/office/drawing/2014/main" id="{13F73BB7-6E43-8072-6642-2919E2D26647}"/>
              </a:ext>
            </a:extLst>
          </p:cNvPr>
          <p:cNvSpPr txBox="1"/>
          <p:nvPr/>
        </p:nvSpPr>
        <p:spPr>
          <a:xfrm>
            <a:off x="5054527" y="4965422"/>
            <a:ext cx="752474" cy="461665"/>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Last exchange finished</a:t>
            </a:r>
            <a:endParaRPr lang="en-US" sz="800" b="1" baseline="-25000" dirty="0">
              <a:solidFill>
                <a:srgbClr val="000000"/>
              </a:solidFill>
              <a:latin typeface="Calibri" panose="020F0502020204030204"/>
              <a:ea typeface="+mn-ea"/>
            </a:endParaRPr>
          </a:p>
        </p:txBody>
      </p:sp>
      <p:sp>
        <p:nvSpPr>
          <p:cNvPr id="138" name="TextBox 137">
            <a:extLst>
              <a:ext uri="{FF2B5EF4-FFF2-40B4-BE49-F238E27FC236}">
                <a16:creationId xmlns:a16="http://schemas.microsoft.com/office/drawing/2014/main" id="{45A87BFC-763B-F5D0-D793-E18AF4231A30}"/>
              </a:ext>
            </a:extLst>
          </p:cNvPr>
          <p:cNvSpPr txBox="1"/>
          <p:nvPr/>
        </p:nvSpPr>
        <p:spPr>
          <a:xfrm>
            <a:off x="3224582" y="4641555"/>
            <a:ext cx="88070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S2: Case A</a:t>
            </a:r>
            <a:endParaRPr lang="en-US" sz="1200" b="1" baseline="-25000" dirty="0">
              <a:solidFill>
                <a:srgbClr val="000000"/>
              </a:solidFill>
              <a:latin typeface="Calibri" panose="020F0502020204030204"/>
              <a:ea typeface="+mn-ea"/>
            </a:endParaRPr>
          </a:p>
        </p:txBody>
      </p:sp>
      <p:sp>
        <p:nvSpPr>
          <p:cNvPr id="139" name="TextBox 138">
            <a:extLst>
              <a:ext uri="{FF2B5EF4-FFF2-40B4-BE49-F238E27FC236}">
                <a16:creationId xmlns:a16="http://schemas.microsoft.com/office/drawing/2014/main" id="{EB2AB3B1-9AAC-FF63-A26E-5F7464DF764D}"/>
              </a:ext>
            </a:extLst>
          </p:cNvPr>
          <p:cNvSpPr txBox="1"/>
          <p:nvPr/>
        </p:nvSpPr>
        <p:spPr>
          <a:xfrm>
            <a:off x="5109331" y="4641841"/>
            <a:ext cx="970881"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S2: Case B</a:t>
            </a:r>
            <a:endParaRPr lang="en-US" sz="1200" b="1" baseline="-25000" dirty="0">
              <a:solidFill>
                <a:srgbClr val="000000"/>
              </a:solidFill>
              <a:latin typeface="Calibri" panose="020F0502020204030204"/>
              <a:ea typeface="+mn-ea"/>
            </a:endParaRPr>
          </a:p>
        </p:txBody>
      </p:sp>
      <p:cxnSp>
        <p:nvCxnSpPr>
          <p:cNvPr id="140" name="Conector recto de flecha 20">
            <a:extLst>
              <a:ext uri="{FF2B5EF4-FFF2-40B4-BE49-F238E27FC236}">
                <a16:creationId xmlns:a16="http://schemas.microsoft.com/office/drawing/2014/main" id="{C40F85AD-1A7E-6005-BE7D-EF04A911D108}"/>
              </a:ext>
            </a:extLst>
          </p:cNvPr>
          <p:cNvCxnSpPr>
            <a:cxnSpLocks/>
          </p:cNvCxnSpPr>
          <p:nvPr/>
        </p:nvCxnSpPr>
        <p:spPr>
          <a:xfrm>
            <a:off x="4240139" y="5375336"/>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41" name="TextBox 140">
            <a:extLst>
              <a:ext uri="{FF2B5EF4-FFF2-40B4-BE49-F238E27FC236}">
                <a16:creationId xmlns:a16="http://schemas.microsoft.com/office/drawing/2014/main" id="{A9686214-E0F8-08BD-B9A3-334CEE3A22E2}"/>
              </a:ext>
            </a:extLst>
          </p:cNvPr>
          <p:cNvSpPr txBox="1"/>
          <p:nvPr/>
        </p:nvSpPr>
        <p:spPr>
          <a:xfrm>
            <a:off x="3770147" y="5136872"/>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BSS2</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sp>
        <p:nvSpPr>
          <p:cNvPr id="142" name="TextBox 141">
            <a:extLst>
              <a:ext uri="{FF2B5EF4-FFF2-40B4-BE49-F238E27FC236}">
                <a16:creationId xmlns:a16="http://schemas.microsoft.com/office/drawing/2014/main" id="{62D84795-D156-7C82-FD05-EAD96BF60BF3}"/>
              </a:ext>
            </a:extLst>
          </p:cNvPr>
          <p:cNvSpPr txBox="1"/>
          <p:nvPr/>
        </p:nvSpPr>
        <p:spPr>
          <a:xfrm>
            <a:off x="6279986" y="4827310"/>
            <a:ext cx="527142" cy="338554"/>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BSS1</a:t>
            </a:r>
          </a:p>
          <a:p>
            <a:pPr algn="ctr" defTabSz="914400" eaLnBrk="1" fontAlgn="auto" hangingPunct="1">
              <a:spcBef>
                <a:spcPts val="0"/>
              </a:spcBef>
              <a:spcAft>
                <a:spcPts val="0"/>
              </a:spcAft>
              <a:buClrTx/>
              <a:buSzTx/>
              <a:buFontTx/>
              <a:buNone/>
            </a:pPr>
            <a:r>
              <a:rPr lang="en-US" sz="800" b="1" dirty="0">
                <a:solidFill>
                  <a:srgbClr val="000000"/>
                </a:solidFill>
                <a:latin typeface="Calibri" panose="020F0502020204030204"/>
                <a:ea typeface="+mn-ea"/>
              </a:rPr>
              <a:t>No Data</a:t>
            </a:r>
            <a:endParaRPr lang="en-US" sz="800" b="1" baseline="-25000" dirty="0">
              <a:solidFill>
                <a:srgbClr val="000000"/>
              </a:solidFill>
              <a:latin typeface="Calibri" panose="020F0502020204030204"/>
              <a:ea typeface="+mn-ea"/>
            </a:endParaRPr>
          </a:p>
        </p:txBody>
      </p:sp>
      <p:cxnSp>
        <p:nvCxnSpPr>
          <p:cNvPr id="143" name="Conector recto de flecha 20">
            <a:extLst>
              <a:ext uri="{FF2B5EF4-FFF2-40B4-BE49-F238E27FC236}">
                <a16:creationId xmlns:a16="http://schemas.microsoft.com/office/drawing/2014/main" id="{BF087C1A-E39E-84EE-BD19-C463A5133E0F}"/>
              </a:ext>
            </a:extLst>
          </p:cNvPr>
          <p:cNvCxnSpPr>
            <a:cxnSpLocks/>
          </p:cNvCxnSpPr>
          <p:nvPr/>
        </p:nvCxnSpPr>
        <p:spPr>
          <a:xfrm>
            <a:off x="6711878" y="4951474"/>
            <a:ext cx="219075" cy="176213"/>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1" name="TextBox 10">
            <a:extLst>
              <a:ext uri="{FF2B5EF4-FFF2-40B4-BE49-F238E27FC236}">
                <a16:creationId xmlns:a16="http://schemas.microsoft.com/office/drawing/2014/main" id="{EF037185-BC1A-71AA-2A26-62D6CA068201}"/>
              </a:ext>
            </a:extLst>
          </p:cNvPr>
          <p:cNvSpPr txBox="1"/>
          <p:nvPr/>
        </p:nvSpPr>
        <p:spPr>
          <a:xfrm>
            <a:off x="2069431" y="6169973"/>
            <a:ext cx="4890837" cy="307777"/>
          </a:xfrm>
          <a:prstGeom prst="rect">
            <a:avLst/>
          </a:prstGeom>
          <a:noFill/>
        </p:spPr>
        <p:txBody>
          <a:bodyPr wrap="square">
            <a:spAutoFit/>
          </a:bodyPr>
          <a:lstStyle/>
          <a:p>
            <a:r>
              <a:rPr lang="en-US" sz="1400" dirty="0">
                <a:solidFill>
                  <a:schemeClr val="tx1"/>
                </a:solidFill>
              </a:rPr>
              <a:t>Note: control frame exchange removed for figure simplification  </a:t>
            </a:r>
          </a:p>
        </p:txBody>
      </p:sp>
    </p:spTree>
    <p:extLst>
      <p:ext uri="{BB962C8B-B14F-4D97-AF65-F5344CB8AC3E}">
        <p14:creationId xmlns:p14="http://schemas.microsoft.com/office/powerpoint/2010/main" val="20153604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685800" y="443426"/>
            <a:ext cx="7770813" cy="1065213"/>
          </a:xfrm>
        </p:spPr>
        <p:txBody>
          <a:bodyPr/>
          <a:lstStyle/>
          <a:p>
            <a:r>
              <a:rPr lang="en-US" sz="4000" dirty="0"/>
              <a:t>C-TDMA Strategies (2/2)</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222583" y="1586228"/>
            <a:ext cx="8554454" cy="4640113"/>
          </a:xfrm>
        </p:spPr>
        <p:txBody>
          <a:bodyPr/>
          <a:lstStyle/>
          <a:p>
            <a:r>
              <a:rPr lang="en-US" sz="1600" dirty="0"/>
              <a:t>Strategy 3 (S3): Dynamically calculated time threshold based on the buffer status knowledge</a:t>
            </a:r>
          </a:p>
          <a:p>
            <a:pPr lvl="1"/>
            <a:r>
              <a:rPr lang="en-US" sz="1400" dirty="0"/>
              <a:t>Based on the current knowledge of the buffer’s status for the gained AC, each AP calculates the needed TXOP length</a:t>
            </a:r>
          </a:p>
          <a:p>
            <a:pPr lvl="1"/>
            <a:r>
              <a:rPr lang="en-US" sz="1400" dirty="0"/>
              <a:t>The sharing AP sends its calculation in the ICF, and the shared AP includes its calculation in the ICR</a:t>
            </a:r>
          </a:p>
          <a:p>
            <a:pPr lvl="1"/>
            <a:r>
              <a:rPr lang="en-US" sz="1400" dirty="0"/>
              <a:t>The sharing AP prioritizes its own needs when the sum of both calculations exceeds the TXOP limit</a:t>
            </a:r>
          </a:p>
          <a:p>
            <a:pPr lvl="1"/>
            <a:r>
              <a:rPr lang="en-US" sz="1400" dirty="0"/>
              <a:t>Once the pre-negotiation concludes, strategy 2 rules are followed</a:t>
            </a:r>
          </a:p>
          <a:p>
            <a:r>
              <a:rPr lang="en-US" sz="1600" dirty="0"/>
              <a:t>Strategy 4 (S4): Dynamically calculated time threshold based on the buffer status knowledge and traffic prediction</a:t>
            </a:r>
          </a:p>
          <a:p>
            <a:pPr lvl="1"/>
            <a:r>
              <a:rPr lang="en-US" sz="1400" dirty="0"/>
              <a:t>In addition to the estimation from Strategy 3, the APs estimate additional time based on the prediction of future incoming data frames along the TXOP (out of the scope of this standard), having a more accurate calculation.</a:t>
            </a:r>
          </a:p>
          <a:p>
            <a:pPr lvl="1"/>
            <a:r>
              <a:rPr lang="en-US" sz="1400" dirty="0"/>
              <a:t>Based on the previous calculation, strategy 3 rules are followed</a:t>
            </a:r>
          </a:p>
          <a:p>
            <a:r>
              <a:rPr lang="en-US" sz="1600" dirty="0"/>
              <a:t>In summary, S1 is intended to work in standalone mode, while S2-S4 require pre-negotiation or management from higher layers. Each strategy should be selected depending on the nature of the network</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15655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177209" y="685800"/>
            <a:ext cx="8718698" cy="1065213"/>
          </a:xfrm>
        </p:spPr>
        <p:txBody>
          <a:bodyPr/>
          <a:lstStyle/>
          <a:p>
            <a:r>
              <a:rPr lang="en-US" sz="3600" dirty="0"/>
              <a:t>OBSS Scenario 1 - Balanced OBSS (1/2)</a:t>
            </a:r>
            <a:endParaRPr lang="en-US" sz="28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307557" y="4690998"/>
            <a:ext cx="8523622" cy="1625581"/>
          </a:xfrm>
        </p:spPr>
        <p:txBody>
          <a:bodyPr/>
          <a:lstStyle/>
          <a:p>
            <a:r>
              <a:rPr lang="en-US" sz="1800" dirty="0"/>
              <a:t>Overall slight reduction of the network tail latency for all the strategies (except for S1), as BSS3 and BSS4 remain uncoordinated.</a:t>
            </a:r>
          </a:p>
          <a:p>
            <a:r>
              <a:rPr lang="en-US" sz="1800" dirty="0"/>
              <a:t>Gaming service shows similar performance for any of the C-TDMA strategies, mainly since it sends short-duration data frames, having no problems for sharing time from a gained TXOP.</a:t>
            </a:r>
          </a:p>
          <a:p>
            <a:endParaRPr lang="en-US" sz="1800" dirty="0"/>
          </a:p>
          <a:p>
            <a:pPr lvl="1"/>
            <a:endParaRPr lang="en-US" sz="1400" dirty="0"/>
          </a:p>
        </p:txBody>
      </p:sp>
      <p:pic>
        <p:nvPicPr>
          <p:cNvPr id="9" name="Picture 8">
            <a:extLst>
              <a:ext uri="{FF2B5EF4-FFF2-40B4-BE49-F238E27FC236}">
                <a16:creationId xmlns:a16="http://schemas.microsoft.com/office/drawing/2014/main" id="{724ADC0F-C1EC-FE87-C6F6-131212A31B7C}"/>
              </a:ext>
            </a:extLst>
          </p:cNvPr>
          <p:cNvPicPr>
            <a:picLocks noChangeAspect="1"/>
          </p:cNvPicPr>
          <p:nvPr/>
        </p:nvPicPr>
        <p:blipFill>
          <a:blip r:embed="rId3"/>
          <a:stretch>
            <a:fillRect/>
          </a:stretch>
        </p:blipFill>
        <p:spPr>
          <a:xfrm>
            <a:off x="664534" y="1683930"/>
            <a:ext cx="4000500" cy="3000375"/>
          </a:xfrm>
          <a:prstGeom prst="rect">
            <a:avLst/>
          </a:prstGeom>
        </p:spPr>
      </p:pic>
      <p:pic>
        <p:nvPicPr>
          <p:cNvPr id="10" name="Picture 9">
            <a:extLst>
              <a:ext uri="{FF2B5EF4-FFF2-40B4-BE49-F238E27FC236}">
                <a16:creationId xmlns:a16="http://schemas.microsoft.com/office/drawing/2014/main" id="{3F055EB8-770C-230F-8FD2-EDB2A751C9BF}"/>
              </a:ext>
            </a:extLst>
          </p:cNvPr>
          <p:cNvPicPr>
            <a:picLocks noChangeAspect="1"/>
          </p:cNvPicPr>
          <p:nvPr/>
        </p:nvPicPr>
        <p:blipFill>
          <a:blip r:embed="rId4"/>
          <a:stretch>
            <a:fillRect/>
          </a:stretch>
        </p:blipFill>
        <p:spPr>
          <a:xfrm>
            <a:off x="4470991" y="1641401"/>
            <a:ext cx="4000500" cy="3000375"/>
          </a:xfrm>
          <a:prstGeom prst="rect">
            <a:avLst/>
          </a:prstGeom>
        </p:spPr>
      </p:pic>
    </p:spTree>
    <p:extLst>
      <p:ext uri="{BB962C8B-B14F-4D97-AF65-F5344CB8AC3E}">
        <p14:creationId xmlns:p14="http://schemas.microsoft.com/office/powerpoint/2010/main" val="8202129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314645" y="4627203"/>
            <a:ext cx="8523622" cy="1625581"/>
          </a:xfrm>
        </p:spPr>
        <p:txBody>
          <a:bodyPr/>
          <a:lstStyle/>
          <a:p>
            <a:r>
              <a:rPr lang="en-US" sz="1800" dirty="0"/>
              <a:t>Video conference and video streaming show similar behavior, except for S1, same performance is reported by the other strategies, mainly to due the fact that both networks are balanced and share similar traffic.</a:t>
            </a:r>
          </a:p>
          <a:p>
            <a:r>
              <a:rPr lang="en-US" sz="1800" dirty="0"/>
              <a:t>For this setup, managed threshold and dynamic threshold calculation converge to same result, being equivalent strategies under this balanced situation.</a:t>
            </a:r>
          </a:p>
        </p:txBody>
      </p:sp>
      <p:sp>
        <p:nvSpPr>
          <p:cNvPr id="15" name="Title 1">
            <a:extLst>
              <a:ext uri="{FF2B5EF4-FFF2-40B4-BE49-F238E27FC236}">
                <a16:creationId xmlns:a16="http://schemas.microsoft.com/office/drawing/2014/main" id="{8CAAB36A-3CED-4034-684D-BE71C24E5D1E}"/>
              </a:ext>
            </a:extLst>
          </p:cNvPr>
          <p:cNvSpPr>
            <a:spLocks noGrp="1"/>
          </p:cNvSpPr>
          <p:nvPr>
            <p:ph type="title"/>
          </p:nvPr>
        </p:nvSpPr>
        <p:spPr>
          <a:xfrm>
            <a:off x="177209" y="685800"/>
            <a:ext cx="8718698" cy="1065213"/>
          </a:xfrm>
        </p:spPr>
        <p:txBody>
          <a:bodyPr/>
          <a:lstStyle/>
          <a:p>
            <a:r>
              <a:rPr lang="en-US" sz="3600" dirty="0"/>
              <a:t>OBSS Scenario 1 - Balanced OBSS (2/2)</a:t>
            </a:r>
            <a:endParaRPr lang="en-US" sz="2800" dirty="0"/>
          </a:p>
        </p:txBody>
      </p:sp>
      <p:pic>
        <p:nvPicPr>
          <p:cNvPr id="9" name="Picture 8">
            <a:extLst>
              <a:ext uri="{FF2B5EF4-FFF2-40B4-BE49-F238E27FC236}">
                <a16:creationId xmlns:a16="http://schemas.microsoft.com/office/drawing/2014/main" id="{2C8B1ED6-209C-FA9C-B908-3309F023C1FE}"/>
              </a:ext>
            </a:extLst>
          </p:cNvPr>
          <p:cNvPicPr>
            <a:picLocks noChangeAspect="1"/>
          </p:cNvPicPr>
          <p:nvPr/>
        </p:nvPicPr>
        <p:blipFill>
          <a:blip r:embed="rId3"/>
          <a:stretch>
            <a:fillRect/>
          </a:stretch>
        </p:blipFill>
        <p:spPr>
          <a:xfrm>
            <a:off x="629093" y="1627225"/>
            <a:ext cx="4000500" cy="3000375"/>
          </a:xfrm>
          <a:prstGeom prst="rect">
            <a:avLst/>
          </a:prstGeom>
        </p:spPr>
      </p:pic>
      <p:pic>
        <p:nvPicPr>
          <p:cNvPr id="12" name="Picture 11">
            <a:extLst>
              <a:ext uri="{FF2B5EF4-FFF2-40B4-BE49-F238E27FC236}">
                <a16:creationId xmlns:a16="http://schemas.microsoft.com/office/drawing/2014/main" id="{DAB98050-AF20-3F9D-05C3-D9A495E2C956}"/>
              </a:ext>
            </a:extLst>
          </p:cNvPr>
          <p:cNvPicPr>
            <a:picLocks noChangeAspect="1"/>
          </p:cNvPicPr>
          <p:nvPr/>
        </p:nvPicPr>
        <p:blipFill>
          <a:blip r:embed="rId4"/>
          <a:stretch>
            <a:fillRect/>
          </a:stretch>
        </p:blipFill>
        <p:spPr>
          <a:xfrm>
            <a:off x="4499344" y="1620137"/>
            <a:ext cx="4000500" cy="3000375"/>
          </a:xfrm>
          <a:prstGeom prst="rect">
            <a:avLst/>
          </a:prstGeom>
        </p:spPr>
      </p:pic>
    </p:spTree>
    <p:extLst>
      <p:ext uri="{BB962C8B-B14F-4D97-AF65-F5344CB8AC3E}">
        <p14:creationId xmlns:p14="http://schemas.microsoft.com/office/powerpoint/2010/main" val="2193514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177209" y="685800"/>
            <a:ext cx="8718698" cy="1065213"/>
          </a:xfrm>
        </p:spPr>
        <p:txBody>
          <a:bodyPr/>
          <a:lstStyle/>
          <a:p>
            <a:r>
              <a:rPr lang="en-US" sz="3600" dirty="0"/>
              <a:t>OBSS Scenario 2 - Unbalanced OBSS (1/2)</a:t>
            </a:r>
            <a:endParaRPr lang="en-US" sz="28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307557" y="4690998"/>
            <a:ext cx="8523622" cy="1625581"/>
          </a:xfrm>
        </p:spPr>
        <p:txBody>
          <a:bodyPr/>
          <a:lstStyle/>
          <a:p>
            <a:r>
              <a:rPr lang="en-US" sz="1800" dirty="0"/>
              <a:t>Overall reduction of the network tail latency for all the strategies, except for S1, which has a minor impact on the performance.</a:t>
            </a:r>
          </a:p>
          <a:p>
            <a:r>
              <a:rPr lang="en-US" sz="1800" dirty="0"/>
              <a:t>Gaming service shows similar performance for any of the C-TDMA strategies, mainly since it sends short-duration data frames, having no problems sharing time from a gained TXOP.</a:t>
            </a:r>
          </a:p>
          <a:p>
            <a:endParaRPr lang="en-US" sz="1800" dirty="0"/>
          </a:p>
          <a:p>
            <a:pPr lvl="1"/>
            <a:endParaRPr lang="en-US" sz="1400" dirty="0"/>
          </a:p>
        </p:txBody>
      </p:sp>
      <p:pic>
        <p:nvPicPr>
          <p:cNvPr id="7" name="Picture 6">
            <a:extLst>
              <a:ext uri="{FF2B5EF4-FFF2-40B4-BE49-F238E27FC236}">
                <a16:creationId xmlns:a16="http://schemas.microsoft.com/office/drawing/2014/main" id="{799D6A97-38FB-9F04-572F-2A41CD557D9E}"/>
              </a:ext>
            </a:extLst>
          </p:cNvPr>
          <p:cNvPicPr>
            <a:picLocks noChangeAspect="1"/>
          </p:cNvPicPr>
          <p:nvPr/>
        </p:nvPicPr>
        <p:blipFill>
          <a:blip r:embed="rId3"/>
          <a:stretch>
            <a:fillRect/>
          </a:stretch>
        </p:blipFill>
        <p:spPr>
          <a:xfrm>
            <a:off x="575510" y="1707595"/>
            <a:ext cx="4000500" cy="3000375"/>
          </a:xfrm>
          <a:prstGeom prst="rect">
            <a:avLst/>
          </a:prstGeom>
        </p:spPr>
      </p:pic>
      <p:pic>
        <p:nvPicPr>
          <p:cNvPr id="8" name="Picture 7">
            <a:extLst>
              <a:ext uri="{FF2B5EF4-FFF2-40B4-BE49-F238E27FC236}">
                <a16:creationId xmlns:a16="http://schemas.microsoft.com/office/drawing/2014/main" id="{64EA4CF2-3BE9-814F-9840-E1C7789C41B1}"/>
              </a:ext>
            </a:extLst>
          </p:cNvPr>
          <p:cNvPicPr>
            <a:picLocks noChangeAspect="1"/>
          </p:cNvPicPr>
          <p:nvPr/>
        </p:nvPicPr>
        <p:blipFill>
          <a:blip r:embed="rId4"/>
          <a:stretch>
            <a:fillRect/>
          </a:stretch>
        </p:blipFill>
        <p:spPr>
          <a:xfrm>
            <a:off x="4533994" y="1693418"/>
            <a:ext cx="4000500" cy="3000375"/>
          </a:xfrm>
          <a:prstGeom prst="rect">
            <a:avLst/>
          </a:prstGeom>
        </p:spPr>
      </p:pic>
    </p:spTree>
    <p:extLst>
      <p:ext uri="{BB962C8B-B14F-4D97-AF65-F5344CB8AC3E}">
        <p14:creationId xmlns:p14="http://schemas.microsoft.com/office/powerpoint/2010/main" val="18980241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314645" y="4627203"/>
            <a:ext cx="8523622" cy="1625581"/>
          </a:xfrm>
        </p:spPr>
        <p:txBody>
          <a:bodyPr/>
          <a:lstStyle/>
          <a:p>
            <a:r>
              <a:rPr lang="en-US" sz="1600" dirty="0"/>
              <a:t>Video conference and video streaming show similar behavior, depending on the strategy it may have a different impact. </a:t>
            </a:r>
          </a:p>
          <a:p>
            <a:r>
              <a:rPr lang="en-US" sz="1600" dirty="0"/>
              <a:t>Both S2 strategies have the opposite result. In the case of balanced S2, it gives more resources to BSS2, while for the unbalanced S2 it is the contrary.</a:t>
            </a:r>
          </a:p>
          <a:p>
            <a:r>
              <a:rPr lang="en-US" sz="1600" dirty="0"/>
              <a:t>Strategy S3/S4 adapts dynamically, giving an intermediate improvement, balancing the performance gain.</a:t>
            </a:r>
          </a:p>
          <a:p>
            <a:endParaRPr lang="en-US" sz="1600" dirty="0"/>
          </a:p>
        </p:txBody>
      </p:sp>
      <p:pic>
        <p:nvPicPr>
          <p:cNvPr id="8" name="Picture 7">
            <a:extLst>
              <a:ext uri="{FF2B5EF4-FFF2-40B4-BE49-F238E27FC236}">
                <a16:creationId xmlns:a16="http://schemas.microsoft.com/office/drawing/2014/main" id="{016C94CA-16CC-3820-CFA4-EC81EB43C241}"/>
              </a:ext>
            </a:extLst>
          </p:cNvPr>
          <p:cNvPicPr>
            <a:picLocks noChangeAspect="1"/>
          </p:cNvPicPr>
          <p:nvPr/>
        </p:nvPicPr>
        <p:blipFill>
          <a:blip r:embed="rId3"/>
          <a:stretch>
            <a:fillRect/>
          </a:stretch>
        </p:blipFill>
        <p:spPr>
          <a:xfrm>
            <a:off x="569029" y="1654879"/>
            <a:ext cx="4000500" cy="3000375"/>
          </a:xfrm>
          <a:prstGeom prst="rect">
            <a:avLst/>
          </a:prstGeom>
        </p:spPr>
      </p:pic>
      <p:pic>
        <p:nvPicPr>
          <p:cNvPr id="11" name="Picture 10">
            <a:extLst>
              <a:ext uri="{FF2B5EF4-FFF2-40B4-BE49-F238E27FC236}">
                <a16:creationId xmlns:a16="http://schemas.microsoft.com/office/drawing/2014/main" id="{27078E0D-A4FA-A23D-A135-5B4477BE4618}"/>
              </a:ext>
            </a:extLst>
          </p:cNvPr>
          <p:cNvPicPr>
            <a:picLocks noChangeAspect="1"/>
          </p:cNvPicPr>
          <p:nvPr/>
        </p:nvPicPr>
        <p:blipFill>
          <a:blip r:embed="rId4"/>
          <a:stretch>
            <a:fillRect/>
          </a:stretch>
        </p:blipFill>
        <p:spPr>
          <a:xfrm>
            <a:off x="4476492" y="1679782"/>
            <a:ext cx="4000500" cy="3000375"/>
          </a:xfrm>
          <a:prstGeom prst="rect">
            <a:avLst/>
          </a:prstGeom>
        </p:spPr>
      </p:pic>
      <p:sp>
        <p:nvSpPr>
          <p:cNvPr id="15" name="Title 1">
            <a:extLst>
              <a:ext uri="{FF2B5EF4-FFF2-40B4-BE49-F238E27FC236}">
                <a16:creationId xmlns:a16="http://schemas.microsoft.com/office/drawing/2014/main" id="{8CAAB36A-3CED-4034-684D-BE71C24E5D1E}"/>
              </a:ext>
            </a:extLst>
          </p:cNvPr>
          <p:cNvSpPr>
            <a:spLocks noGrp="1"/>
          </p:cNvSpPr>
          <p:nvPr>
            <p:ph type="title"/>
          </p:nvPr>
        </p:nvSpPr>
        <p:spPr>
          <a:xfrm>
            <a:off x="177209" y="685800"/>
            <a:ext cx="8718698" cy="1065213"/>
          </a:xfrm>
        </p:spPr>
        <p:txBody>
          <a:bodyPr/>
          <a:lstStyle/>
          <a:p>
            <a:r>
              <a:rPr lang="en-US" sz="3600" dirty="0"/>
              <a:t>OBSS Scenario 2 - Unbalanced OBSS (2/2)</a:t>
            </a:r>
            <a:endParaRPr lang="en-US" sz="2800" dirty="0"/>
          </a:p>
        </p:txBody>
      </p:sp>
    </p:spTree>
    <p:extLst>
      <p:ext uri="{BB962C8B-B14F-4D97-AF65-F5344CB8AC3E}">
        <p14:creationId xmlns:p14="http://schemas.microsoft.com/office/powerpoint/2010/main" val="25811473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177209" y="685800"/>
            <a:ext cx="8718698" cy="1065213"/>
          </a:xfrm>
        </p:spPr>
        <p:txBody>
          <a:bodyPr/>
          <a:lstStyle/>
          <a:p>
            <a:r>
              <a:rPr lang="en-US" sz="3600" dirty="0"/>
              <a:t>OBSS Scenario 3 - </a:t>
            </a:r>
            <a:r>
              <a:rPr lang="en-US" sz="3600" b="1" dirty="0">
                <a:solidFill>
                  <a:srgbClr val="000000"/>
                </a:solidFill>
                <a:latin typeface="Calibri" panose="020F0502020204030204"/>
                <a:ea typeface="+mn-ea"/>
              </a:rPr>
              <a:t>Unequal Priority</a:t>
            </a:r>
            <a:r>
              <a:rPr lang="en-US" sz="3600" dirty="0"/>
              <a:t> (1/2)</a:t>
            </a:r>
            <a:endParaRPr lang="en-US" sz="28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328822" y="4549231"/>
            <a:ext cx="8523622" cy="1851569"/>
          </a:xfrm>
        </p:spPr>
        <p:txBody>
          <a:bodyPr/>
          <a:lstStyle/>
          <a:p>
            <a:r>
              <a:rPr lang="en-US" sz="1600" dirty="0"/>
              <a:t>The overall network latency performance is decreased, as a consequence of having large unbalanced traffic between BSS1 and BSS2, and at the same time both networks do not share the same priority AC for the main services, not allowing effective cooperation.</a:t>
            </a:r>
          </a:p>
          <a:p>
            <a:r>
              <a:rPr lang="en-US" sz="1600" dirty="0"/>
              <a:t>For gaming, both networks generate VO AC traffic and it may take advantage from lower priority opportunities. As BSS2 generates fewer VI opportunities to share, there is no advantage for BSS1. On the other side, BSS2 takes advantage of BSS1 network.</a:t>
            </a:r>
          </a:p>
          <a:p>
            <a:endParaRPr lang="en-US" sz="1600" dirty="0"/>
          </a:p>
          <a:p>
            <a:pPr lvl="1"/>
            <a:endParaRPr lang="en-US" sz="1200" dirty="0"/>
          </a:p>
        </p:txBody>
      </p:sp>
      <p:pic>
        <p:nvPicPr>
          <p:cNvPr id="3" name="Picture 2">
            <a:extLst>
              <a:ext uri="{FF2B5EF4-FFF2-40B4-BE49-F238E27FC236}">
                <a16:creationId xmlns:a16="http://schemas.microsoft.com/office/drawing/2014/main" id="{FA7A8E39-A926-D005-86EA-51E9F08DE6BF}"/>
              </a:ext>
            </a:extLst>
          </p:cNvPr>
          <p:cNvPicPr>
            <a:picLocks noChangeAspect="1"/>
          </p:cNvPicPr>
          <p:nvPr/>
        </p:nvPicPr>
        <p:blipFill>
          <a:blip r:embed="rId3"/>
          <a:stretch>
            <a:fillRect/>
          </a:stretch>
        </p:blipFill>
        <p:spPr>
          <a:xfrm>
            <a:off x="675654" y="1672151"/>
            <a:ext cx="4000500" cy="3000375"/>
          </a:xfrm>
          <a:prstGeom prst="rect">
            <a:avLst/>
          </a:prstGeom>
        </p:spPr>
      </p:pic>
      <p:pic>
        <p:nvPicPr>
          <p:cNvPr id="9" name="Picture 8">
            <a:extLst>
              <a:ext uri="{FF2B5EF4-FFF2-40B4-BE49-F238E27FC236}">
                <a16:creationId xmlns:a16="http://schemas.microsoft.com/office/drawing/2014/main" id="{DCFD2EAA-FFF5-A70C-145E-F12994AF3685}"/>
              </a:ext>
            </a:extLst>
          </p:cNvPr>
          <p:cNvPicPr>
            <a:picLocks noChangeAspect="1"/>
          </p:cNvPicPr>
          <p:nvPr/>
        </p:nvPicPr>
        <p:blipFill>
          <a:blip r:embed="rId4"/>
          <a:stretch>
            <a:fillRect/>
          </a:stretch>
        </p:blipFill>
        <p:spPr>
          <a:xfrm>
            <a:off x="4522288" y="1646907"/>
            <a:ext cx="4000500" cy="3000375"/>
          </a:xfrm>
          <a:prstGeom prst="rect">
            <a:avLst/>
          </a:prstGeom>
        </p:spPr>
      </p:pic>
    </p:spTree>
    <p:extLst>
      <p:ext uri="{BB962C8B-B14F-4D97-AF65-F5344CB8AC3E}">
        <p14:creationId xmlns:p14="http://schemas.microsoft.com/office/powerpoint/2010/main" val="53920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Goals</a:t>
            </a:r>
            <a:endParaRPr lang="en-US" dirty="0"/>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609600" y="1981200"/>
            <a:ext cx="8153400" cy="4113213"/>
          </a:xfrm>
        </p:spPr>
        <p:txBody>
          <a:bodyPr/>
          <a:lstStyle/>
          <a:p>
            <a:r>
              <a:rPr lang="en-US" dirty="0"/>
              <a:t>Performance evaluation of C-TDMA under congested scenarios, including OBSS/ESS and repeater deployments, focusing on time-sensitive services</a:t>
            </a:r>
          </a:p>
          <a:p>
            <a:pPr marL="0" indent="0">
              <a:buNone/>
            </a:pPr>
            <a:endParaRPr lang="en-US" sz="1200" dirty="0"/>
          </a:p>
          <a:p>
            <a:r>
              <a:rPr lang="en-US" dirty="0">
                <a:solidFill>
                  <a:schemeClr val="tx1"/>
                </a:solidFill>
              </a:rPr>
              <a:t>Establishment of realistic simulation frameworks including modeling of high-level transport protocols</a:t>
            </a:r>
          </a:p>
          <a:p>
            <a:pPr marL="0" indent="0">
              <a:buNone/>
            </a:pPr>
            <a:endParaRPr lang="en-US" sz="1200" dirty="0">
              <a:solidFill>
                <a:schemeClr val="tx1"/>
              </a:solidFill>
            </a:endParaRPr>
          </a:p>
          <a:p>
            <a:r>
              <a:rPr lang="en-US" dirty="0">
                <a:solidFill>
                  <a:schemeClr val="tx1"/>
                </a:solidFill>
              </a:rPr>
              <a:t>Discuss and evaluate different C-TDMA strategies to calculate the shared TXOP length</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790113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a:xfrm>
            <a:off x="177209" y="685800"/>
            <a:ext cx="8718698" cy="1065213"/>
          </a:xfrm>
        </p:spPr>
        <p:txBody>
          <a:bodyPr/>
          <a:lstStyle/>
          <a:p>
            <a:r>
              <a:rPr lang="en-US" sz="3600" dirty="0"/>
              <a:t>OBSS Scenario 3 - </a:t>
            </a:r>
            <a:r>
              <a:rPr lang="en-US" sz="3600" b="1" dirty="0">
                <a:solidFill>
                  <a:srgbClr val="000000"/>
                </a:solidFill>
                <a:latin typeface="Calibri" panose="020F0502020204030204"/>
                <a:ea typeface="+mn-ea"/>
              </a:rPr>
              <a:t>Unequal Priority</a:t>
            </a:r>
            <a:r>
              <a:rPr lang="en-US" sz="3600" dirty="0"/>
              <a:t> (2/2)</a:t>
            </a:r>
            <a:endParaRPr lang="en-US" sz="28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307557" y="4690998"/>
            <a:ext cx="8523622" cy="1625581"/>
          </a:xfrm>
        </p:spPr>
        <p:txBody>
          <a:bodyPr/>
          <a:lstStyle/>
          <a:p>
            <a:r>
              <a:rPr lang="en-US" sz="1800" dirty="0"/>
              <a:t>For video streaming and video conference, BSS2 has no VI AC traffic, therefore there is no effective cooperation between the APs, and resulting in a performance degradation.</a:t>
            </a:r>
          </a:p>
          <a:p>
            <a:r>
              <a:rPr lang="en-US" sz="1800" dirty="0"/>
              <a:t>In the case of having cooperation between BSS1 and BSS3, instead of BSS2, the results would be different, similar to the ones found in OBSS Scenario 1.</a:t>
            </a:r>
          </a:p>
          <a:p>
            <a:pPr lvl="1"/>
            <a:endParaRPr lang="en-US" sz="1400" dirty="0"/>
          </a:p>
        </p:txBody>
      </p:sp>
      <p:pic>
        <p:nvPicPr>
          <p:cNvPr id="3" name="Picture 2">
            <a:extLst>
              <a:ext uri="{FF2B5EF4-FFF2-40B4-BE49-F238E27FC236}">
                <a16:creationId xmlns:a16="http://schemas.microsoft.com/office/drawing/2014/main" id="{28130BA6-1AE5-7670-4EBD-0E2C2BBEC6CC}"/>
              </a:ext>
            </a:extLst>
          </p:cNvPr>
          <p:cNvPicPr>
            <a:picLocks noChangeAspect="1"/>
          </p:cNvPicPr>
          <p:nvPr/>
        </p:nvPicPr>
        <p:blipFill>
          <a:blip r:embed="rId3"/>
          <a:stretch>
            <a:fillRect/>
          </a:stretch>
        </p:blipFill>
        <p:spPr>
          <a:xfrm>
            <a:off x="703381" y="1683232"/>
            <a:ext cx="4000500" cy="3000375"/>
          </a:xfrm>
          <a:prstGeom prst="rect">
            <a:avLst/>
          </a:prstGeom>
        </p:spPr>
      </p:pic>
      <p:pic>
        <p:nvPicPr>
          <p:cNvPr id="9" name="Picture 8">
            <a:extLst>
              <a:ext uri="{FF2B5EF4-FFF2-40B4-BE49-F238E27FC236}">
                <a16:creationId xmlns:a16="http://schemas.microsoft.com/office/drawing/2014/main" id="{843AF9C6-B866-3987-67AD-B9886B962D3F}"/>
              </a:ext>
            </a:extLst>
          </p:cNvPr>
          <p:cNvPicPr>
            <a:picLocks noChangeAspect="1"/>
          </p:cNvPicPr>
          <p:nvPr/>
        </p:nvPicPr>
        <p:blipFill>
          <a:blip r:embed="rId4"/>
          <a:stretch>
            <a:fillRect/>
          </a:stretch>
        </p:blipFill>
        <p:spPr>
          <a:xfrm>
            <a:off x="4610379" y="1686870"/>
            <a:ext cx="4000500" cy="3000375"/>
          </a:xfrm>
          <a:prstGeom prst="rect">
            <a:avLst/>
          </a:prstGeom>
        </p:spPr>
      </p:pic>
    </p:spTree>
    <p:extLst>
      <p:ext uri="{BB962C8B-B14F-4D97-AF65-F5344CB8AC3E}">
        <p14:creationId xmlns:p14="http://schemas.microsoft.com/office/powerpoint/2010/main" val="35497864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Summary (OBSS)</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92150" y="1492102"/>
            <a:ext cx="8803758" cy="4688958"/>
          </a:xfrm>
        </p:spPr>
        <p:txBody>
          <a:bodyPr/>
          <a:lstStyle/>
          <a:p>
            <a:r>
              <a:rPr lang="en-US" dirty="0"/>
              <a:t>For OBSS scenarios, the C-TDMA coordination is effective only in the case that both APs generate an equal number of channel gain opportunities in the same or equivalent ACs (priority), otherwise it may </a:t>
            </a:r>
            <a:r>
              <a:rPr lang="en-US" sz="2400" dirty="0"/>
              <a:t>deteriorate the performance of both networks.</a:t>
            </a:r>
            <a:endParaRPr lang="en-US" dirty="0"/>
          </a:p>
          <a:p>
            <a:r>
              <a:rPr lang="en-US" dirty="0"/>
              <a:t>Only for balanced OBSS we get similar performance results for managed and dynamic C-TDMA threshold setup, while dynamic calculation seems to be more adequate in OBSS scenarios, considering its uncorrelated nature.</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2346545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t>Repeater/Mesh Simulation Results</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9" name="Content Placeholder 2">
            <a:extLst>
              <a:ext uri="{FF2B5EF4-FFF2-40B4-BE49-F238E27FC236}">
                <a16:creationId xmlns:a16="http://schemas.microsoft.com/office/drawing/2014/main" id="{CFE199EE-55DB-342D-CAD1-8048389B9F38}"/>
              </a:ext>
            </a:extLst>
          </p:cNvPr>
          <p:cNvSpPr>
            <a:spLocks noGrp="1"/>
          </p:cNvSpPr>
          <p:nvPr>
            <p:ph idx="1"/>
          </p:nvPr>
        </p:nvSpPr>
        <p:spPr>
          <a:xfrm>
            <a:off x="313936" y="1974998"/>
            <a:ext cx="4906962" cy="2585561"/>
          </a:xfrm>
        </p:spPr>
        <p:txBody>
          <a:bodyPr/>
          <a:lstStyle/>
          <a:p>
            <a:r>
              <a:rPr lang="en-US" sz="1600" dirty="0"/>
              <a:t>Five different coordination setups</a:t>
            </a:r>
          </a:p>
          <a:p>
            <a:pPr lvl="1"/>
            <a:r>
              <a:rPr lang="en-US" sz="1200" dirty="0"/>
              <a:t>No coordination between GW and Repeater (baseline)</a:t>
            </a:r>
          </a:p>
          <a:p>
            <a:pPr lvl="1"/>
            <a:r>
              <a:rPr lang="en-US" sz="1200" dirty="0"/>
              <a:t>C-TDMA Strategy 1 (S1)</a:t>
            </a:r>
          </a:p>
          <a:p>
            <a:pPr lvl="1"/>
            <a:r>
              <a:rPr lang="en-US" sz="1200" dirty="0"/>
              <a:t>C-TDMA Strategy 2 (S2)</a:t>
            </a:r>
          </a:p>
          <a:p>
            <a:pPr lvl="2"/>
            <a:r>
              <a:rPr lang="en-US" sz="1200" dirty="0"/>
              <a:t>Having a sharing threshold of 50/50: 50% of TXOP length for the GW, and 50% length for the Repeater</a:t>
            </a:r>
          </a:p>
          <a:p>
            <a:pPr lvl="2"/>
            <a:r>
              <a:rPr lang="en-US" sz="1200" dirty="0"/>
              <a:t>Having a sharing threshold of 40/60: 40% of TXOP length for the GW, and 60% length for the Repeater</a:t>
            </a:r>
          </a:p>
          <a:p>
            <a:pPr lvl="1"/>
            <a:r>
              <a:rPr lang="en-US" sz="1200" dirty="0"/>
              <a:t>C-TDMA Strategy 3 (S3)</a:t>
            </a:r>
          </a:p>
          <a:p>
            <a:pPr lvl="1"/>
            <a:r>
              <a:rPr lang="en-US" sz="1200" dirty="0"/>
              <a:t>C-TDMA Strategy 4 (S4)</a:t>
            </a:r>
          </a:p>
        </p:txBody>
      </p:sp>
      <p:sp>
        <p:nvSpPr>
          <p:cNvPr id="11" name="TextBox 10">
            <a:extLst>
              <a:ext uri="{FF2B5EF4-FFF2-40B4-BE49-F238E27FC236}">
                <a16:creationId xmlns:a16="http://schemas.microsoft.com/office/drawing/2014/main" id="{D99B986B-1102-30E3-EF98-45AC0289FCCD}"/>
              </a:ext>
            </a:extLst>
          </p:cNvPr>
          <p:cNvSpPr txBox="1"/>
          <p:nvPr/>
        </p:nvSpPr>
        <p:spPr>
          <a:xfrm>
            <a:off x="306471" y="4825350"/>
            <a:ext cx="8620960" cy="1154162"/>
          </a:xfrm>
          <a:prstGeom prst="rect">
            <a:avLst/>
          </a:prstGeom>
          <a:noFill/>
        </p:spPr>
        <p:txBody>
          <a:bodyPr wrap="square">
            <a:spAutoFit/>
          </a:bodyPr>
          <a:lstStyle/>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C-TDMA based on S2/S3/S4 improves the network latency tail by 69% to 136%, where S1 has a minor impact on the performance.</a:t>
            </a:r>
          </a:p>
          <a:p>
            <a:pPr marL="342900" indent="-342900" eaLnBrk="1" hangingPunct="1">
              <a:spcBef>
                <a:spcPts val="600"/>
              </a:spcBef>
              <a:buFont typeface="Arial" panose="020B0604020202020204" pitchFamily="34" charset="0"/>
              <a:buChar char="•"/>
            </a:pPr>
            <a:r>
              <a:rPr lang="en-US" sz="1600" b="1" dirty="0">
                <a:solidFill>
                  <a:srgbClr val="000000"/>
                </a:solidFill>
                <a:latin typeface="+mn-lt"/>
                <a:ea typeface="+mn-ea"/>
              </a:rPr>
              <a:t>C-TDMA S4 based on dynamic TXOP calculation gets the best performance, obtaining a similar result for the unbalanced tunning of S2 (40/60).</a:t>
            </a:r>
          </a:p>
        </p:txBody>
      </p:sp>
      <p:pic>
        <p:nvPicPr>
          <p:cNvPr id="7" name="Picture 6">
            <a:extLst>
              <a:ext uri="{FF2B5EF4-FFF2-40B4-BE49-F238E27FC236}">
                <a16:creationId xmlns:a16="http://schemas.microsoft.com/office/drawing/2014/main" id="{D2AACFBD-8DE6-41B6-207B-3DF06BA44AEF}"/>
              </a:ext>
            </a:extLst>
          </p:cNvPr>
          <p:cNvPicPr>
            <a:picLocks noChangeAspect="1"/>
          </p:cNvPicPr>
          <p:nvPr/>
        </p:nvPicPr>
        <p:blipFill>
          <a:blip r:embed="rId3"/>
          <a:stretch>
            <a:fillRect/>
          </a:stretch>
        </p:blipFill>
        <p:spPr>
          <a:xfrm>
            <a:off x="4780508" y="1672744"/>
            <a:ext cx="4125259" cy="3093944"/>
          </a:xfrm>
          <a:prstGeom prst="rect">
            <a:avLst/>
          </a:prstGeom>
        </p:spPr>
      </p:pic>
    </p:spTree>
    <p:extLst>
      <p:ext uri="{BB962C8B-B14F-4D97-AF65-F5344CB8AC3E}">
        <p14:creationId xmlns:p14="http://schemas.microsoft.com/office/powerpoint/2010/main" val="32047626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t>Repeater/Mesh – Gaming/Video Conference Results</a:t>
            </a:r>
            <a:endParaRPr lang="en-US" sz="2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a:t>September 2024</a:t>
            </a:r>
            <a:endParaRPr lang="en-GB" dirty="0"/>
          </a:p>
        </p:txBody>
      </p:sp>
      <p:pic>
        <p:nvPicPr>
          <p:cNvPr id="9" name="Picture 8">
            <a:extLst>
              <a:ext uri="{FF2B5EF4-FFF2-40B4-BE49-F238E27FC236}">
                <a16:creationId xmlns:a16="http://schemas.microsoft.com/office/drawing/2014/main" id="{02E2D952-C576-911C-820C-8A585D034082}"/>
              </a:ext>
            </a:extLst>
          </p:cNvPr>
          <p:cNvPicPr>
            <a:picLocks noChangeAspect="1"/>
          </p:cNvPicPr>
          <p:nvPr/>
        </p:nvPicPr>
        <p:blipFill>
          <a:blip r:embed="rId3"/>
          <a:stretch>
            <a:fillRect/>
          </a:stretch>
        </p:blipFill>
        <p:spPr>
          <a:xfrm>
            <a:off x="4803589" y="1739527"/>
            <a:ext cx="4000500" cy="3000375"/>
          </a:xfrm>
          <a:prstGeom prst="rect">
            <a:avLst/>
          </a:prstGeom>
        </p:spPr>
      </p:pic>
      <p:pic>
        <p:nvPicPr>
          <p:cNvPr id="12" name="Picture 11">
            <a:extLst>
              <a:ext uri="{FF2B5EF4-FFF2-40B4-BE49-F238E27FC236}">
                <a16:creationId xmlns:a16="http://schemas.microsoft.com/office/drawing/2014/main" id="{B2A1335E-3144-501A-7DFA-031089ADD3E5}"/>
              </a:ext>
            </a:extLst>
          </p:cNvPr>
          <p:cNvPicPr>
            <a:picLocks noChangeAspect="1"/>
          </p:cNvPicPr>
          <p:nvPr/>
        </p:nvPicPr>
        <p:blipFill>
          <a:blip r:embed="rId4"/>
          <a:stretch>
            <a:fillRect/>
          </a:stretch>
        </p:blipFill>
        <p:spPr>
          <a:xfrm>
            <a:off x="703729" y="1745504"/>
            <a:ext cx="4000500" cy="3000375"/>
          </a:xfrm>
          <a:prstGeom prst="rect">
            <a:avLst/>
          </a:prstGeom>
        </p:spPr>
      </p:pic>
      <p:sp>
        <p:nvSpPr>
          <p:cNvPr id="8" name="TextBox 7">
            <a:extLst>
              <a:ext uri="{FF2B5EF4-FFF2-40B4-BE49-F238E27FC236}">
                <a16:creationId xmlns:a16="http://schemas.microsoft.com/office/drawing/2014/main" id="{6CF1A70B-6C39-B9B5-37EC-CD53958FEFBD}"/>
              </a:ext>
            </a:extLst>
          </p:cNvPr>
          <p:cNvSpPr txBox="1"/>
          <p:nvPr/>
        </p:nvSpPr>
        <p:spPr>
          <a:xfrm>
            <a:off x="306471" y="4825350"/>
            <a:ext cx="8620960" cy="1200329"/>
          </a:xfrm>
          <a:prstGeom prst="rect">
            <a:avLst/>
          </a:prstGeom>
          <a:noFill/>
        </p:spPr>
        <p:txBody>
          <a:bodyPr wrap="square">
            <a:spAutoFit/>
          </a:bodyPr>
          <a:lstStyle/>
          <a:p>
            <a:pPr marL="342900" indent="-342900" eaLnBrk="1" hangingPunct="1">
              <a:spcBef>
                <a:spcPts val="600"/>
              </a:spcBef>
              <a:buFont typeface="Arial" panose="020B0604020202020204" pitchFamily="34" charset="0"/>
              <a:buChar char="•"/>
            </a:pPr>
            <a:r>
              <a:rPr lang="en-US" sz="1800" b="1" dirty="0">
                <a:solidFill>
                  <a:srgbClr val="000000"/>
                </a:solidFill>
                <a:latin typeface="+mn-lt"/>
                <a:ea typeface="+mn-ea"/>
              </a:rPr>
              <a:t>C-TDMA based on unbalanced S2 and S3/S4 improves the gaming and video conference latency tail, where S1 has a low impact on the performance improvement, and balanced S2 is less effective due to the network topology characteristics.</a:t>
            </a:r>
          </a:p>
        </p:txBody>
      </p:sp>
    </p:spTree>
    <p:extLst>
      <p:ext uri="{BB962C8B-B14F-4D97-AF65-F5344CB8AC3E}">
        <p14:creationId xmlns:p14="http://schemas.microsoft.com/office/powerpoint/2010/main" val="36795519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t>Repeater/Mesh – Video Streaming Results</a:t>
            </a:r>
            <a:endParaRPr lang="en-US" sz="2400"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a:t>Inaki Val, MaxLinear</a:t>
            </a:r>
            <a:endParaRPr lang="en-GB" dirty="0"/>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13" name="Content Placeholder 2">
            <a:extLst>
              <a:ext uri="{FF2B5EF4-FFF2-40B4-BE49-F238E27FC236}">
                <a16:creationId xmlns:a16="http://schemas.microsoft.com/office/drawing/2014/main" id="{13B8A3BF-BCCD-44FC-3732-947F2F4D52D6}"/>
              </a:ext>
            </a:extLst>
          </p:cNvPr>
          <p:cNvSpPr>
            <a:spLocks noGrp="1"/>
          </p:cNvSpPr>
          <p:nvPr>
            <p:ph idx="1"/>
          </p:nvPr>
        </p:nvSpPr>
        <p:spPr>
          <a:xfrm>
            <a:off x="252373" y="1941143"/>
            <a:ext cx="3723701" cy="4188946"/>
          </a:xfrm>
        </p:spPr>
        <p:txBody>
          <a:bodyPr/>
          <a:lstStyle/>
          <a:p>
            <a:r>
              <a:rPr lang="en-US" sz="1800" dirty="0"/>
              <a:t>Regardless of video streaming throughput, the best performance is obtained for unbalanced S2 and S4.</a:t>
            </a:r>
          </a:p>
          <a:p>
            <a:r>
              <a:rPr lang="en-US" sz="1800" dirty="0"/>
              <a:t>The performance difference between balanced S2 and S4 is due to the nature of the unbalanced network topology, where S4 adjusts the needs dynamically.</a:t>
            </a:r>
          </a:p>
          <a:p>
            <a:r>
              <a:rPr lang="en-US" sz="1800" dirty="0"/>
              <a:t>Even in the unbalanced network situation, C-TDMA S2 still performs well, as both BSSs are correlated.</a:t>
            </a:r>
          </a:p>
        </p:txBody>
      </p:sp>
      <p:pic>
        <p:nvPicPr>
          <p:cNvPr id="10" name="Picture 9">
            <a:extLst>
              <a:ext uri="{FF2B5EF4-FFF2-40B4-BE49-F238E27FC236}">
                <a16:creationId xmlns:a16="http://schemas.microsoft.com/office/drawing/2014/main" id="{EF5C520C-41C7-0439-8952-C967F6FA06CE}"/>
              </a:ext>
            </a:extLst>
          </p:cNvPr>
          <p:cNvPicPr>
            <a:picLocks noChangeAspect="1"/>
          </p:cNvPicPr>
          <p:nvPr/>
        </p:nvPicPr>
        <p:blipFill>
          <a:blip r:embed="rId3"/>
          <a:stretch>
            <a:fillRect/>
          </a:stretch>
        </p:blipFill>
        <p:spPr>
          <a:xfrm>
            <a:off x="3721847" y="2098114"/>
            <a:ext cx="5334000" cy="4000500"/>
          </a:xfrm>
          <a:prstGeom prst="rect">
            <a:avLst/>
          </a:prstGeom>
        </p:spPr>
      </p:pic>
    </p:spTree>
    <p:extLst>
      <p:ext uri="{BB962C8B-B14F-4D97-AF65-F5344CB8AC3E}">
        <p14:creationId xmlns:p14="http://schemas.microsoft.com/office/powerpoint/2010/main" val="2390517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Summary (Repeater/Mesh)</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92150" y="1683486"/>
            <a:ext cx="8803758" cy="4688958"/>
          </a:xfrm>
        </p:spPr>
        <p:txBody>
          <a:bodyPr/>
          <a:lstStyle/>
          <a:p>
            <a:r>
              <a:rPr lang="en-US" dirty="0"/>
              <a:t>As expected, and considering the simulation results shown in [3], C-TDMA may improve the high-priority latency performance in repeater/mesh topologies.</a:t>
            </a:r>
          </a:p>
          <a:p>
            <a:r>
              <a:rPr lang="en-US" dirty="0"/>
              <a:t>In </a:t>
            </a:r>
            <a:r>
              <a:rPr lang="en-US" dirty="0" err="1"/>
              <a:t>repetear</a:t>
            </a:r>
            <a:r>
              <a:rPr lang="en-US" dirty="0"/>
              <a:t>/mesh scenarios, the correlated backhaul traffic flow helps to guarantee cooperation between the APs, unlike in the OBSS scenario.</a:t>
            </a:r>
          </a:p>
          <a:p>
            <a:r>
              <a:rPr lang="en-US" dirty="0"/>
              <a:t>Both C-TDMA strategies, based on managed setup or dynamic calculation, we get similar performance for the case where the C-TDMA threshold is set from higher layers (managed) and the case where the threshold is dynamically calculated and negotiated between the APs.</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2235039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64D6E-CA1C-45CB-8F4E-AACB1E5DCEF4}"/>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808CE7A-D527-4870-88AB-0FA3AF6CB37A}"/>
              </a:ext>
            </a:extLst>
          </p:cNvPr>
          <p:cNvSpPr>
            <a:spLocks noGrp="1"/>
          </p:cNvSpPr>
          <p:nvPr>
            <p:ph idx="1"/>
          </p:nvPr>
        </p:nvSpPr>
        <p:spPr>
          <a:xfrm>
            <a:off x="92150" y="1492102"/>
            <a:ext cx="8803758" cy="4688958"/>
          </a:xfrm>
        </p:spPr>
        <p:txBody>
          <a:bodyPr/>
          <a:lstStyle/>
          <a:p>
            <a:r>
              <a:rPr lang="en-US" sz="2200" dirty="0"/>
              <a:t>We have shown performance results for C-TDMA under different topologies, traffic situations, and sharing TXOP calculation strategies.</a:t>
            </a:r>
          </a:p>
          <a:p>
            <a:r>
              <a:rPr lang="en-US" sz="2200" dirty="0"/>
              <a:t>The network topology and traffic setup are important parameters that define the suitability of cooperation between the APs. A wrong choice can deteriorate the performance of the networks.</a:t>
            </a:r>
          </a:p>
          <a:p>
            <a:r>
              <a:rPr lang="en-US" sz="2200" dirty="0"/>
              <a:t>The C-TDMA coordination is effective only in the case that both APs generate an equal number of channel gain opportunities in equivalent ACs.</a:t>
            </a:r>
          </a:p>
          <a:p>
            <a:r>
              <a:rPr lang="en-US" sz="2200" dirty="0"/>
              <a:t>Consequently, C-TDMA mechanism could be enabled per AC, instead of using for all the network traffic, especially for those high-priority services, being used in both networks.</a:t>
            </a:r>
          </a:p>
        </p:txBody>
      </p:sp>
      <p:sp>
        <p:nvSpPr>
          <p:cNvPr id="4" name="Slide Number Placeholder 3">
            <a:extLst>
              <a:ext uri="{FF2B5EF4-FFF2-40B4-BE49-F238E27FC236}">
                <a16:creationId xmlns:a16="http://schemas.microsoft.com/office/drawing/2014/main" id="{AA0111C3-64C0-4964-936C-6829AB63E61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45058E8D-1FB8-4937-A440-8A0301A01AC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73591CE-C407-41DC-8DC1-EF26B6AA2B8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3217881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85800" y="685800"/>
            <a:ext cx="7772400" cy="685800"/>
          </a:xfrm>
        </p:spPr>
        <p:txBody>
          <a:bodyPr/>
          <a:lstStyle/>
          <a:p>
            <a:r>
              <a:rPr lang="en-US" altLang="ko-KR" dirty="0"/>
              <a:t>References</a:t>
            </a:r>
            <a:endParaRPr lang="ko-KR" altLang="en-US" dirty="0"/>
          </a:p>
        </p:txBody>
      </p:sp>
      <p:sp>
        <p:nvSpPr>
          <p:cNvPr id="3" name="내용 개체 틀 2"/>
          <p:cNvSpPr>
            <a:spLocks noGrp="1"/>
          </p:cNvSpPr>
          <p:nvPr>
            <p:ph idx="1"/>
          </p:nvPr>
        </p:nvSpPr>
        <p:spPr>
          <a:xfrm>
            <a:off x="685800" y="1373187"/>
            <a:ext cx="7770813" cy="5180013"/>
          </a:xfrm>
        </p:spPr>
        <p:txBody>
          <a:bodyPr/>
          <a:lstStyle/>
          <a:p>
            <a:pPr marL="0" indent="0">
              <a:buNone/>
            </a:pPr>
            <a:r>
              <a:rPr lang="en-US" altLang="ko-KR" sz="1600" b="0" dirty="0"/>
              <a:t>[1]</a:t>
            </a:r>
            <a:r>
              <a:rPr lang="pt-BR" altLang="ko-KR" sz="1600" b="0" dirty="0"/>
              <a:t> IEEE 802.11-23/0028r6</a:t>
            </a:r>
            <a:r>
              <a:rPr lang="es-ES" altLang="ko-KR" sz="1600" b="0" dirty="0"/>
              <a:t>, </a:t>
            </a:r>
            <a:r>
              <a:rPr lang="en-US" altLang="ko-KR" sz="1600" b="0" dirty="0"/>
              <a:t>UHR </a:t>
            </a:r>
            <a:r>
              <a:rPr lang="pt-BR" altLang="ko-KR" sz="1600" b="0" dirty="0"/>
              <a:t>PAR discussion</a:t>
            </a:r>
          </a:p>
          <a:p>
            <a:pPr marL="0" indent="0">
              <a:buNone/>
            </a:pPr>
            <a:r>
              <a:rPr lang="en-US" altLang="ko-KR" sz="1600" b="0" dirty="0"/>
              <a:t>[2] Inaki Val and et al. (MaxLinear), “High Criticality Use Cases and Requirements”, 23/1522r0</a:t>
            </a:r>
          </a:p>
          <a:p>
            <a:pPr marL="0" indent="0">
              <a:buNone/>
            </a:pPr>
            <a:r>
              <a:rPr lang="en-US" altLang="ko-KR" sz="1600" b="0" dirty="0"/>
              <a:t>[3] Inaki Val and et al. (MaxLinear), “Coordinated TDMA analysis for time-sensitive traffic under congested scenarios”, 24/1375r0</a:t>
            </a:r>
          </a:p>
        </p:txBody>
      </p:sp>
      <p:sp>
        <p:nvSpPr>
          <p:cNvPr id="4" name="날짜 개체 틀 3"/>
          <p:cNvSpPr>
            <a:spLocks noGrp="1"/>
          </p:cNvSpPr>
          <p:nvPr>
            <p:ph type="dt" sz="half" idx="10"/>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US" dirty="0"/>
              <a:t>September 2024</a:t>
            </a:r>
            <a:endParaRPr lang="en-GB" dirty="0"/>
          </a:p>
        </p:txBody>
      </p:sp>
      <p:sp>
        <p:nvSpPr>
          <p:cNvPr id="5" name="슬라이드 번호 개체 틀 4"/>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27</a:t>
            </a:fld>
            <a:endParaRPr lang="en-US"/>
          </a:p>
        </p:txBody>
      </p:sp>
      <p:sp>
        <p:nvSpPr>
          <p:cNvPr id="6" name="바닥글 개체 틀 5"/>
          <p:cNvSpPr>
            <a:spLocks noGrp="1"/>
          </p:cNvSpPr>
          <p:nvPr>
            <p:ph type="ftr" sz="quarter" idx="11"/>
          </p:nvPr>
        </p:nvSpPr>
        <p:spPr bwMode="auto">
          <a:xfrm>
            <a:off x="7222025" y="6475413"/>
            <a:ext cx="132190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r>
              <a:rPr lang="en-GB" dirty="0"/>
              <a:t>Inaki Val, MaxLinear</a:t>
            </a:r>
          </a:p>
        </p:txBody>
      </p:sp>
    </p:spTree>
    <p:extLst>
      <p:ext uri="{BB962C8B-B14F-4D97-AF65-F5344CB8AC3E}">
        <p14:creationId xmlns:p14="http://schemas.microsoft.com/office/powerpoint/2010/main" val="41235054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dirty="0">
                <a:solidFill>
                  <a:schemeClr val="tx1"/>
                </a:solidFill>
              </a:rPr>
              <a:t>Introduction and Motivation</a:t>
            </a:r>
          </a:p>
        </p:txBody>
      </p:sp>
      <p:sp>
        <p:nvSpPr>
          <p:cNvPr id="3" name="Content Placeholder 2">
            <a:extLst>
              <a:ext uri="{FF2B5EF4-FFF2-40B4-BE49-F238E27FC236}">
                <a16:creationId xmlns:a16="http://schemas.microsoft.com/office/drawing/2014/main" id="{AAB7C2D3-2625-4C6E-88CD-D4F1A5F7AD56}"/>
              </a:ext>
            </a:extLst>
          </p:cNvPr>
          <p:cNvSpPr>
            <a:spLocks noGrp="1"/>
          </p:cNvSpPr>
          <p:nvPr>
            <p:ph idx="1"/>
          </p:nvPr>
        </p:nvSpPr>
        <p:spPr>
          <a:xfrm>
            <a:off x="573024" y="1935481"/>
            <a:ext cx="8153400" cy="4111752"/>
          </a:xfrm>
        </p:spPr>
        <p:txBody>
          <a:bodyPr/>
          <a:lstStyle/>
          <a:p>
            <a:r>
              <a:rPr lang="en-US" sz="2000" dirty="0"/>
              <a:t>802.11bn targets the improvement of packet delivery by reducing the transmission latency and enhancing network </a:t>
            </a:r>
            <a:r>
              <a:rPr lang="en-US" sz="2000" dirty="0">
                <a:solidFill>
                  <a:schemeClr val="tx1"/>
                </a:solidFill>
              </a:rPr>
              <a:t>reliability [1]</a:t>
            </a:r>
          </a:p>
          <a:p>
            <a:r>
              <a:rPr lang="en-US" sz="2000" dirty="0">
                <a:solidFill>
                  <a:schemeClr val="tx1"/>
                </a:solidFill>
              </a:rPr>
              <a:t>Applications and use cases with QoS-related requirements (e.g., bounded latency and reliability) have been growing in recent times [2]</a:t>
            </a:r>
          </a:p>
          <a:p>
            <a:r>
              <a:rPr lang="en-US" sz="2000" dirty="0">
                <a:solidFill>
                  <a:schemeClr val="tx1"/>
                </a:solidFill>
              </a:rPr>
              <a:t>In [3], C-TDMA simulation results were presented for some specific network scenarios, covering OBSS and Repeater/Mesh scenarios.</a:t>
            </a:r>
          </a:p>
          <a:p>
            <a:r>
              <a:rPr lang="en-US" sz="2000" dirty="0">
                <a:solidFill>
                  <a:schemeClr val="tx1"/>
                </a:solidFill>
              </a:rPr>
              <a:t>In this follow-up contribution we want to cover additional scenarios where the traffic load for different BSSs is not balanced, creating new network conditions and analyzing the performance under different strategies for deciding which fraction of the gaining TXOP is shared.</a:t>
            </a:r>
          </a:p>
          <a:p>
            <a:r>
              <a:rPr lang="en-US" sz="2000" dirty="0">
                <a:solidFill>
                  <a:schemeClr val="tx1"/>
                </a:solidFill>
              </a:rPr>
              <a:t>The objective of this contribution is to identify aspects to be taken into account for making decisions about how and with whom to cooperate.</a:t>
            </a:r>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200905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solidFill>
                  <a:schemeClr val="tx1"/>
                </a:solidFill>
              </a:rPr>
              <a:t>C-TDMA: Recap</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cxnSp>
        <p:nvCxnSpPr>
          <p:cNvPr id="7" name="Conector recto de flecha 20">
            <a:extLst>
              <a:ext uri="{FF2B5EF4-FFF2-40B4-BE49-F238E27FC236}">
                <a16:creationId xmlns:a16="http://schemas.microsoft.com/office/drawing/2014/main" id="{AD5F718F-C676-A8EB-0AEB-580E2F47B1BC}"/>
              </a:ext>
            </a:extLst>
          </p:cNvPr>
          <p:cNvCxnSpPr>
            <a:cxnSpLocks/>
          </p:cNvCxnSpPr>
          <p:nvPr/>
        </p:nvCxnSpPr>
        <p:spPr>
          <a:xfrm flipH="1">
            <a:off x="1038368" y="2595092"/>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8" name="Rectángulo 22">
            <a:extLst>
              <a:ext uri="{FF2B5EF4-FFF2-40B4-BE49-F238E27FC236}">
                <a16:creationId xmlns:a16="http://schemas.microsoft.com/office/drawing/2014/main" id="{5D984D46-E6F1-0A42-F4D1-5337343B18B8}"/>
              </a:ext>
            </a:extLst>
          </p:cNvPr>
          <p:cNvSpPr/>
          <p:nvPr/>
        </p:nvSpPr>
        <p:spPr>
          <a:xfrm>
            <a:off x="1409989" y="2291581"/>
            <a:ext cx="65809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10" name="Conector recto de flecha 20">
            <a:extLst>
              <a:ext uri="{FF2B5EF4-FFF2-40B4-BE49-F238E27FC236}">
                <a16:creationId xmlns:a16="http://schemas.microsoft.com/office/drawing/2014/main" id="{0AEBA349-D563-388B-14CD-DC5B8A7B3254}"/>
              </a:ext>
            </a:extLst>
          </p:cNvPr>
          <p:cNvCxnSpPr>
            <a:cxnSpLocks/>
          </p:cNvCxnSpPr>
          <p:nvPr/>
        </p:nvCxnSpPr>
        <p:spPr>
          <a:xfrm>
            <a:off x="1404939" y="2009775"/>
            <a:ext cx="0" cy="1325880"/>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5" name="Conector recto de flecha 20">
            <a:extLst>
              <a:ext uri="{FF2B5EF4-FFF2-40B4-BE49-F238E27FC236}">
                <a16:creationId xmlns:a16="http://schemas.microsoft.com/office/drawing/2014/main" id="{BD03B5A6-A3BF-53DC-D46B-26E2450892DF}"/>
              </a:ext>
            </a:extLst>
          </p:cNvPr>
          <p:cNvCxnSpPr>
            <a:cxnSpLocks/>
          </p:cNvCxnSpPr>
          <p:nvPr/>
        </p:nvCxnSpPr>
        <p:spPr>
          <a:xfrm>
            <a:off x="5504119" y="1814756"/>
            <a:ext cx="0" cy="1498039"/>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22" name="Content Placeholder 2">
            <a:extLst>
              <a:ext uri="{FF2B5EF4-FFF2-40B4-BE49-F238E27FC236}">
                <a16:creationId xmlns:a16="http://schemas.microsoft.com/office/drawing/2014/main" id="{3B9C3D29-52C1-725C-9123-A0307D486129}"/>
              </a:ext>
            </a:extLst>
          </p:cNvPr>
          <p:cNvSpPr txBox="1">
            <a:spLocks/>
          </p:cNvSpPr>
          <p:nvPr/>
        </p:nvSpPr>
        <p:spPr>
          <a:xfrm>
            <a:off x="8301297" y="2330577"/>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33" name="Conector recto de flecha 20">
            <a:extLst>
              <a:ext uri="{FF2B5EF4-FFF2-40B4-BE49-F238E27FC236}">
                <a16:creationId xmlns:a16="http://schemas.microsoft.com/office/drawing/2014/main" id="{51E15958-5C1D-E4F6-57B0-AF273326A6F8}"/>
              </a:ext>
            </a:extLst>
          </p:cNvPr>
          <p:cNvCxnSpPr>
            <a:cxnSpLocks/>
          </p:cNvCxnSpPr>
          <p:nvPr/>
        </p:nvCxnSpPr>
        <p:spPr>
          <a:xfrm flipH="1">
            <a:off x="1034292" y="324509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34" name="Rectángulo 22">
            <a:extLst>
              <a:ext uri="{FF2B5EF4-FFF2-40B4-BE49-F238E27FC236}">
                <a16:creationId xmlns:a16="http://schemas.microsoft.com/office/drawing/2014/main" id="{C2B6C63D-CF26-589E-278F-BF81EC163D66}"/>
              </a:ext>
            </a:extLst>
          </p:cNvPr>
          <p:cNvSpPr/>
          <p:nvPr/>
        </p:nvSpPr>
        <p:spPr>
          <a:xfrm>
            <a:off x="2558116" y="2941266"/>
            <a:ext cx="646558"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39" name="Content Placeholder 2">
            <a:extLst>
              <a:ext uri="{FF2B5EF4-FFF2-40B4-BE49-F238E27FC236}">
                <a16:creationId xmlns:a16="http://schemas.microsoft.com/office/drawing/2014/main" id="{F9B48B00-18AC-915C-DE50-E6542F0EC016}"/>
              </a:ext>
            </a:extLst>
          </p:cNvPr>
          <p:cNvSpPr txBox="1">
            <a:spLocks/>
          </p:cNvSpPr>
          <p:nvPr/>
        </p:nvSpPr>
        <p:spPr>
          <a:xfrm>
            <a:off x="8321033" y="2980580"/>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59" name="TextBox 58">
            <a:extLst>
              <a:ext uri="{FF2B5EF4-FFF2-40B4-BE49-F238E27FC236}">
                <a16:creationId xmlns:a16="http://schemas.microsoft.com/office/drawing/2014/main" id="{78FAD852-1346-BF18-0371-C62504ED25E2}"/>
              </a:ext>
            </a:extLst>
          </p:cNvPr>
          <p:cNvSpPr txBox="1"/>
          <p:nvPr/>
        </p:nvSpPr>
        <p:spPr>
          <a:xfrm>
            <a:off x="612775" y="2153524"/>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13" name="TextBox 12">
            <a:extLst>
              <a:ext uri="{FF2B5EF4-FFF2-40B4-BE49-F238E27FC236}">
                <a16:creationId xmlns:a16="http://schemas.microsoft.com/office/drawing/2014/main" id="{6A29441A-05FB-645B-7C6A-694E4DC70357}"/>
              </a:ext>
            </a:extLst>
          </p:cNvPr>
          <p:cNvSpPr txBox="1"/>
          <p:nvPr/>
        </p:nvSpPr>
        <p:spPr>
          <a:xfrm>
            <a:off x="495300" y="2815194"/>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sp>
        <p:nvSpPr>
          <p:cNvPr id="14" name="Rectángulo 22">
            <a:extLst>
              <a:ext uri="{FF2B5EF4-FFF2-40B4-BE49-F238E27FC236}">
                <a16:creationId xmlns:a16="http://schemas.microsoft.com/office/drawing/2014/main" id="{D73BEFFE-78A3-0C7C-17DD-511D17FE4AAC}"/>
              </a:ext>
            </a:extLst>
          </p:cNvPr>
          <p:cNvSpPr/>
          <p:nvPr/>
        </p:nvSpPr>
        <p:spPr>
          <a:xfrm>
            <a:off x="2126934" y="229158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7" name="Rectángulo 22">
            <a:extLst>
              <a:ext uri="{FF2B5EF4-FFF2-40B4-BE49-F238E27FC236}">
                <a16:creationId xmlns:a16="http://schemas.microsoft.com/office/drawing/2014/main" id="{899F9F40-98FF-5E45-3E2C-605F77951CF2}"/>
              </a:ext>
            </a:extLst>
          </p:cNvPr>
          <p:cNvSpPr/>
          <p:nvPr/>
        </p:nvSpPr>
        <p:spPr>
          <a:xfrm>
            <a:off x="2346008" y="295071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23" name="TextBox 22">
            <a:extLst>
              <a:ext uri="{FF2B5EF4-FFF2-40B4-BE49-F238E27FC236}">
                <a16:creationId xmlns:a16="http://schemas.microsoft.com/office/drawing/2014/main" id="{DD9A00C6-4217-8DEF-06BE-D6EC0B45C918}"/>
              </a:ext>
            </a:extLst>
          </p:cNvPr>
          <p:cNvSpPr txBox="1"/>
          <p:nvPr/>
        </p:nvSpPr>
        <p:spPr>
          <a:xfrm>
            <a:off x="1717632" y="2078912"/>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24" name="Conector recto de flecha 20">
            <a:extLst>
              <a:ext uri="{FF2B5EF4-FFF2-40B4-BE49-F238E27FC236}">
                <a16:creationId xmlns:a16="http://schemas.microsoft.com/office/drawing/2014/main" id="{E0609928-8632-E46C-64BF-18DACE799365}"/>
              </a:ext>
            </a:extLst>
          </p:cNvPr>
          <p:cNvCxnSpPr>
            <a:cxnSpLocks/>
            <a:stCxn id="14" idx="2"/>
          </p:cNvCxnSpPr>
          <p:nvPr/>
        </p:nvCxnSpPr>
        <p:spPr>
          <a:xfrm>
            <a:off x="2192951" y="2593586"/>
            <a:ext cx="0" cy="660789"/>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6" name="TextBox 25">
            <a:extLst>
              <a:ext uri="{FF2B5EF4-FFF2-40B4-BE49-F238E27FC236}">
                <a16:creationId xmlns:a16="http://schemas.microsoft.com/office/drawing/2014/main" id="{ABDB2F9B-599B-B2E5-B533-410208AFEB5C}"/>
              </a:ext>
            </a:extLst>
          </p:cNvPr>
          <p:cNvSpPr txBox="1"/>
          <p:nvPr/>
        </p:nvSpPr>
        <p:spPr>
          <a:xfrm>
            <a:off x="2205947" y="319333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28" name="Conector recto de flecha 20">
            <a:extLst>
              <a:ext uri="{FF2B5EF4-FFF2-40B4-BE49-F238E27FC236}">
                <a16:creationId xmlns:a16="http://schemas.microsoft.com/office/drawing/2014/main" id="{74DD4EA2-97CF-ECB6-4223-F2E92BAA23BC}"/>
              </a:ext>
            </a:extLst>
          </p:cNvPr>
          <p:cNvCxnSpPr>
            <a:cxnSpLocks/>
          </p:cNvCxnSpPr>
          <p:nvPr/>
        </p:nvCxnSpPr>
        <p:spPr>
          <a:xfrm>
            <a:off x="1408369" y="2107326"/>
            <a:ext cx="178726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30" name="Conector recto de flecha 20">
            <a:extLst>
              <a:ext uri="{FF2B5EF4-FFF2-40B4-BE49-F238E27FC236}">
                <a16:creationId xmlns:a16="http://schemas.microsoft.com/office/drawing/2014/main" id="{046F1AFF-36F2-B3C9-FF75-648893730515}"/>
              </a:ext>
            </a:extLst>
          </p:cNvPr>
          <p:cNvCxnSpPr>
            <a:cxnSpLocks/>
          </p:cNvCxnSpPr>
          <p:nvPr/>
        </p:nvCxnSpPr>
        <p:spPr>
          <a:xfrm>
            <a:off x="3200719" y="2060575"/>
            <a:ext cx="0" cy="94820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36" name="TextBox 35">
            <a:extLst>
              <a:ext uri="{FF2B5EF4-FFF2-40B4-BE49-F238E27FC236}">
                <a16:creationId xmlns:a16="http://schemas.microsoft.com/office/drawing/2014/main" id="{0F1BDD4D-5C9D-E8A8-B357-9C28F21560FC}"/>
              </a:ext>
            </a:extLst>
          </p:cNvPr>
          <p:cNvSpPr txBox="1"/>
          <p:nvPr/>
        </p:nvSpPr>
        <p:spPr>
          <a:xfrm>
            <a:off x="1698581" y="1901112"/>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37" name="Rectángulo 22">
            <a:extLst>
              <a:ext uri="{FF2B5EF4-FFF2-40B4-BE49-F238E27FC236}">
                <a16:creationId xmlns:a16="http://schemas.microsoft.com/office/drawing/2014/main" id="{B51BB5AF-41FB-A657-69AE-253B797B4043}"/>
              </a:ext>
            </a:extLst>
          </p:cNvPr>
          <p:cNvSpPr/>
          <p:nvPr/>
        </p:nvSpPr>
        <p:spPr>
          <a:xfrm>
            <a:off x="5505739" y="2945631"/>
            <a:ext cx="66432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38" name="Rectángulo 22">
            <a:extLst>
              <a:ext uri="{FF2B5EF4-FFF2-40B4-BE49-F238E27FC236}">
                <a16:creationId xmlns:a16="http://schemas.microsoft.com/office/drawing/2014/main" id="{B4472431-C062-6CE4-C7F9-39DE00D71B7A}"/>
              </a:ext>
            </a:extLst>
          </p:cNvPr>
          <p:cNvSpPr/>
          <p:nvPr/>
        </p:nvSpPr>
        <p:spPr>
          <a:xfrm>
            <a:off x="6660217" y="2285311"/>
            <a:ext cx="6378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40" name="Rectángulo 22">
            <a:extLst>
              <a:ext uri="{FF2B5EF4-FFF2-40B4-BE49-F238E27FC236}">
                <a16:creationId xmlns:a16="http://schemas.microsoft.com/office/drawing/2014/main" id="{3CA18AE3-1C60-683B-1201-CF1A67BCD1B3}"/>
              </a:ext>
            </a:extLst>
          </p:cNvPr>
          <p:cNvSpPr/>
          <p:nvPr/>
        </p:nvSpPr>
        <p:spPr>
          <a:xfrm>
            <a:off x="6222685" y="294563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1" name="Rectángulo 22">
            <a:extLst>
              <a:ext uri="{FF2B5EF4-FFF2-40B4-BE49-F238E27FC236}">
                <a16:creationId xmlns:a16="http://schemas.microsoft.com/office/drawing/2014/main" id="{084FDB27-5985-8565-B749-CE0C8CFC78D3}"/>
              </a:ext>
            </a:extLst>
          </p:cNvPr>
          <p:cNvSpPr/>
          <p:nvPr/>
        </p:nvSpPr>
        <p:spPr>
          <a:xfrm>
            <a:off x="6448109" y="2289993"/>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42" name="TextBox 41">
            <a:extLst>
              <a:ext uri="{FF2B5EF4-FFF2-40B4-BE49-F238E27FC236}">
                <a16:creationId xmlns:a16="http://schemas.microsoft.com/office/drawing/2014/main" id="{4DFB2E75-D5E7-3EC6-AB48-839A3F72761B}"/>
              </a:ext>
            </a:extLst>
          </p:cNvPr>
          <p:cNvSpPr txBox="1"/>
          <p:nvPr/>
        </p:nvSpPr>
        <p:spPr>
          <a:xfrm>
            <a:off x="5907386" y="3224108"/>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43" name="Conector recto de flecha 20">
            <a:extLst>
              <a:ext uri="{FF2B5EF4-FFF2-40B4-BE49-F238E27FC236}">
                <a16:creationId xmlns:a16="http://schemas.microsoft.com/office/drawing/2014/main" id="{C045D13D-4F87-1434-E534-3600767B4D5E}"/>
              </a:ext>
            </a:extLst>
          </p:cNvPr>
          <p:cNvCxnSpPr>
            <a:cxnSpLocks/>
            <a:stCxn id="40" idx="0"/>
          </p:cNvCxnSpPr>
          <p:nvPr/>
        </p:nvCxnSpPr>
        <p:spPr>
          <a:xfrm flipV="1">
            <a:off x="6288702" y="2600325"/>
            <a:ext cx="0" cy="345306"/>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44" name="TextBox 43">
            <a:extLst>
              <a:ext uri="{FF2B5EF4-FFF2-40B4-BE49-F238E27FC236}">
                <a16:creationId xmlns:a16="http://schemas.microsoft.com/office/drawing/2014/main" id="{D4A577CA-51F8-1BF2-9851-8842E69625BF}"/>
              </a:ext>
            </a:extLst>
          </p:cNvPr>
          <p:cNvSpPr txBox="1"/>
          <p:nvPr/>
        </p:nvSpPr>
        <p:spPr>
          <a:xfrm>
            <a:off x="6224546" y="211383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45" name="Conector recto de flecha 20">
            <a:extLst>
              <a:ext uri="{FF2B5EF4-FFF2-40B4-BE49-F238E27FC236}">
                <a16:creationId xmlns:a16="http://schemas.microsoft.com/office/drawing/2014/main" id="{10DB2FD1-0467-18D0-B8D6-164E9A526FC4}"/>
              </a:ext>
            </a:extLst>
          </p:cNvPr>
          <p:cNvCxnSpPr>
            <a:cxnSpLocks/>
          </p:cNvCxnSpPr>
          <p:nvPr/>
        </p:nvCxnSpPr>
        <p:spPr>
          <a:xfrm>
            <a:off x="5510469" y="2139076"/>
            <a:ext cx="1785681" cy="0"/>
          </a:xfrm>
          <a:prstGeom prst="straightConnector1">
            <a:avLst/>
          </a:prstGeom>
          <a:noFill/>
          <a:ln w="6350" cap="flat" cmpd="sng" algn="ctr">
            <a:solidFill>
              <a:srgbClr val="000000"/>
            </a:solidFill>
            <a:prstDash val="solid"/>
            <a:miter lim="800000"/>
            <a:headEnd type="triangle"/>
            <a:tailEnd type="triangle"/>
          </a:ln>
          <a:effectLst/>
        </p:spPr>
      </p:cxnSp>
      <p:cxnSp>
        <p:nvCxnSpPr>
          <p:cNvPr id="46" name="Conector recto de flecha 20">
            <a:extLst>
              <a:ext uri="{FF2B5EF4-FFF2-40B4-BE49-F238E27FC236}">
                <a16:creationId xmlns:a16="http://schemas.microsoft.com/office/drawing/2014/main" id="{0253F7AC-AF8A-B000-438F-52A44A8B819E}"/>
              </a:ext>
            </a:extLst>
          </p:cNvPr>
          <p:cNvCxnSpPr>
            <a:cxnSpLocks/>
          </p:cNvCxnSpPr>
          <p:nvPr/>
        </p:nvCxnSpPr>
        <p:spPr>
          <a:xfrm>
            <a:off x="7298056" y="2047875"/>
            <a:ext cx="0" cy="125730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47" name="TextBox 46">
            <a:extLst>
              <a:ext uri="{FF2B5EF4-FFF2-40B4-BE49-F238E27FC236}">
                <a16:creationId xmlns:a16="http://schemas.microsoft.com/office/drawing/2014/main" id="{0F8BCE6A-1145-DDA3-C48B-B19018344859}"/>
              </a:ext>
            </a:extLst>
          </p:cNvPr>
          <p:cNvSpPr txBox="1"/>
          <p:nvPr/>
        </p:nvSpPr>
        <p:spPr>
          <a:xfrm>
            <a:off x="5800681" y="1932862"/>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53" name="Content Placeholder 2">
            <a:extLst>
              <a:ext uri="{FF2B5EF4-FFF2-40B4-BE49-F238E27FC236}">
                <a16:creationId xmlns:a16="http://schemas.microsoft.com/office/drawing/2014/main" id="{7ADB1DFE-73DD-C80A-99E6-4FC8BE95C833}"/>
              </a:ext>
            </a:extLst>
          </p:cNvPr>
          <p:cNvSpPr txBox="1">
            <a:spLocks/>
          </p:cNvSpPr>
          <p:nvPr/>
        </p:nvSpPr>
        <p:spPr bwMode="auto">
          <a:xfrm>
            <a:off x="171687" y="4223507"/>
            <a:ext cx="8884920" cy="194655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000" kern="0" dirty="0"/>
              <a:t>Coordinated TDMA allows cooperation of two APs, by sharing the gained TXOP between them</a:t>
            </a:r>
          </a:p>
          <a:p>
            <a:r>
              <a:rPr lang="en-US" sz="2000" kern="0" dirty="0"/>
              <a:t>Both BSSs take advantage of the gained time, reducing the waiting time to access the channel, and hence the latency of the different traffic flows, especially for those that have higher priority access category</a:t>
            </a:r>
          </a:p>
        </p:txBody>
      </p:sp>
      <p:grpSp>
        <p:nvGrpSpPr>
          <p:cNvPr id="9" name="Group 8">
            <a:extLst>
              <a:ext uri="{FF2B5EF4-FFF2-40B4-BE49-F238E27FC236}">
                <a16:creationId xmlns:a16="http://schemas.microsoft.com/office/drawing/2014/main" id="{C7677AFF-0549-4953-FE37-D1513CDA9B3D}"/>
              </a:ext>
            </a:extLst>
          </p:cNvPr>
          <p:cNvGrpSpPr/>
          <p:nvPr/>
        </p:nvGrpSpPr>
        <p:grpSpPr>
          <a:xfrm>
            <a:off x="5134165" y="3135496"/>
            <a:ext cx="372143" cy="116819"/>
            <a:chOff x="1862023" y="4639736"/>
            <a:chExt cx="372143" cy="116819"/>
          </a:xfrm>
        </p:grpSpPr>
        <p:sp>
          <p:nvSpPr>
            <p:cNvPr id="19" name="Rectangle: Single Corner Snipped 18">
              <a:extLst>
                <a:ext uri="{FF2B5EF4-FFF2-40B4-BE49-F238E27FC236}">
                  <a16:creationId xmlns:a16="http://schemas.microsoft.com/office/drawing/2014/main" id="{4F4BEF0B-879B-9613-63E7-9C5B14713889}"/>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0" name="Rectangle: Single Corner Snipped 19">
              <a:extLst>
                <a:ext uri="{FF2B5EF4-FFF2-40B4-BE49-F238E27FC236}">
                  <a16:creationId xmlns:a16="http://schemas.microsoft.com/office/drawing/2014/main" id="{318F23D5-3EAF-9815-B146-6B2E15423F13}"/>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5" name="Rectangle: Single Corner Snipped 24">
              <a:extLst>
                <a:ext uri="{FF2B5EF4-FFF2-40B4-BE49-F238E27FC236}">
                  <a16:creationId xmlns:a16="http://schemas.microsoft.com/office/drawing/2014/main" id="{D32AE916-D6FA-9532-7989-5DE3546554E6}"/>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48" name="Group 47">
            <a:extLst>
              <a:ext uri="{FF2B5EF4-FFF2-40B4-BE49-F238E27FC236}">
                <a16:creationId xmlns:a16="http://schemas.microsoft.com/office/drawing/2014/main" id="{5AEC3B62-516C-1BD5-7D08-0E43886A6E9B}"/>
              </a:ext>
            </a:extLst>
          </p:cNvPr>
          <p:cNvGrpSpPr/>
          <p:nvPr/>
        </p:nvGrpSpPr>
        <p:grpSpPr>
          <a:xfrm>
            <a:off x="1038415" y="2470016"/>
            <a:ext cx="372143" cy="116819"/>
            <a:chOff x="1862023" y="4639736"/>
            <a:chExt cx="372143" cy="116819"/>
          </a:xfrm>
        </p:grpSpPr>
        <p:sp>
          <p:nvSpPr>
            <p:cNvPr id="49" name="Rectangle: Single Corner Snipped 48">
              <a:extLst>
                <a:ext uri="{FF2B5EF4-FFF2-40B4-BE49-F238E27FC236}">
                  <a16:creationId xmlns:a16="http://schemas.microsoft.com/office/drawing/2014/main" id="{79D9C5B1-9060-7052-A96F-93F7C903A323}"/>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0" name="Rectangle: Single Corner Snipped 49">
              <a:extLst>
                <a:ext uri="{FF2B5EF4-FFF2-40B4-BE49-F238E27FC236}">
                  <a16:creationId xmlns:a16="http://schemas.microsoft.com/office/drawing/2014/main" id="{3B53F196-78BD-39FC-867E-73CA2185D979}"/>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1" name="Rectangle: Single Corner Snipped 50">
              <a:extLst>
                <a:ext uri="{FF2B5EF4-FFF2-40B4-BE49-F238E27FC236}">
                  <a16:creationId xmlns:a16="http://schemas.microsoft.com/office/drawing/2014/main" id="{0C29C8E9-8855-3F16-91D6-D2856A37EA80}"/>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54" name="Conector recto de flecha 20">
            <a:extLst>
              <a:ext uri="{FF2B5EF4-FFF2-40B4-BE49-F238E27FC236}">
                <a16:creationId xmlns:a16="http://schemas.microsoft.com/office/drawing/2014/main" id="{215742D8-688C-2651-D549-098E561CDFCB}"/>
              </a:ext>
            </a:extLst>
          </p:cNvPr>
          <p:cNvCxnSpPr>
            <a:cxnSpLocks/>
          </p:cNvCxnSpPr>
          <p:nvPr/>
        </p:nvCxnSpPr>
        <p:spPr>
          <a:xfrm flipH="1">
            <a:off x="973332" y="375436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58" name="TextBox 57">
            <a:extLst>
              <a:ext uri="{FF2B5EF4-FFF2-40B4-BE49-F238E27FC236}">
                <a16:creationId xmlns:a16="http://schemas.microsoft.com/office/drawing/2014/main" id="{4938D9B6-ABED-DCDD-AF7C-10C84B7C12A3}"/>
              </a:ext>
            </a:extLst>
          </p:cNvPr>
          <p:cNvSpPr txBox="1"/>
          <p:nvPr/>
        </p:nvSpPr>
        <p:spPr>
          <a:xfrm>
            <a:off x="267335" y="3419332"/>
            <a:ext cx="1113790"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BSSs</a:t>
            </a:r>
            <a:endParaRPr lang="en-US" sz="1200" b="1" baseline="-25000" dirty="0">
              <a:solidFill>
                <a:srgbClr val="000000"/>
              </a:solidFill>
              <a:latin typeface="Calibri" panose="020F0502020204030204"/>
              <a:ea typeface="+mn-ea"/>
            </a:endParaRPr>
          </a:p>
        </p:txBody>
      </p:sp>
      <p:sp>
        <p:nvSpPr>
          <p:cNvPr id="68" name="Rectángulo 22">
            <a:extLst>
              <a:ext uri="{FF2B5EF4-FFF2-40B4-BE49-F238E27FC236}">
                <a16:creationId xmlns:a16="http://schemas.microsoft.com/office/drawing/2014/main" id="{289F0997-48BA-D759-7492-AEF3E44D48FD}"/>
              </a:ext>
            </a:extLst>
          </p:cNvPr>
          <p:cNvSpPr/>
          <p:nvPr/>
        </p:nvSpPr>
        <p:spPr>
          <a:xfrm>
            <a:off x="3627409" y="3448551"/>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69" name="Group 68">
            <a:extLst>
              <a:ext uri="{FF2B5EF4-FFF2-40B4-BE49-F238E27FC236}">
                <a16:creationId xmlns:a16="http://schemas.microsoft.com/office/drawing/2014/main" id="{8C377D8F-E975-6B6E-7E4C-E68C8D350E7D}"/>
              </a:ext>
            </a:extLst>
          </p:cNvPr>
          <p:cNvGrpSpPr/>
          <p:nvPr/>
        </p:nvGrpSpPr>
        <p:grpSpPr>
          <a:xfrm>
            <a:off x="3255835" y="3636511"/>
            <a:ext cx="372143" cy="116819"/>
            <a:chOff x="1862023" y="4639736"/>
            <a:chExt cx="372143" cy="116819"/>
          </a:xfrm>
        </p:grpSpPr>
        <p:sp>
          <p:nvSpPr>
            <p:cNvPr id="70" name="Rectangle: Single Corner Snipped 69">
              <a:extLst>
                <a:ext uri="{FF2B5EF4-FFF2-40B4-BE49-F238E27FC236}">
                  <a16:creationId xmlns:a16="http://schemas.microsoft.com/office/drawing/2014/main" id="{3F8777A5-CC67-9239-25FF-27396DC95697}"/>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1" name="Rectangle: Single Corner Snipped 70">
              <a:extLst>
                <a:ext uri="{FF2B5EF4-FFF2-40B4-BE49-F238E27FC236}">
                  <a16:creationId xmlns:a16="http://schemas.microsoft.com/office/drawing/2014/main" id="{6B516D16-BE7F-96DF-119F-F0AA325F36B8}"/>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2" name="Rectangle: Single Corner Snipped 71">
              <a:extLst>
                <a:ext uri="{FF2B5EF4-FFF2-40B4-BE49-F238E27FC236}">
                  <a16:creationId xmlns:a16="http://schemas.microsoft.com/office/drawing/2014/main" id="{A50A5772-2920-A60A-E272-E3E61F9A1C1C}"/>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73" name="Rectángulo 22">
            <a:extLst>
              <a:ext uri="{FF2B5EF4-FFF2-40B4-BE49-F238E27FC236}">
                <a16:creationId xmlns:a16="http://schemas.microsoft.com/office/drawing/2014/main" id="{764D4FFA-F66F-0812-FD6A-9C5F4A1FCF0E}"/>
              </a:ext>
            </a:extLst>
          </p:cNvPr>
          <p:cNvSpPr/>
          <p:nvPr/>
        </p:nvSpPr>
        <p:spPr>
          <a:xfrm>
            <a:off x="4557049" y="3448551"/>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74" name="Group 73">
            <a:extLst>
              <a:ext uri="{FF2B5EF4-FFF2-40B4-BE49-F238E27FC236}">
                <a16:creationId xmlns:a16="http://schemas.microsoft.com/office/drawing/2014/main" id="{4525E441-27A0-290E-BD32-5F63349560FD}"/>
              </a:ext>
            </a:extLst>
          </p:cNvPr>
          <p:cNvGrpSpPr/>
          <p:nvPr/>
        </p:nvGrpSpPr>
        <p:grpSpPr>
          <a:xfrm>
            <a:off x="4185475" y="3636511"/>
            <a:ext cx="372143" cy="116819"/>
            <a:chOff x="1862023" y="4639736"/>
            <a:chExt cx="372143" cy="116819"/>
          </a:xfrm>
        </p:grpSpPr>
        <p:sp>
          <p:nvSpPr>
            <p:cNvPr id="77" name="Rectangle: Single Corner Snipped 76">
              <a:extLst>
                <a:ext uri="{FF2B5EF4-FFF2-40B4-BE49-F238E27FC236}">
                  <a16:creationId xmlns:a16="http://schemas.microsoft.com/office/drawing/2014/main" id="{2383C2F8-BFB9-CEFC-F096-312902FB22C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8" name="Rectangle: Single Corner Snipped 77">
              <a:extLst>
                <a:ext uri="{FF2B5EF4-FFF2-40B4-BE49-F238E27FC236}">
                  <a16:creationId xmlns:a16="http://schemas.microsoft.com/office/drawing/2014/main" id="{31AD03DA-92DA-F7FE-8417-54C7E14A40DF}"/>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79" name="Rectangle: Single Corner Snipped 78">
              <a:extLst>
                <a:ext uri="{FF2B5EF4-FFF2-40B4-BE49-F238E27FC236}">
                  <a16:creationId xmlns:a16="http://schemas.microsoft.com/office/drawing/2014/main" id="{6FE4A728-6D1E-5C46-7236-E94F56A049C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80" name="Content Placeholder 2">
            <a:extLst>
              <a:ext uri="{FF2B5EF4-FFF2-40B4-BE49-F238E27FC236}">
                <a16:creationId xmlns:a16="http://schemas.microsoft.com/office/drawing/2014/main" id="{256350CF-900F-834F-938C-8509D74B713D}"/>
              </a:ext>
            </a:extLst>
          </p:cNvPr>
          <p:cNvSpPr txBox="1">
            <a:spLocks/>
          </p:cNvSpPr>
          <p:nvPr/>
        </p:nvSpPr>
        <p:spPr>
          <a:xfrm>
            <a:off x="8328653" y="3459370"/>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85" name="Conector recto de flecha 20">
            <a:extLst>
              <a:ext uri="{FF2B5EF4-FFF2-40B4-BE49-F238E27FC236}">
                <a16:creationId xmlns:a16="http://schemas.microsoft.com/office/drawing/2014/main" id="{604D708C-05DA-D42C-4D6B-2501BA8D63EE}"/>
              </a:ext>
            </a:extLst>
          </p:cNvPr>
          <p:cNvCxnSpPr>
            <a:cxnSpLocks/>
            <a:stCxn id="17" idx="0"/>
          </p:cNvCxnSpPr>
          <p:nvPr/>
        </p:nvCxnSpPr>
        <p:spPr>
          <a:xfrm flipV="1">
            <a:off x="2412025" y="2603500"/>
            <a:ext cx="0" cy="34721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92" name="Conector recto de flecha 20">
            <a:extLst>
              <a:ext uri="{FF2B5EF4-FFF2-40B4-BE49-F238E27FC236}">
                <a16:creationId xmlns:a16="http://schemas.microsoft.com/office/drawing/2014/main" id="{16D18692-342F-76A7-1713-0ABAF780503D}"/>
              </a:ext>
            </a:extLst>
          </p:cNvPr>
          <p:cNvCxnSpPr>
            <a:cxnSpLocks/>
            <a:stCxn id="41" idx="2"/>
          </p:cNvCxnSpPr>
          <p:nvPr/>
        </p:nvCxnSpPr>
        <p:spPr>
          <a:xfrm>
            <a:off x="6514126" y="2591998"/>
            <a:ext cx="0" cy="656027"/>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3853111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58B35-01C3-4236-A3CC-104A25433C80}"/>
              </a:ext>
            </a:extLst>
          </p:cNvPr>
          <p:cNvSpPr>
            <a:spLocks noGrp="1"/>
          </p:cNvSpPr>
          <p:nvPr>
            <p:ph type="title"/>
          </p:nvPr>
        </p:nvSpPr>
        <p:spPr/>
        <p:txBody>
          <a:bodyPr/>
          <a:lstStyle/>
          <a:p>
            <a:r>
              <a:rPr lang="en-US" sz="4000" dirty="0">
                <a:solidFill>
                  <a:schemeClr val="tx1"/>
                </a:solidFill>
              </a:rPr>
              <a:t>C-TDMA: Latency Reduction</a:t>
            </a:r>
            <a:endParaRPr lang="en-US" dirty="0"/>
          </a:p>
        </p:txBody>
      </p:sp>
      <p:sp>
        <p:nvSpPr>
          <p:cNvPr id="4" name="Slide Number Placeholder 3">
            <a:extLst>
              <a:ext uri="{FF2B5EF4-FFF2-40B4-BE49-F238E27FC236}">
                <a16:creationId xmlns:a16="http://schemas.microsoft.com/office/drawing/2014/main" id="{63C59357-C1E7-4F48-9272-FF376159E9D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7633603-28FF-402E-BCDF-E5B852D30D46}"/>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0BBA57DE-3362-400B-98B6-1FF4281AD74F}"/>
              </a:ext>
            </a:extLst>
          </p:cNvPr>
          <p:cNvSpPr>
            <a:spLocks noGrp="1"/>
          </p:cNvSpPr>
          <p:nvPr>
            <p:ph type="dt" idx="15"/>
          </p:nvPr>
        </p:nvSpPr>
        <p:spPr/>
        <p:txBody>
          <a:bodyPr/>
          <a:lstStyle/>
          <a:p>
            <a:r>
              <a:rPr lang="en-US" dirty="0"/>
              <a:t>September 2024</a:t>
            </a:r>
            <a:endParaRPr lang="en-GB" dirty="0"/>
          </a:p>
        </p:txBody>
      </p:sp>
      <p:sp>
        <p:nvSpPr>
          <p:cNvPr id="53" name="Content Placeholder 2">
            <a:extLst>
              <a:ext uri="{FF2B5EF4-FFF2-40B4-BE49-F238E27FC236}">
                <a16:creationId xmlns:a16="http://schemas.microsoft.com/office/drawing/2014/main" id="{7ADB1DFE-73DD-C80A-99E6-4FC8BE95C833}"/>
              </a:ext>
            </a:extLst>
          </p:cNvPr>
          <p:cNvSpPr txBox="1">
            <a:spLocks/>
          </p:cNvSpPr>
          <p:nvPr/>
        </p:nvSpPr>
        <p:spPr bwMode="auto">
          <a:xfrm>
            <a:off x="239058" y="3513483"/>
            <a:ext cx="8588189" cy="6102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500" kern="0" dirty="0"/>
              <a:t>C-TDMA does not change the time used per BSS, it redistributes the assigned time to the coordinated APs, getting an improvement in latency, by reducing the access </a:t>
            </a:r>
            <a:r>
              <a:rPr lang="en-US" sz="1500" kern="0" dirty="0">
                <a:solidFill>
                  <a:schemeClr val="tx1"/>
                </a:solidFill>
              </a:rPr>
              <a:t>time for the shared AP</a:t>
            </a:r>
          </a:p>
        </p:txBody>
      </p:sp>
      <p:cxnSp>
        <p:nvCxnSpPr>
          <p:cNvPr id="14" name="Conector recto de flecha 20">
            <a:extLst>
              <a:ext uri="{FF2B5EF4-FFF2-40B4-BE49-F238E27FC236}">
                <a16:creationId xmlns:a16="http://schemas.microsoft.com/office/drawing/2014/main" id="{02ED4257-2F09-EA76-4EA8-0094CAD066A0}"/>
              </a:ext>
            </a:extLst>
          </p:cNvPr>
          <p:cNvCxnSpPr>
            <a:cxnSpLocks/>
          </p:cNvCxnSpPr>
          <p:nvPr/>
        </p:nvCxnSpPr>
        <p:spPr>
          <a:xfrm flipH="1">
            <a:off x="1075902" y="2288113"/>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7" name="Rectángulo 22">
            <a:extLst>
              <a:ext uri="{FF2B5EF4-FFF2-40B4-BE49-F238E27FC236}">
                <a16:creationId xmlns:a16="http://schemas.microsoft.com/office/drawing/2014/main" id="{67791017-18E8-EED4-39FF-8AC892B99C87}"/>
              </a:ext>
            </a:extLst>
          </p:cNvPr>
          <p:cNvSpPr/>
          <p:nvPr/>
        </p:nvSpPr>
        <p:spPr>
          <a:xfrm>
            <a:off x="1447524" y="1979992"/>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19" name="Content Placeholder 2">
            <a:extLst>
              <a:ext uri="{FF2B5EF4-FFF2-40B4-BE49-F238E27FC236}">
                <a16:creationId xmlns:a16="http://schemas.microsoft.com/office/drawing/2014/main" id="{CAA5A4AA-5B47-AF7C-CD1E-B4D66E56FE99}"/>
              </a:ext>
            </a:extLst>
          </p:cNvPr>
          <p:cNvSpPr txBox="1">
            <a:spLocks/>
          </p:cNvSpPr>
          <p:nvPr/>
        </p:nvSpPr>
        <p:spPr>
          <a:xfrm>
            <a:off x="8338831" y="2023598"/>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20" name="Conector recto de flecha 20">
            <a:extLst>
              <a:ext uri="{FF2B5EF4-FFF2-40B4-BE49-F238E27FC236}">
                <a16:creationId xmlns:a16="http://schemas.microsoft.com/office/drawing/2014/main" id="{8EAA4711-62E6-DD24-42BA-58E924FB0323}"/>
              </a:ext>
            </a:extLst>
          </p:cNvPr>
          <p:cNvCxnSpPr>
            <a:cxnSpLocks/>
          </p:cNvCxnSpPr>
          <p:nvPr/>
        </p:nvCxnSpPr>
        <p:spPr>
          <a:xfrm flipH="1">
            <a:off x="1071826" y="2701296"/>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21" name="Content Placeholder 2">
            <a:extLst>
              <a:ext uri="{FF2B5EF4-FFF2-40B4-BE49-F238E27FC236}">
                <a16:creationId xmlns:a16="http://schemas.microsoft.com/office/drawing/2014/main" id="{23EDD6E8-26EA-F3C8-0DB7-1FE97ECC5002}"/>
              </a:ext>
            </a:extLst>
          </p:cNvPr>
          <p:cNvSpPr txBox="1">
            <a:spLocks/>
          </p:cNvSpPr>
          <p:nvPr/>
        </p:nvSpPr>
        <p:spPr>
          <a:xfrm>
            <a:off x="8332253" y="2417042"/>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22" name="TextBox 21">
            <a:extLst>
              <a:ext uri="{FF2B5EF4-FFF2-40B4-BE49-F238E27FC236}">
                <a16:creationId xmlns:a16="http://schemas.microsoft.com/office/drawing/2014/main" id="{79F4813F-34AE-FE4B-4818-BFC435A6F357}"/>
              </a:ext>
            </a:extLst>
          </p:cNvPr>
          <p:cNvSpPr txBox="1"/>
          <p:nvPr/>
        </p:nvSpPr>
        <p:spPr>
          <a:xfrm>
            <a:off x="650309" y="1892594"/>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23" name="TextBox 22">
            <a:extLst>
              <a:ext uri="{FF2B5EF4-FFF2-40B4-BE49-F238E27FC236}">
                <a16:creationId xmlns:a16="http://schemas.microsoft.com/office/drawing/2014/main" id="{84A30D42-9F00-9953-9669-4B066EC19AA5}"/>
              </a:ext>
            </a:extLst>
          </p:cNvPr>
          <p:cNvSpPr txBox="1"/>
          <p:nvPr/>
        </p:nvSpPr>
        <p:spPr>
          <a:xfrm>
            <a:off x="519677" y="2376646"/>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grpSp>
        <p:nvGrpSpPr>
          <p:cNvPr id="24" name="Group 23">
            <a:extLst>
              <a:ext uri="{FF2B5EF4-FFF2-40B4-BE49-F238E27FC236}">
                <a16:creationId xmlns:a16="http://schemas.microsoft.com/office/drawing/2014/main" id="{C3690CD3-E719-BA5D-608B-EC893DF2BBD7}"/>
              </a:ext>
            </a:extLst>
          </p:cNvPr>
          <p:cNvGrpSpPr/>
          <p:nvPr/>
        </p:nvGrpSpPr>
        <p:grpSpPr>
          <a:xfrm>
            <a:off x="1075949" y="2171583"/>
            <a:ext cx="372143" cy="116819"/>
            <a:chOff x="1862023" y="4639736"/>
            <a:chExt cx="372143" cy="116819"/>
          </a:xfrm>
        </p:grpSpPr>
        <p:sp>
          <p:nvSpPr>
            <p:cNvPr id="25" name="Rectangle: Single Corner Snipped 24">
              <a:extLst>
                <a:ext uri="{FF2B5EF4-FFF2-40B4-BE49-F238E27FC236}">
                  <a16:creationId xmlns:a16="http://schemas.microsoft.com/office/drawing/2014/main" id="{445FE538-7C51-8696-3FA2-A8237862147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6" name="Rectangle: Single Corner Snipped 25">
              <a:extLst>
                <a:ext uri="{FF2B5EF4-FFF2-40B4-BE49-F238E27FC236}">
                  <a16:creationId xmlns:a16="http://schemas.microsoft.com/office/drawing/2014/main" id="{CEB735D5-FF2A-A055-ACAF-BABCC8D88A6E}"/>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27" name="Rectangle: Single Corner Snipped 26">
              <a:extLst>
                <a:ext uri="{FF2B5EF4-FFF2-40B4-BE49-F238E27FC236}">
                  <a16:creationId xmlns:a16="http://schemas.microsoft.com/office/drawing/2014/main" id="{945153EE-57E5-D4C1-7F5F-282264669474}"/>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28" name="Rectángulo 22">
            <a:extLst>
              <a:ext uri="{FF2B5EF4-FFF2-40B4-BE49-F238E27FC236}">
                <a16:creationId xmlns:a16="http://schemas.microsoft.com/office/drawing/2014/main" id="{91EE125F-B585-BCC1-1A32-BAF2F8D2C1C3}"/>
              </a:ext>
            </a:extLst>
          </p:cNvPr>
          <p:cNvSpPr/>
          <p:nvPr/>
        </p:nvSpPr>
        <p:spPr>
          <a:xfrm>
            <a:off x="3186378" y="2802084"/>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grpSp>
        <p:nvGrpSpPr>
          <p:cNvPr id="29" name="Group 28">
            <a:extLst>
              <a:ext uri="{FF2B5EF4-FFF2-40B4-BE49-F238E27FC236}">
                <a16:creationId xmlns:a16="http://schemas.microsoft.com/office/drawing/2014/main" id="{537CABD6-1B81-2425-B266-F99166BD9191}"/>
              </a:ext>
            </a:extLst>
          </p:cNvPr>
          <p:cNvGrpSpPr/>
          <p:nvPr/>
        </p:nvGrpSpPr>
        <p:grpSpPr>
          <a:xfrm>
            <a:off x="2814804" y="2983466"/>
            <a:ext cx="372143" cy="116819"/>
            <a:chOff x="1862023" y="4639736"/>
            <a:chExt cx="372143" cy="116819"/>
          </a:xfrm>
        </p:grpSpPr>
        <p:sp>
          <p:nvSpPr>
            <p:cNvPr id="30" name="Rectangle: Single Corner Snipped 29">
              <a:extLst>
                <a:ext uri="{FF2B5EF4-FFF2-40B4-BE49-F238E27FC236}">
                  <a16:creationId xmlns:a16="http://schemas.microsoft.com/office/drawing/2014/main" id="{BC0F6538-424C-6393-DA5A-1D2CEBDDDD8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1" name="Rectangle: Single Corner Snipped 30">
              <a:extLst>
                <a:ext uri="{FF2B5EF4-FFF2-40B4-BE49-F238E27FC236}">
                  <a16:creationId xmlns:a16="http://schemas.microsoft.com/office/drawing/2014/main" id="{E59E8471-202B-3A12-3046-F47416A881FC}"/>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2" name="Rectangle: Single Corner Snipped 31">
              <a:extLst>
                <a:ext uri="{FF2B5EF4-FFF2-40B4-BE49-F238E27FC236}">
                  <a16:creationId xmlns:a16="http://schemas.microsoft.com/office/drawing/2014/main" id="{3FEC0EE5-ECF4-9A5D-C97B-8747DA37078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33" name="Conector recto de flecha 20">
            <a:extLst>
              <a:ext uri="{FF2B5EF4-FFF2-40B4-BE49-F238E27FC236}">
                <a16:creationId xmlns:a16="http://schemas.microsoft.com/office/drawing/2014/main" id="{62BAB86A-41DA-C956-0285-921A28CFC176}"/>
              </a:ext>
            </a:extLst>
          </p:cNvPr>
          <p:cNvCxnSpPr>
            <a:cxnSpLocks/>
            <a:endCxn id="30" idx="0"/>
          </p:cNvCxnSpPr>
          <p:nvPr/>
        </p:nvCxnSpPr>
        <p:spPr>
          <a:xfrm>
            <a:off x="2814804" y="1910603"/>
            <a:ext cx="0" cy="113127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34" name="Rectángulo 22">
            <a:extLst>
              <a:ext uri="{FF2B5EF4-FFF2-40B4-BE49-F238E27FC236}">
                <a16:creationId xmlns:a16="http://schemas.microsoft.com/office/drawing/2014/main" id="{A9CBB08D-6C81-15E4-A939-082D704956A0}"/>
              </a:ext>
            </a:extLst>
          </p:cNvPr>
          <p:cNvSpPr/>
          <p:nvPr/>
        </p:nvSpPr>
        <p:spPr>
          <a:xfrm>
            <a:off x="4105266" y="2399230"/>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grpSp>
        <p:nvGrpSpPr>
          <p:cNvPr id="35" name="Group 34">
            <a:extLst>
              <a:ext uri="{FF2B5EF4-FFF2-40B4-BE49-F238E27FC236}">
                <a16:creationId xmlns:a16="http://schemas.microsoft.com/office/drawing/2014/main" id="{2C494B05-2F93-2856-B8DA-DF2D290C716A}"/>
              </a:ext>
            </a:extLst>
          </p:cNvPr>
          <p:cNvGrpSpPr/>
          <p:nvPr/>
        </p:nvGrpSpPr>
        <p:grpSpPr>
          <a:xfrm>
            <a:off x="3736005" y="2583151"/>
            <a:ext cx="372143" cy="116819"/>
            <a:chOff x="1862023" y="4639736"/>
            <a:chExt cx="372143" cy="116819"/>
          </a:xfrm>
        </p:grpSpPr>
        <p:sp>
          <p:nvSpPr>
            <p:cNvPr id="36" name="Rectangle: Single Corner Snipped 35">
              <a:extLst>
                <a:ext uri="{FF2B5EF4-FFF2-40B4-BE49-F238E27FC236}">
                  <a16:creationId xmlns:a16="http://schemas.microsoft.com/office/drawing/2014/main" id="{8F4DED6A-2738-27B4-3C3C-0C4D96F05975}"/>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7" name="Rectangle: Single Corner Snipped 36">
              <a:extLst>
                <a:ext uri="{FF2B5EF4-FFF2-40B4-BE49-F238E27FC236}">
                  <a16:creationId xmlns:a16="http://schemas.microsoft.com/office/drawing/2014/main" id="{1F72792B-01B3-DB74-862A-03777E2285F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38" name="Rectangle: Single Corner Snipped 37">
              <a:extLst>
                <a:ext uri="{FF2B5EF4-FFF2-40B4-BE49-F238E27FC236}">
                  <a16:creationId xmlns:a16="http://schemas.microsoft.com/office/drawing/2014/main" id="{F8792378-BF84-7964-3BFD-3AD7AA8B2243}"/>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39" name="Rectángulo 22">
            <a:extLst>
              <a:ext uri="{FF2B5EF4-FFF2-40B4-BE49-F238E27FC236}">
                <a16:creationId xmlns:a16="http://schemas.microsoft.com/office/drawing/2014/main" id="{00BA10D0-CB03-0100-AF21-464ED1DD522E}"/>
              </a:ext>
            </a:extLst>
          </p:cNvPr>
          <p:cNvSpPr/>
          <p:nvPr/>
        </p:nvSpPr>
        <p:spPr>
          <a:xfrm>
            <a:off x="6780099" y="1979992"/>
            <a:ext cx="1367394"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grpSp>
        <p:nvGrpSpPr>
          <p:cNvPr id="40" name="Group 39">
            <a:extLst>
              <a:ext uri="{FF2B5EF4-FFF2-40B4-BE49-F238E27FC236}">
                <a16:creationId xmlns:a16="http://schemas.microsoft.com/office/drawing/2014/main" id="{9B80BAC2-467E-CD4C-A1AE-CF9809189879}"/>
              </a:ext>
            </a:extLst>
          </p:cNvPr>
          <p:cNvGrpSpPr/>
          <p:nvPr/>
        </p:nvGrpSpPr>
        <p:grpSpPr>
          <a:xfrm>
            <a:off x="6399976" y="2171583"/>
            <a:ext cx="372143" cy="116819"/>
            <a:chOff x="1862023" y="4639736"/>
            <a:chExt cx="372143" cy="116819"/>
          </a:xfrm>
        </p:grpSpPr>
        <p:sp>
          <p:nvSpPr>
            <p:cNvPr id="41" name="Rectangle: Single Corner Snipped 40">
              <a:extLst>
                <a:ext uri="{FF2B5EF4-FFF2-40B4-BE49-F238E27FC236}">
                  <a16:creationId xmlns:a16="http://schemas.microsoft.com/office/drawing/2014/main" id="{9F8C431A-C313-4DA3-8236-95C1E8886DC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2" name="Rectangle: Single Corner Snipped 41">
              <a:extLst>
                <a:ext uri="{FF2B5EF4-FFF2-40B4-BE49-F238E27FC236}">
                  <a16:creationId xmlns:a16="http://schemas.microsoft.com/office/drawing/2014/main" id="{3A4230A7-FF4F-7F1E-2B6C-BC364A147B0D}"/>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3" name="Rectangle: Single Corner Snipped 42">
              <a:extLst>
                <a:ext uri="{FF2B5EF4-FFF2-40B4-BE49-F238E27FC236}">
                  <a16:creationId xmlns:a16="http://schemas.microsoft.com/office/drawing/2014/main" id="{1B72C74A-4C66-CC1F-7683-035FB85C9F4F}"/>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44" name="Conector recto de flecha 20">
            <a:extLst>
              <a:ext uri="{FF2B5EF4-FFF2-40B4-BE49-F238E27FC236}">
                <a16:creationId xmlns:a16="http://schemas.microsoft.com/office/drawing/2014/main" id="{9E364B18-B17B-8A27-0A57-DB6D66B1F1AB}"/>
              </a:ext>
            </a:extLst>
          </p:cNvPr>
          <p:cNvCxnSpPr>
            <a:cxnSpLocks/>
            <a:endCxn id="46" idx="3"/>
          </p:cNvCxnSpPr>
          <p:nvPr/>
        </p:nvCxnSpPr>
        <p:spPr>
          <a:xfrm>
            <a:off x="6400193" y="2083876"/>
            <a:ext cx="779" cy="86920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45" name="Conector recto de flecha 20">
            <a:extLst>
              <a:ext uri="{FF2B5EF4-FFF2-40B4-BE49-F238E27FC236}">
                <a16:creationId xmlns:a16="http://schemas.microsoft.com/office/drawing/2014/main" id="{1C84C1B4-2298-6D24-974C-B330F0571C09}"/>
              </a:ext>
            </a:extLst>
          </p:cNvPr>
          <p:cNvCxnSpPr>
            <a:cxnSpLocks/>
          </p:cNvCxnSpPr>
          <p:nvPr/>
        </p:nvCxnSpPr>
        <p:spPr>
          <a:xfrm flipH="1">
            <a:off x="1147598" y="3101318"/>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46" name="Rectángulo 22">
            <a:extLst>
              <a:ext uri="{FF2B5EF4-FFF2-40B4-BE49-F238E27FC236}">
                <a16:creationId xmlns:a16="http://schemas.microsoft.com/office/drawing/2014/main" id="{EA7737EA-3818-A1C8-4C57-94B6CE44D563}"/>
              </a:ext>
            </a:extLst>
          </p:cNvPr>
          <p:cNvSpPr/>
          <p:nvPr/>
        </p:nvSpPr>
        <p:spPr>
          <a:xfrm>
            <a:off x="5852665" y="280208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47" name="Group 46">
            <a:extLst>
              <a:ext uri="{FF2B5EF4-FFF2-40B4-BE49-F238E27FC236}">
                <a16:creationId xmlns:a16="http://schemas.microsoft.com/office/drawing/2014/main" id="{E311007F-7534-7441-A90B-4B424D5000EE}"/>
              </a:ext>
            </a:extLst>
          </p:cNvPr>
          <p:cNvGrpSpPr/>
          <p:nvPr/>
        </p:nvGrpSpPr>
        <p:grpSpPr>
          <a:xfrm>
            <a:off x="5472545" y="2983464"/>
            <a:ext cx="372143" cy="116819"/>
            <a:chOff x="1862023" y="4639736"/>
            <a:chExt cx="372143" cy="116819"/>
          </a:xfrm>
        </p:grpSpPr>
        <p:sp>
          <p:nvSpPr>
            <p:cNvPr id="48" name="Rectangle: Single Corner Snipped 47">
              <a:extLst>
                <a:ext uri="{FF2B5EF4-FFF2-40B4-BE49-F238E27FC236}">
                  <a16:creationId xmlns:a16="http://schemas.microsoft.com/office/drawing/2014/main" id="{922205EA-E17B-AC50-222B-1AE39CD353E8}"/>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49" name="Rectangle: Single Corner Snipped 48">
              <a:extLst>
                <a:ext uri="{FF2B5EF4-FFF2-40B4-BE49-F238E27FC236}">
                  <a16:creationId xmlns:a16="http://schemas.microsoft.com/office/drawing/2014/main" id="{C8617079-14DD-74AF-577B-98C473C9A4D6}"/>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50" name="Rectangle: Single Corner Snipped 49">
              <a:extLst>
                <a:ext uri="{FF2B5EF4-FFF2-40B4-BE49-F238E27FC236}">
                  <a16:creationId xmlns:a16="http://schemas.microsoft.com/office/drawing/2014/main" id="{2F1262EF-43E6-F884-6DF9-D00B321C7B5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51" name="Conector recto de flecha 20">
            <a:extLst>
              <a:ext uri="{FF2B5EF4-FFF2-40B4-BE49-F238E27FC236}">
                <a16:creationId xmlns:a16="http://schemas.microsoft.com/office/drawing/2014/main" id="{582256FD-EA9D-A49E-B2F9-D012121DA9C1}"/>
              </a:ext>
            </a:extLst>
          </p:cNvPr>
          <p:cNvCxnSpPr>
            <a:cxnSpLocks/>
            <a:endCxn id="28" idx="3"/>
          </p:cNvCxnSpPr>
          <p:nvPr/>
        </p:nvCxnSpPr>
        <p:spPr>
          <a:xfrm>
            <a:off x="3733906" y="2479444"/>
            <a:ext cx="779" cy="473643"/>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2" name="Conector recto de flecha 20">
            <a:extLst>
              <a:ext uri="{FF2B5EF4-FFF2-40B4-BE49-F238E27FC236}">
                <a16:creationId xmlns:a16="http://schemas.microsoft.com/office/drawing/2014/main" id="{FA9E6A07-58BE-CC29-220D-223E1E32AB24}"/>
              </a:ext>
            </a:extLst>
          </p:cNvPr>
          <p:cNvCxnSpPr>
            <a:cxnSpLocks/>
          </p:cNvCxnSpPr>
          <p:nvPr/>
        </p:nvCxnSpPr>
        <p:spPr>
          <a:xfrm flipH="1">
            <a:off x="5472545" y="2541233"/>
            <a:ext cx="2735" cy="500641"/>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4" name="Conector recto de flecha 20">
            <a:extLst>
              <a:ext uri="{FF2B5EF4-FFF2-40B4-BE49-F238E27FC236}">
                <a16:creationId xmlns:a16="http://schemas.microsoft.com/office/drawing/2014/main" id="{7CC33A3B-0A5E-64B0-F1FD-34E0DF550866}"/>
              </a:ext>
            </a:extLst>
          </p:cNvPr>
          <p:cNvCxnSpPr>
            <a:cxnSpLocks/>
          </p:cNvCxnSpPr>
          <p:nvPr/>
        </p:nvCxnSpPr>
        <p:spPr>
          <a:xfrm>
            <a:off x="1437355" y="1817439"/>
            <a:ext cx="5325719" cy="0"/>
          </a:xfrm>
          <a:prstGeom prst="straightConnector1">
            <a:avLst/>
          </a:prstGeom>
          <a:noFill/>
          <a:ln w="6350" cap="flat" cmpd="sng" algn="ctr">
            <a:solidFill>
              <a:srgbClr val="000000"/>
            </a:solidFill>
            <a:prstDash val="solid"/>
            <a:miter lim="800000"/>
            <a:headEnd type="triangle"/>
            <a:tailEnd type="triangle"/>
          </a:ln>
          <a:effectLst/>
        </p:spPr>
      </p:cxnSp>
      <p:sp>
        <p:nvSpPr>
          <p:cNvPr id="55" name="TextBox 54">
            <a:extLst>
              <a:ext uri="{FF2B5EF4-FFF2-40B4-BE49-F238E27FC236}">
                <a16:creationId xmlns:a16="http://schemas.microsoft.com/office/drawing/2014/main" id="{BBF325A3-8539-30B5-7289-B47EEBACB310}"/>
              </a:ext>
            </a:extLst>
          </p:cNvPr>
          <p:cNvSpPr txBox="1"/>
          <p:nvPr/>
        </p:nvSpPr>
        <p:spPr>
          <a:xfrm>
            <a:off x="3411087" y="1551403"/>
            <a:ext cx="1912279"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Inter Access Interval</a:t>
            </a:r>
            <a:endParaRPr lang="en-US" sz="1200" b="1" baseline="-25000" dirty="0">
              <a:solidFill>
                <a:srgbClr val="000000"/>
              </a:solidFill>
              <a:latin typeface="Calibri" panose="020F0502020204030204"/>
              <a:ea typeface="+mn-ea"/>
            </a:endParaRPr>
          </a:p>
        </p:txBody>
      </p:sp>
      <p:cxnSp>
        <p:nvCxnSpPr>
          <p:cNvPr id="56" name="Conector recto de flecha 20">
            <a:extLst>
              <a:ext uri="{FF2B5EF4-FFF2-40B4-BE49-F238E27FC236}">
                <a16:creationId xmlns:a16="http://schemas.microsoft.com/office/drawing/2014/main" id="{0C89B5DB-D351-5B96-C45C-83E601FD78C2}"/>
              </a:ext>
            </a:extLst>
          </p:cNvPr>
          <p:cNvCxnSpPr>
            <a:cxnSpLocks/>
          </p:cNvCxnSpPr>
          <p:nvPr/>
        </p:nvCxnSpPr>
        <p:spPr>
          <a:xfrm>
            <a:off x="1451018" y="1692737"/>
            <a:ext cx="0" cy="55826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7" name="Conector recto de flecha 20">
            <a:extLst>
              <a:ext uri="{FF2B5EF4-FFF2-40B4-BE49-F238E27FC236}">
                <a16:creationId xmlns:a16="http://schemas.microsoft.com/office/drawing/2014/main" id="{653A3B25-15ED-7C0E-E6C9-48AD3AB51A41}"/>
              </a:ext>
            </a:extLst>
          </p:cNvPr>
          <p:cNvCxnSpPr>
            <a:cxnSpLocks/>
          </p:cNvCxnSpPr>
          <p:nvPr/>
        </p:nvCxnSpPr>
        <p:spPr>
          <a:xfrm>
            <a:off x="6783594" y="1667098"/>
            <a:ext cx="0" cy="558269"/>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58" name="Conector recto de flecha 20">
            <a:extLst>
              <a:ext uri="{FF2B5EF4-FFF2-40B4-BE49-F238E27FC236}">
                <a16:creationId xmlns:a16="http://schemas.microsoft.com/office/drawing/2014/main" id="{824BC858-9F9F-C635-4D33-55215BEBB21B}"/>
              </a:ext>
            </a:extLst>
          </p:cNvPr>
          <p:cNvCxnSpPr>
            <a:cxnSpLocks/>
          </p:cNvCxnSpPr>
          <p:nvPr/>
        </p:nvCxnSpPr>
        <p:spPr>
          <a:xfrm>
            <a:off x="6778476" y="1817439"/>
            <a:ext cx="1753577" cy="0"/>
          </a:xfrm>
          <a:prstGeom prst="straightConnector1">
            <a:avLst/>
          </a:prstGeom>
          <a:noFill/>
          <a:ln w="6350" cap="flat" cmpd="sng" algn="ctr">
            <a:solidFill>
              <a:srgbClr val="000000"/>
            </a:solidFill>
            <a:prstDash val="solid"/>
            <a:miter lim="800000"/>
            <a:headEnd type="triangle"/>
            <a:tailEnd type="none"/>
          </a:ln>
          <a:effectLst/>
        </p:spPr>
      </p:cxnSp>
      <p:sp>
        <p:nvSpPr>
          <p:cNvPr id="59" name="Content Placeholder 2">
            <a:extLst>
              <a:ext uri="{FF2B5EF4-FFF2-40B4-BE49-F238E27FC236}">
                <a16:creationId xmlns:a16="http://schemas.microsoft.com/office/drawing/2014/main" id="{77D76CB2-3EBE-17D7-1B91-689A76EAEE06}"/>
              </a:ext>
            </a:extLst>
          </p:cNvPr>
          <p:cNvSpPr txBox="1">
            <a:spLocks/>
          </p:cNvSpPr>
          <p:nvPr/>
        </p:nvSpPr>
        <p:spPr>
          <a:xfrm>
            <a:off x="8332253" y="2811747"/>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60" name="Left Brace 59">
            <a:extLst>
              <a:ext uri="{FF2B5EF4-FFF2-40B4-BE49-F238E27FC236}">
                <a16:creationId xmlns:a16="http://schemas.microsoft.com/office/drawing/2014/main" id="{441DD14A-C3E1-A1E6-EAA4-F66DBC22CDD1}"/>
              </a:ext>
            </a:extLst>
          </p:cNvPr>
          <p:cNvSpPr/>
          <p:nvPr/>
        </p:nvSpPr>
        <p:spPr bwMode="auto">
          <a:xfrm>
            <a:off x="388578" y="1891553"/>
            <a:ext cx="130472" cy="1235646"/>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1" name="TextBox 60">
            <a:extLst>
              <a:ext uri="{FF2B5EF4-FFF2-40B4-BE49-F238E27FC236}">
                <a16:creationId xmlns:a16="http://schemas.microsoft.com/office/drawing/2014/main" id="{1ECE99AB-CDA3-8A50-FFFD-11BB0A004E91}"/>
              </a:ext>
            </a:extLst>
          </p:cNvPr>
          <p:cNvSpPr txBox="1"/>
          <p:nvPr/>
        </p:nvSpPr>
        <p:spPr>
          <a:xfrm rot="16200000">
            <a:off x="-384772" y="2365449"/>
            <a:ext cx="1332241"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Uncoordinated</a:t>
            </a:r>
            <a:endParaRPr lang="en-US" sz="1200" b="1" baseline="-25000" dirty="0">
              <a:solidFill>
                <a:srgbClr val="000000"/>
              </a:solidFill>
              <a:latin typeface="Calibri" panose="020F0502020204030204"/>
              <a:ea typeface="+mn-ea"/>
            </a:endParaRPr>
          </a:p>
        </p:txBody>
      </p:sp>
      <p:sp>
        <p:nvSpPr>
          <p:cNvPr id="62" name="TextBox 61">
            <a:extLst>
              <a:ext uri="{FF2B5EF4-FFF2-40B4-BE49-F238E27FC236}">
                <a16:creationId xmlns:a16="http://schemas.microsoft.com/office/drawing/2014/main" id="{4CCF8D6C-C1A1-7FE3-D932-DD585FB7E768}"/>
              </a:ext>
            </a:extLst>
          </p:cNvPr>
          <p:cNvSpPr txBox="1"/>
          <p:nvPr/>
        </p:nvSpPr>
        <p:spPr>
          <a:xfrm>
            <a:off x="513486" y="2681107"/>
            <a:ext cx="1113790" cy="461665"/>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and non-AP STAs</a:t>
            </a:r>
            <a:endParaRPr lang="en-US" sz="1200" b="1" baseline="-25000" dirty="0">
              <a:solidFill>
                <a:srgbClr val="000000"/>
              </a:solidFill>
              <a:latin typeface="Calibri" panose="020F0502020204030204"/>
              <a:ea typeface="+mn-ea"/>
            </a:endParaRPr>
          </a:p>
        </p:txBody>
      </p:sp>
      <p:sp>
        <p:nvSpPr>
          <p:cNvPr id="63" name="Oval 62">
            <a:extLst>
              <a:ext uri="{FF2B5EF4-FFF2-40B4-BE49-F238E27FC236}">
                <a16:creationId xmlns:a16="http://schemas.microsoft.com/office/drawing/2014/main" id="{2C8B638C-1AE3-56AF-145B-B8E4EC050B16}"/>
              </a:ext>
            </a:extLst>
          </p:cNvPr>
          <p:cNvSpPr/>
          <p:nvPr/>
        </p:nvSpPr>
        <p:spPr bwMode="auto">
          <a:xfrm>
            <a:off x="2623670" y="2707342"/>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64" name="TextBox 63">
            <a:extLst>
              <a:ext uri="{FF2B5EF4-FFF2-40B4-BE49-F238E27FC236}">
                <a16:creationId xmlns:a16="http://schemas.microsoft.com/office/drawing/2014/main" id="{7034BD69-F987-0634-DE52-7B116DDE018B}"/>
              </a:ext>
            </a:extLst>
          </p:cNvPr>
          <p:cNvSpPr txBox="1"/>
          <p:nvPr/>
        </p:nvSpPr>
        <p:spPr>
          <a:xfrm>
            <a:off x="1087717" y="3193898"/>
            <a:ext cx="1679723" cy="261610"/>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100" b="1" dirty="0">
                <a:solidFill>
                  <a:srgbClr val="000000"/>
                </a:solidFill>
                <a:latin typeface="Calibri" panose="020F0502020204030204"/>
                <a:ea typeface="+mn-ea"/>
              </a:rPr>
              <a:t>Heavily Congested</a:t>
            </a:r>
            <a:endParaRPr lang="en-US" sz="1100" b="1" baseline="-25000" dirty="0">
              <a:solidFill>
                <a:srgbClr val="000000"/>
              </a:solidFill>
              <a:latin typeface="Calibri" panose="020F0502020204030204"/>
              <a:ea typeface="+mn-ea"/>
            </a:endParaRPr>
          </a:p>
        </p:txBody>
      </p:sp>
      <p:cxnSp>
        <p:nvCxnSpPr>
          <p:cNvPr id="65" name="Conector recto de flecha 20">
            <a:extLst>
              <a:ext uri="{FF2B5EF4-FFF2-40B4-BE49-F238E27FC236}">
                <a16:creationId xmlns:a16="http://schemas.microsoft.com/office/drawing/2014/main" id="{5E63F9CA-2189-F269-1B91-CDCCCF153A3B}"/>
              </a:ext>
            </a:extLst>
          </p:cNvPr>
          <p:cNvCxnSpPr>
            <a:cxnSpLocks/>
          </p:cNvCxnSpPr>
          <p:nvPr/>
        </p:nvCxnSpPr>
        <p:spPr>
          <a:xfrm flipV="1">
            <a:off x="2492009" y="3227294"/>
            <a:ext cx="221308" cy="93834"/>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66" name="Oval 65">
            <a:extLst>
              <a:ext uri="{FF2B5EF4-FFF2-40B4-BE49-F238E27FC236}">
                <a16:creationId xmlns:a16="http://schemas.microsoft.com/office/drawing/2014/main" id="{1C52533F-2B26-E517-4C54-E801B9A6A987}"/>
              </a:ext>
            </a:extLst>
          </p:cNvPr>
          <p:cNvSpPr/>
          <p:nvPr/>
        </p:nvSpPr>
        <p:spPr bwMode="auto">
          <a:xfrm>
            <a:off x="5301129" y="2659530"/>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7" name="Conector recto de flecha 20">
            <a:extLst>
              <a:ext uri="{FF2B5EF4-FFF2-40B4-BE49-F238E27FC236}">
                <a16:creationId xmlns:a16="http://schemas.microsoft.com/office/drawing/2014/main" id="{81009E19-A64A-2E9B-A4AD-209FD3725267}"/>
              </a:ext>
            </a:extLst>
          </p:cNvPr>
          <p:cNvCxnSpPr>
            <a:cxnSpLocks/>
          </p:cNvCxnSpPr>
          <p:nvPr/>
        </p:nvCxnSpPr>
        <p:spPr>
          <a:xfrm flipV="1">
            <a:off x="2492008" y="3269130"/>
            <a:ext cx="3203566" cy="8188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68" name="Conector recto de flecha 20">
            <a:extLst>
              <a:ext uri="{FF2B5EF4-FFF2-40B4-BE49-F238E27FC236}">
                <a16:creationId xmlns:a16="http://schemas.microsoft.com/office/drawing/2014/main" id="{BD67F75D-9847-6B4A-4843-376764386B09}"/>
              </a:ext>
            </a:extLst>
          </p:cNvPr>
          <p:cNvCxnSpPr>
            <a:cxnSpLocks/>
          </p:cNvCxnSpPr>
          <p:nvPr/>
        </p:nvCxnSpPr>
        <p:spPr>
          <a:xfrm flipH="1">
            <a:off x="984579" y="5093256"/>
            <a:ext cx="7523278"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69" name="Rectángulo 22">
            <a:extLst>
              <a:ext uri="{FF2B5EF4-FFF2-40B4-BE49-F238E27FC236}">
                <a16:creationId xmlns:a16="http://schemas.microsoft.com/office/drawing/2014/main" id="{42C6062E-7D82-CBEE-D6C3-6CD2339AF02A}"/>
              </a:ext>
            </a:extLst>
          </p:cNvPr>
          <p:cNvSpPr/>
          <p:nvPr/>
        </p:nvSpPr>
        <p:spPr>
          <a:xfrm>
            <a:off x="1356200" y="4789745"/>
            <a:ext cx="4359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70" name="Conector recto de flecha 20">
            <a:extLst>
              <a:ext uri="{FF2B5EF4-FFF2-40B4-BE49-F238E27FC236}">
                <a16:creationId xmlns:a16="http://schemas.microsoft.com/office/drawing/2014/main" id="{C41466F4-5C16-0C9D-D50B-988C61A65D4C}"/>
              </a:ext>
            </a:extLst>
          </p:cNvPr>
          <p:cNvCxnSpPr>
            <a:cxnSpLocks/>
          </p:cNvCxnSpPr>
          <p:nvPr/>
        </p:nvCxnSpPr>
        <p:spPr>
          <a:xfrm>
            <a:off x="1351150" y="4292781"/>
            <a:ext cx="0" cy="1541038"/>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71" name="Conector recto de flecha 20">
            <a:extLst>
              <a:ext uri="{FF2B5EF4-FFF2-40B4-BE49-F238E27FC236}">
                <a16:creationId xmlns:a16="http://schemas.microsoft.com/office/drawing/2014/main" id="{6735421E-014B-46C8-553C-26A5B0DE5EC1}"/>
              </a:ext>
            </a:extLst>
          </p:cNvPr>
          <p:cNvCxnSpPr>
            <a:cxnSpLocks/>
          </p:cNvCxnSpPr>
          <p:nvPr/>
        </p:nvCxnSpPr>
        <p:spPr>
          <a:xfrm>
            <a:off x="3982071" y="4546039"/>
            <a:ext cx="0" cy="942800"/>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72" name="Content Placeholder 2">
            <a:extLst>
              <a:ext uri="{FF2B5EF4-FFF2-40B4-BE49-F238E27FC236}">
                <a16:creationId xmlns:a16="http://schemas.microsoft.com/office/drawing/2014/main" id="{B0C63B72-F259-146F-5E57-4C3FE12BCEFB}"/>
              </a:ext>
            </a:extLst>
          </p:cNvPr>
          <p:cNvSpPr txBox="1">
            <a:spLocks/>
          </p:cNvSpPr>
          <p:nvPr/>
        </p:nvSpPr>
        <p:spPr>
          <a:xfrm>
            <a:off x="8247508" y="4828741"/>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cxnSp>
        <p:nvCxnSpPr>
          <p:cNvPr id="73" name="Conector recto de flecha 20">
            <a:extLst>
              <a:ext uri="{FF2B5EF4-FFF2-40B4-BE49-F238E27FC236}">
                <a16:creationId xmlns:a16="http://schemas.microsoft.com/office/drawing/2014/main" id="{E1DB826A-6763-020B-35DA-A3F0DBE1BA1E}"/>
              </a:ext>
            </a:extLst>
          </p:cNvPr>
          <p:cNvCxnSpPr>
            <a:cxnSpLocks/>
          </p:cNvCxnSpPr>
          <p:nvPr/>
        </p:nvCxnSpPr>
        <p:spPr>
          <a:xfrm flipH="1">
            <a:off x="980503" y="5526175"/>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74" name="Rectángulo 22">
            <a:extLst>
              <a:ext uri="{FF2B5EF4-FFF2-40B4-BE49-F238E27FC236}">
                <a16:creationId xmlns:a16="http://schemas.microsoft.com/office/drawing/2014/main" id="{16E5F794-1D3D-7FEA-3554-98DC95B56171}"/>
              </a:ext>
            </a:extLst>
          </p:cNvPr>
          <p:cNvSpPr/>
          <p:nvPr/>
        </p:nvSpPr>
        <p:spPr>
          <a:xfrm>
            <a:off x="2299225" y="5222346"/>
            <a:ext cx="390186"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75" name="Content Placeholder 2">
            <a:extLst>
              <a:ext uri="{FF2B5EF4-FFF2-40B4-BE49-F238E27FC236}">
                <a16:creationId xmlns:a16="http://schemas.microsoft.com/office/drawing/2014/main" id="{18C8B77C-BF01-F0B1-61B0-E3FE39CAF7CF}"/>
              </a:ext>
            </a:extLst>
          </p:cNvPr>
          <p:cNvSpPr txBox="1">
            <a:spLocks/>
          </p:cNvSpPr>
          <p:nvPr/>
        </p:nvSpPr>
        <p:spPr>
          <a:xfrm>
            <a:off x="8247509" y="5241921"/>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76" name="TextBox 75">
            <a:extLst>
              <a:ext uri="{FF2B5EF4-FFF2-40B4-BE49-F238E27FC236}">
                <a16:creationId xmlns:a16="http://schemas.microsoft.com/office/drawing/2014/main" id="{E23A7591-4890-86CB-D98D-04834DB7A3EC}"/>
              </a:ext>
            </a:extLst>
          </p:cNvPr>
          <p:cNvSpPr txBox="1"/>
          <p:nvPr/>
        </p:nvSpPr>
        <p:spPr>
          <a:xfrm>
            <a:off x="558986" y="4651688"/>
            <a:ext cx="745842"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BSS1</a:t>
            </a:r>
            <a:endParaRPr lang="en-US" sz="1200" b="1" baseline="-25000" dirty="0">
              <a:solidFill>
                <a:srgbClr val="000000"/>
              </a:solidFill>
              <a:latin typeface="Calibri" panose="020F0502020204030204"/>
              <a:ea typeface="+mn-ea"/>
            </a:endParaRPr>
          </a:p>
        </p:txBody>
      </p:sp>
      <p:sp>
        <p:nvSpPr>
          <p:cNvPr id="77" name="TextBox 76">
            <a:extLst>
              <a:ext uri="{FF2B5EF4-FFF2-40B4-BE49-F238E27FC236}">
                <a16:creationId xmlns:a16="http://schemas.microsoft.com/office/drawing/2014/main" id="{9D5719E7-82DC-2A16-4380-CE371058DFC6}"/>
              </a:ext>
            </a:extLst>
          </p:cNvPr>
          <p:cNvSpPr txBox="1"/>
          <p:nvPr/>
        </p:nvSpPr>
        <p:spPr>
          <a:xfrm>
            <a:off x="434933" y="5221260"/>
            <a:ext cx="862109" cy="276999"/>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AP BSS2</a:t>
            </a:r>
            <a:endParaRPr lang="en-US" sz="1200" b="1" baseline="-25000" dirty="0">
              <a:solidFill>
                <a:srgbClr val="000000"/>
              </a:solidFill>
              <a:latin typeface="Calibri" panose="020F0502020204030204"/>
              <a:ea typeface="+mn-ea"/>
            </a:endParaRPr>
          </a:p>
        </p:txBody>
      </p:sp>
      <p:sp>
        <p:nvSpPr>
          <p:cNvPr id="78" name="Rectángulo 22">
            <a:extLst>
              <a:ext uri="{FF2B5EF4-FFF2-40B4-BE49-F238E27FC236}">
                <a16:creationId xmlns:a16="http://schemas.microsoft.com/office/drawing/2014/main" id="{1842E0E9-AFD1-F7D2-2134-479B57B79F70}"/>
              </a:ext>
            </a:extLst>
          </p:cNvPr>
          <p:cNvSpPr/>
          <p:nvPr/>
        </p:nvSpPr>
        <p:spPr>
          <a:xfrm>
            <a:off x="1868043" y="47897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79" name="Rectángulo 22">
            <a:extLst>
              <a:ext uri="{FF2B5EF4-FFF2-40B4-BE49-F238E27FC236}">
                <a16:creationId xmlns:a16="http://schemas.microsoft.com/office/drawing/2014/main" id="{59FD8FD8-056A-7469-F221-08E16658AD3B}"/>
              </a:ext>
            </a:extLst>
          </p:cNvPr>
          <p:cNvSpPr/>
          <p:nvPr/>
        </p:nvSpPr>
        <p:spPr>
          <a:xfrm>
            <a:off x="2087117" y="52232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0" name="TextBox 79">
            <a:extLst>
              <a:ext uri="{FF2B5EF4-FFF2-40B4-BE49-F238E27FC236}">
                <a16:creationId xmlns:a16="http://schemas.microsoft.com/office/drawing/2014/main" id="{00C958BA-FA3C-989D-49AD-F4B9041E260D}"/>
              </a:ext>
            </a:extLst>
          </p:cNvPr>
          <p:cNvSpPr txBox="1"/>
          <p:nvPr/>
        </p:nvSpPr>
        <p:spPr>
          <a:xfrm>
            <a:off x="1458741" y="4577076"/>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81" name="Conector recto de flecha 20">
            <a:extLst>
              <a:ext uri="{FF2B5EF4-FFF2-40B4-BE49-F238E27FC236}">
                <a16:creationId xmlns:a16="http://schemas.microsoft.com/office/drawing/2014/main" id="{BAD611C8-9B52-FBD1-AB65-9565E01DDFC8}"/>
              </a:ext>
            </a:extLst>
          </p:cNvPr>
          <p:cNvCxnSpPr>
            <a:cxnSpLocks/>
            <a:stCxn id="78" idx="2"/>
          </p:cNvCxnSpPr>
          <p:nvPr/>
        </p:nvCxnSpPr>
        <p:spPr>
          <a:xfrm>
            <a:off x="1934060" y="5091750"/>
            <a:ext cx="0" cy="430547"/>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82" name="TextBox 81">
            <a:extLst>
              <a:ext uri="{FF2B5EF4-FFF2-40B4-BE49-F238E27FC236}">
                <a16:creationId xmlns:a16="http://schemas.microsoft.com/office/drawing/2014/main" id="{9DB0CD35-2068-BD87-399E-EDE6B202DF2F}"/>
              </a:ext>
            </a:extLst>
          </p:cNvPr>
          <p:cNvSpPr txBox="1"/>
          <p:nvPr/>
        </p:nvSpPr>
        <p:spPr>
          <a:xfrm>
            <a:off x="1947056" y="547441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83" name="Conector recto de flecha 20">
            <a:extLst>
              <a:ext uri="{FF2B5EF4-FFF2-40B4-BE49-F238E27FC236}">
                <a16:creationId xmlns:a16="http://schemas.microsoft.com/office/drawing/2014/main" id="{2DF66F56-9457-E8A3-027D-E1E704BA6FF3}"/>
              </a:ext>
            </a:extLst>
          </p:cNvPr>
          <p:cNvCxnSpPr>
            <a:cxnSpLocks/>
          </p:cNvCxnSpPr>
          <p:nvPr/>
        </p:nvCxnSpPr>
        <p:spPr>
          <a:xfrm>
            <a:off x="1354580" y="4605490"/>
            <a:ext cx="131773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84" name="Conector recto de flecha 20">
            <a:extLst>
              <a:ext uri="{FF2B5EF4-FFF2-40B4-BE49-F238E27FC236}">
                <a16:creationId xmlns:a16="http://schemas.microsoft.com/office/drawing/2014/main" id="{2E7475D1-CFAE-B535-2BB5-328C122ABEB0}"/>
              </a:ext>
            </a:extLst>
          </p:cNvPr>
          <p:cNvCxnSpPr>
            <a:cxnSpLocks/>
            <a:endCxn id="146" idx="0"/>
          </p:cNvCxnSpPr>
          <p:nvPr/>
        </p:nvCxnSpPr>
        <p:spPr>
          <a:xfrm>
            <a:off x="2689298" y="4517464"/>
            <a:ext cx="0" cy="1379598"/>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85" name="TextBox 84">
            <a:extLst>
              <a:ext uri="{FF2B5EF4-FFF2-40B4-BE49-F238E27FC236}">
                <a16:creationId xmlns:a16="http://schemas.microsoft.com/office/drawing/2014/main" id="{181474ED-C6EA-BB67-BB77-57C471B8099A}"/>
              </a:ext>
            </a:extLst>
          </p:cNvPr>
          <p:cNvSpPr txBox="1"/>
          <p:nvPr/>
        </p:nvSpPr>
        <p:spPr>
          <a:xfrm>
            <a:off x="1533695" y="4399276"/>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sp>
        <p:nvSpPr>
          <p:cNvPr id="86" name="Rectángulo 22">
            <a:extLst>
              <a:ext uri="{FF2B5EF4-FFF2-40B4-BE49-F238E27FC236}">
                <a16:creationId xmlns:a16="http://schemas.microsoft.com/office/drawing/2014/main" id="{046F2101-DF57-A076-CB57-83AD50DAD686}"/>
              </a:ext>
            </a:extLst>
          </p:cNvPr>
          <p:cNvSpPr/>
          <p:nvPr/>
        </p:nvSpPr>
        <p:spPr>
          <a:xfrm>
            <a:off x="3982071" y="5226711"/>
            <a:ext cx="407951"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87" name="Rectángulo 22">
            <a:extLst>
              <a:ext uri="{FF2B5EF4-FFF2-40B4-BE49-F238E27FC236}">
                <a16:creationId xmlns:a16="http://schemas.microsoft.com/office/drawing/2014/main" id="{621EEB9D-898D-3405-E27A-E691D12ECA2C}"/>
              </a:ext>
            </a:extLst>
          </p:cNvPr>
          <p:cNvSpPr/>
          <p:nvPr/>
        </p:nvSpPr>
        <p:spPr>
          <a:xfrm>
            <a:off x="4830864" y="4783475"/>
            <a:ext cx="407155"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sp>
        <p:nvSpPr>
          <p:cNvPr id="88" name="Rectángulo 22">
            <a:extLst>
              <a:ext uri="{FF2B5EF4-FFF2-40B4-BE49-F238E27FC236}">
                <a16:creationId xmlns:a16="http://schemas.microsoft.com/office/drawing/2014/main" id="{73B32AD1-5FAB-21CB-0471-0F6681850BAD}"/>
              </a:ext>
            </a:extLst>
          </p:cNvPr>
          <p:cNvSpPr/>
          <p:nvPr/>
        </p:nvSpPr>
        <p:spPr>
          <a:xfrm>
            <a:off x="4451186" y="5226711"/>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89" name="Rectángulo 22">
            <a:extLst>
              <a:ext uri="{FF2B5EF4-FFF2-40B4-BE49-F238E27FC236}">
                <a16:creationId xmlns:a16="http://schemas.microsoft.com/office/drawing/2014/main" id="{D29E161B-AEFB-5D20-9BEB-379C620FE7D1}"/>
              </a:ext>
            </a:extLst>
          </p:cNvPr>
          <p:cNvSpPr/>
          <p:nvPr/>
        </p:nvSpPr>
        <p:spPr>
          <a:xfrm>
            <a:off x="4625334" y="4788157"/>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90" name="TextBox 89">
            <a:extLst>
              <a:ext uri="{FF2B5EF4-FFF2-40B4-BE49-F238E27FC236}">
                <a16:creationId xmlns:a16="http://schemas.microsoft.com/office/drawing/2014/main" id="{2CC721D5-379B-72D3-6EF1-259469F27209}"/>
              </a:ext>
            </a:extLst>
          </p:cNvPr>
          <p:cNvSpPr txBox="1"/>
          <p:nvPr/>
        </p:nvSpPr>
        <p:spPr>
          <a:xfrm>
            <a:off x="4144436" y="5513734"/>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91" name="Conector recto de flecha 20">
            <a:extLst>
              <a:ext uri="{FF2B5EF4-FFF2-40B4-BE49-F238E27FC236}">
                <a16:creationId xmlns:a16="http://schemas.microsoft.com/office/drawing/2014/main" id="{AB347EAE-7D0C-5E37-D618-838B301E27C4}"/>
              </a:ext>
            </a:extLst>
          </p:cNvPr>
          <p:cNvCxnSpPr>
            <a:cxnSpLocks/>
          </p:cNvCxnSpPr>
          <p:nvPr/>
        </p:nvCxnSpPr>
        <p:spPr>
          <a:xfrm flipV="1">
            <a:off x="4517203" y="5090061"/>
            <a:ext cx="0" cy="130072"/>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92" name="TextBox 91">
            <a:extLst>
              <a:ext uri="{FF2B5EF4-FFF2-40B4-BE49-F238E27FC236}">
                <a16:creationId xmlns:a16="http://schemas.microsoft.com/office/drawing/2014/main" id="{022A91A0-7083-59F1-2D5C-F237BB5F48D8}"/>
              </a:ext>
            </a:extLst>
          </p:cNvPr>
          <p:cNvSpPr txBox="1"/>
          <p:nvPr/>
        </p:nvSpPr>
        <p:spPr>
          <a:xfrm>
            <a:off x="4495777" y="4612000"/>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93" name="Conector recto de flecha 20">
            <a:extLst>
              <a:ext uri="{FF2B5EF4-FFF2-40B4-BE49-F238E27FC236}">
                <a16:creationId xmlns:a16="http://schemas.microsoft.com/office/drawing/2014/main" id="{CC7B9393-43C3-B328-C665-1B8F8BAC8EDD}"/>
              </a:ext>
            </a:extLst>
          </p:cNvPr>
          <p:cNvCxnSpPr>
            <a:cxnSpLocks/>
          </p:cNvCxnSpPr>
          <p:nvPr/>
        </p:nvCxnSpPr>
        <p:spPr>
          <a:xfrm>
            <a:off x="3986801" y="4637240"/>
            <a:ext cx="1257800" cy="0"/>
          </a:xfrm>
          <a:prstGeom prst="straightConnector1">
            <a:avLst/>
          </a:prstGeom>
          <a:noFill/>
          <a:ln w="6350" cap="flat" cmpd="sng" algn="ctr">
            <a:solidFill>
              <a:srgbClr val="000000"/>
            </a:solidFill>
            <a:prstDash val="solid"/>
            <a:miter lim="800000"/>
            <a:headEnd type="triangle"/>
            <a:tailEnd type="triangle"/>
          </a:ln>
          <a:effectLst/>
        </p:spPr>
      </p:cxnSp>
      <p:cxnSp>
        <p:nvCxnSpPr>
          <p:cNvPr id="94" name="Conector recto de flecha 20">
            <a:extLst>
              <a:ext uri="{FF2B5EF4-FFF2-40B4-BE49-F238E27FC236}">
                <a16:creationId xmlns:a16="http://schemas.microsoft.com/office/drawing/2014/main" id="{26CBC88E-C086-C42D-DBDD-918AAE281ABC}"/>
              </a:ext>
            </a:extLst>
          </p:cNvPr>
          <p:cNvCxnSpPr>
            <a:cxnSpLocks/>
            <a:endCxn id="152" idx="0"/>
          </p:cNvCxnSpPr>
          <p:nvPr/>
        </p:nvCxnSpPr>
        <p:spPr>
          <a:xfrm>
            <a:off x="5244490" y="4546039"/>
            <a:ext cx="0" cy="1351023"/>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95" name="TextBox 94">
            <a:extLst>
              <a:ext uri="{FF2B5EF4-FFF2-40B4-BE49-F238E27FC236}">
                <a16:creationId xmlns:a16="http://schemas.microsoft.com/office/drawing/2014/main" id="{48AA2DA4-045A-EC6B-5381-3EF3FC220F29}"/>
              </a:ext>
            </a:extLst>
          </p:cNvPr>
          <p:cNvSpPr txBox="1"/>
          <p:nvPr/>
        </p:nvSpPr>
        <p:spPr>
          <a:xfrm>
            <a:off x="3935181" y="4431026"/>
            <a:ext cx="94195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grpSp>
        <p:nvGrpSpPr>
          <p:cNvPr id="96" name="Group 95">
            <a:extLst>
              <a:ext uri="{FF2B5EF4-FFF2-40B4-BE49-F238E27FC236}">
                <a16:creationId xmlns:a16="http://schemas.microsoft.com/office/drawing/2014/main" id="{6848FABE-EE56-F98F-4E09-C0C55602359F}"/>
              </a:ext>
            </a:extLst>
          </p:cNvPr>
          <p:cNvGrpSpPr/>
          <p:nvPr/>
        </p:nvGrpSpPr>
        <p:grpSpPr>
          <a:xfrm>
            <a:off x="3610497" y="5408030"/>
            <a:ext cx="372143" cy="116819"/>
            <a:chOff x="1862023" y="4639736"/>
            <a:chExt cx="372143" cy="116819"/>
          </a:xfrm>
        </p:grpSpPr>
        <p:sp>
          <p:nvSpPr>
            <p:cNvPr id="97" name="Rectangle: Single Corner Snipped 96">
              <a:extLst>
                <a:ext uri="{FF2B5EF4-FFF2-40B4-BE49-F238E27FC236}">
                  <a16:creationId xmlns:a16="http://schemas.microsoft.com/office/drawing/2014/main" id="{2F3999F9-BCB1-59BE-D6CA-B4DF44B40CDB}"/>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8" name="Rectangle: Single Corner Snipped 97">
              <a:extLst>
                <a:ext uri="{FF2B5EF4-FFF2-40B4-BE49-F238E27FC236}">
                  <a16:creationId xmlns:a16="http://schemas.microsoft.com/office/drawing/2014/main" id="{59B311AD-3396-3B5F-B09F-D0AA1CAE7C30}"/>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99" name="Rectangle: Single Corner Snipped 98">
              <a:extLst>
                <a:ext uri="{FF2B5EF4-FFF2-40B4-BE49-F238E27FC236}">
                  <a16:creationId xmlns:a16="http://schemas.microsoft.com/office/drawing/2014/main" id="{BB6F1180-2762-DBBF-422B-56EB8C6C2A7A}"/>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grpSp>
        <p:nvGrpSpPr>
          <p:cNvPr id="100" name="Group 99">
            <a:extLst>
              <a:ext uri="{FF2B5EF4-FFF2-40B4-BE49-F238E27FC236}">
                <a16:creationId xmlns:a16="http://schemas.microsoft.com/office/drawing/2014/main" id="{5B4C48B3-27CE-719B-A9D0-BE19955F35FF}"/>
              </a:ext>
            </a:extLst>
          </p:cNvPr>
          <p:cNvGrpSpPr/>
          <p:nvPr/>
        </p:nvGrpSpPr>
        <p:grpSpPr>
          <a:xfrm>
            <a:off x="984626" y="4976726"/>
            <a:ext cx="372143" cy="116819"/>
            <a:chOff x="1862023" y="4639736"/>
            <a:chExt cx="372143" cy="116819"/>
          </a:xfrm>
        </p:grpSpPr>
        <p:sp>
          <p:nvSpPr>
            <p:cNvPr id="101" name="Rectangle: Single Corner Snipped 100">
              <a:extLst>
                <a:ext uri="{FF2B5EF4-FFF2-40B4-BE49-F238E27FC236}">
                  <a16:creationId xmlns:a16="http://schemas.microsoft.com/office/drawing/2014/main" id="{4A1B6518-9E1B-F7A2-4DEF-8E947A45CF9C}"/>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2" name="Rectangle: Single Corner Snipped 101">
              <a:extLst>
                <a:ext uri="{FF2B5EF4-FFF2-40B4-BE49-F238E27FC236}">
                  <a16:creationId xmlns:a16="http://schemas.microsoft.com/office/drawing/2014/main" id="{CA2B042C-AE06-937C-6414-45A2C1159C5A}"/>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03" name="Rectangle: Single Corner Snipped 102">
              <a:extLst>
                <a:ext uri="{FF2B5EF4-FFF2-40B4-BE49-F238E27FC236}">
                  <a16:creationId xmlns:a16="http://schemas.microsoft.com/office/drawing/2014/main" id="{61BA2A03-5C20-095C-EBB3-C783020CCD1E}"/>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04" name="Conector recto de flecha 20">
            <a:extLst>
              <a:ext uri="{FF2B5EF4-FFF2-40B4-BE49-F238E27FC236}">
                <a16:creationId xmlns:a16="http://schemas.microsoft.com/office/drawing/2014/main" id="{4A9618B8-A1D5-D32D-B9F6-014CB803E1F1}"/>
              </a:ext>
            </a:extLst>
          </p:cNvPr>
          <p:cNvCxnSpPr>
            <a:cxnSpLocks/>
            <a:stCxn id="79" idx="0"/>
          </p:cNvCxnSpPr>
          <p:nvPr/>
        </p:nvCxnSpPr>
        <p:spPr>
          <a:xfrm flipV="1">
            <a:off x="2153134" y="5090060"/>
            <a:ext cx="0" cy="133185"/>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41" name="Conector recto de flecha 20">
            <a:extLst>
              <a:ext uri="{FF2B5EF4-FFF2-40B4-BE49-F238E27FC236}">
                <a16:creationId xmlns:a16="http://schemas.microsoft.com/office/drawing/2014/main" id="{B87A4F75-0555-D4AE-8447-0EB44B5D3C5A}"/>
              </a:ext>
            </a:extLst>
          </p:cNvPr>
          <p:cNvCxnSpPr>
            <a:cxnSpLocks/>
            <a:stCxn id="89" idx="2"/>
          </p:cNvCxnSpPr>
          <p:nvPr/>
        </p:nvCxnSpPr>
        <p:spPr>
          <a:xfrm>
            <a:off x="4691351" y="5090162"/>
            <a:ext cx="0" cy="438941"/>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42" name="Conector recto de flecha 20">
            <a:extLst>
              <a:ext uri="{FF2B5EF4-FFF2-40B4-BE49-F238E27FC236}">
                <a16:creationId xmlns:a16="http://schemas.microsoft.com/office/drawing/2014/main" id="{128278F1-5CEF-F09E-860F-356589317547}"/>
              </a:ext>
            </a:extLst>
          </p:cNvPr>
          <p:cNvCxnSpPr>
            <a:cxnSpLocks/>
          </p:cNvCxnSpPr>
          <p:nvPr/>
        </p:nvCxnSpPr>
        <p:spPr>
          <a:xfrm flipH="1">
            <a:off x="919543" y="5956506"/>
            <a:ext cx="7555929" cy="0"/>
          </a:xfrm>
          <a:prstGeom prst="straightConnector1">
            <a:avLst/>
          </a:prstGeom>
          <a:noFill/>
          <a:ln w="6350" cap="flat" cmpd="sng" algn="ctr">
            <a:solidFill>
              <a:srgbClr val="000000"/>
            </a:solidFill>
            <a:prstDash val="solid"/>
            <a:miter lim="800000"/>
            <a:headEnd type="triangle" w="med" len="med"/>
            <a:tailEnd type="none" w="med" len="med"/>
          </a:ln>
          <a:effectLst/>
        </p:spPr>
      </p:cxnSp>
      <p:sp>
        <p:nvSpPr>
          <p:cNvPr id="143" name="TextBox 142">
            <a:extLst>
              <a:ext uri="{FF2B5EF4-FFF2-40B4-BE49-F238E27FC236}">
                <a16:creationId xmlns:a16="http://schemas.microsoft.com/office/drawing/2014/main" id="{28FEB757-56C8-2F63-2AFD-3E30837AB7C0}"/>
              </a:ext>
            </a:extLst>
          </p:cNvPr>
          <p:cNvSpPr txBox="1"/>
          <p:nvPr/>
        </p:nvSpPr>
        <p:spPr>
          <a:xfrm>
            <a:off x="224563" y="5524142"/>
            <a:ext cx="1113790" cy="461665"/>
          </a:xfrm>
          <a:prstGeom prst="rect">
            <a:avLst/>
          </a:prstGeom>
          <a:noFill/>
        </p:spPr>
        <p:txBody>
          <a:bodyPr wrap="square">
            <a:spAutoFit/>
          </a:bodyPr>
          <a:lstStyle/>
          <a:p>
            <a:pPr algn="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Other AP and non-AP STAs</a:t>
            </a:r>
            <a:endParaRPr lang="en-US" sz="1200" b="1" baseline="-25000" dirty="0">
              <a:solidFill>
                <a:srgbClr val="000000"/>
              </a:solidFill>
              <a:latin typeface="Calibri" panose="020F0502020204030204"/>
              <a:ea typeface="+mn-ea"/>
            </a:endParaRPr>
          </a:p>
        </p:txBody>
      </p:sp>
      <p:sp>
        <p:nvSpPr>
          <p:cNvPr id="144" name="Rectángulo 22">
            <a:extLst>
              <a:ext uri="{FF2B5EF4-FFF2-40B4-BE49-F238E27FC236}">
                <a16:creationId xmlns:a16="http://schemas.microsoft.com/office/drawing/2014/main" id="{4E96588E-FB92-CC45-59C9-0EA605C5BDF4}"/>
              </a:ext>
            </a:extLst>
          </p:cNvPr>
          <p:cNvSpPr/>
          <p:nvPr/>
        </p:nvSpPr>
        <p:spPr>
          <a:xfrm>
            <a:off x="3060872" y="565069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145" name="Group 144">
            <a:extLst>
              <a:ext uri="{FF2B5EF4-FFF2-40B4-BE49-F238E27FC236}">
                <a16:creationId xmlns:a16="http://schemas.microsoft.com/office/drawing/2014/main" id="{AD201960-7BBC-4DC7-2338-4FE16D72E6BD}"/>
              </a:ext>
            </a:extLst>
          </p:cNvPr>
          <p:cNvGrpSpPr/>
          <p:nvPr/>
        </p:nvGrpSpPr>
        <p:grpSpPr>
          <a:xfrm>
            <a:off x="2689298" y="5838652"/>
            <a:ext cx="372143" cy="116819"/>
            <a:chOff x="1862023" y="4639736"/>
            <a:chExt cx="372143" cy="116819"/>
          </a:xfrm>
        </p:grpSpPr>
        <p:sp>
          <p:nvSpPr>
            <p:cNvPr id="146" name="Rectangle: Single Corner Snipped 145">
              <a:extLst>
                <a:ext uri="{FF2B5EF4-FFF2-40B4-BE49-F238E27FC236}">
                  <a16:creationId xmlns:a16="http://schemas.microsoft.com/office/drawing/2014/main" id="{7FC12189-D0C5-61DB-70DB-2C97BC40F5F9}"/>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7" name="Rectangle: Single Corner Snipped 146">
              <a:extLst>
                <a:ext uri="{FF2B5EF4-FFF2-40B4-BE49-F238E27FC236}">
                  <a16:creationId xmlns:a16="http://schemas.microsoft.com/office/drawing/2014/main" id="{E6327660-9E82-7E54-D23C-6A6A232BF0FB}"/>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48" name="Rectangle: Single Corner Snipped 147">
              <a:extLst>
                <a:ext uri="{FF2B5EF4-FFF2-40B4-BE49-F238E27FC236}">
                  <a16:creationId xmlns:a16="http://schemas.microsoft.com/office/drawing/2014/main" id="{C9C92FD2-89EE-1D71-1FE2-945D4D832D99}"/>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49" name="Content Placeholder 2">
            <a:extLst>
              <a:ext uri="{FF2B5EF4-FFF2-40B4-BE49-F238E27FC236}">
                <a16:creationId xmlns:a16="http://schemas.microsoft.com/office/drawing/2014/main" id="{6F7FC167-878C-6C7F-E5C0-BCA775C7EFDE}"/>
              </a:ext>
            </a:extLst>
          </p:cNvPr>
          <p:cNvSpPr txBox="1">
            <a:spLocks/>
          </p:cNvSpPr>
          <p:nvPr/>
        </p:nvSpPr>
        <p:spPr>
          <a:xfrm>
            <a:off x="8255129" y="5641772"/>
            <a:ext cx="593722" cy="341898"/>
          </a:xfrm>
          <a:prstGeom prst="rect">
            <a:avLst/>
          </a:prstGeom>
        </p:spPr>
        <p:txBody>
          <a:bodyPr vert="horz" lIns="91440" tIns="45720" rIns="91440" bIns="45720" rtlCol="0">
            <a:normAutofit/>
          </a:bodyPr>
          <a:lstStyle>
            <a:lvl1pPr marL="228600" indent="-228600" algn="l" defTabSz="914400" rtl="0" eaLnBrk="1" latinLnBrk="0" hangingPunct="1">
              <a:lnSpc>
                <a:spcPct val="100000"/>
              </a:lnSpc>
              <a:spcBef>
                <a:spcPts val="600"/>
              </a:spcBef>
              <a:buClrTx/>
              <a:buFont typeface="Wingdings" panose="05000000000000000000" pitchFamily="2" charset="2"/>
              <a:buChar char="§"/>
              <a:defRPr lang="en-US" sz="2800" b="0" kern="1200">
                <a:solidFill>
                  <a:schemeClr val="tx1"/>
                </a:solidFill>
                <a:latin typeface="+mn-lt"/>
                <a:ea typeface="+mn-ea"/>
                <a:cs typeface="Segoe UI Semilight" panose="020B0402040204020203" pitchFamily="34" charset="0"/>
              </a:defRPr>
            </a:lvl1pPr>
            <a:lvl2pPr marL="685800" indent="-228600" algn="l" defTabSz="914400" rtl="0" eaLnBrk="1" latinLnBrk="0" hangingPunct="1">
              <a:lnSpc>
                <a:spcPct val="100000"/>
              </a:lnSpc>
              <a:spcBef>
                <a:spcPts val="600"/>
              </a:spcBef>
              <a:buFont typeface="Arial" panose="020B0604020202020204" pitchFamily="34" charset="0"/>
              <a:buChar char="›"/>
              <a:defRPr lang="en-US" sz="2400" kern="1200">
                <a:solidFill>
                  <a:schemeClr val="tx1"/>
                </a:solidFill>
                <a:latin typeface="+mn-lt"/>
                <a:ea typeface="+mn-ea"/>
                <a:cs typeface="Segoe UI Semilight" panose="020B0402040204020203" pitchFamily="34" charset="0"/>
              </a:defRPr>
            </a:lvl2pPr>
            <a:lvl3pPr marL="1143000" indent="-228600" algn="l" defTabSz="914400" rtl="0" eaLnBrk="1" latinLnBrk="0" hangingPunct="1">
              <a:lnSpc>
                <a:spcPct val="100000"/>
              </a:lnSpc>
              <a:spcBef>
                <a:spcPts val="600"/>
              </a:spcBef>
              <a:buFont typeface="Arial" panose="020B0604020202020204" pitchFamily="34" charset="0"/>
              <a:buChar char="–"/>
              <a:defRPr lang="en-US" sz="2000" kern="1200">
                <a:solidFill>
                  <a:schemeClr val="bg1">
                    <a:lumMod val="50000"/>
                  </a:schemeClr>
                </a:solidFill>
                <a:latin typeface="+mn-lt"/>
                <a:ea typeface="+mn-ea"/>
                <a:cs typeface="Segoe UI Semilight" panose="020B0402040204020203" pitchFamily="34" charset="0"/>
              </a:defRPr>
            </a:lvl3pPr>
            <a:lvl4pPr marL="16002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4pPr>
            <a:lvl5pPr marL="2057400" indent="-228600" algn="l" defTabSz="914400" rtl="0" eaLnBrk="1" latinLnBrk="0" hangingPunct="1">
              <a:lnSpc>
                <a:spcPct val="100000"/>
              </a:lnSpc>
              <a:spcBef>
                <a:spcPts val="600"/>
              </a:spcBef>
              <a:buFont typeface="Arial" panose="020B0604020202020204" pitchFamily="34" charset="0"/>
              <a:buChar char="•"/>
              <a:defRPr lang="en-US" sz="1800" kern="1200">
                <a:solidFill>
                  <a:schemeClr val="tx1"/>
                </a:solidFill>
                <a:latin typeface="+mn-lt"/>
                <a:ea typeface="+mn-ea"/>
                <a:cs typeface="Segoe UI Semilight" panose="020B040204020402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Bef>
                <a:spcPts val="0"/>
              </a:spcBef>
              <a:spcAft>
                <a:spcPts val="0"/>
              </a:spcAft>
              <a:buSzTx/>
              <a:buFont typeface="Wingdings" panose="05000000000000000000" pitchFamily="2" charset="2"/>
              <a:buNone/>
            </a:pPr>
            <a:r>
              <a:rPr sz="1200" b="1" dirty="0">
                <a:solidFill>
                  <a:srgbClr val="000000"/>
                </a:solidFill>
                <a:latin typeface="Calibri" panose="020F0502020204030204" pitchFamily="34" charset="0"/>
              </a:rPr>
              <a:t>Time</a:t>
            </a:r>
          </a:p>
        </p:txBody>
      </p:sp>
      <p:sp>
        <p:nvSpPr>
          <p:cNvPr id="150" name="Rectángulo 22">
            <a:extLst>
              <a:ext uri="{FF2B5EF4-FFF2-40B4-BE49-F238E27FC236}">
                <a16:creationId xmlns:a16="http://schemas.microsoft.com/office/drawing/2014/main" id="{7F70E3F7-651D-51DF-525D-94F89825597C}"/>
              </a:ext>
            </a:extLst>
          </p:cNvPr>
          <p:cNvSpPr/>
          <p:nvPr/>
        </p:nvSpPr>
        <p:spPr>
          <a:xfrm>
            <a:off x="5616064" y="5650692"/>
            <a:ext cx="548307"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9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TXOP</a:t>
            </a:r>
          </a:p>
        </p:txBody>
      </p:sp>
      <p:grpSp>
        <p:nvGrpSpPr>
          <p:cNvPr id="151" name="Group 150">
            <a:extLst>
              <a:ext uri="{FF2B5EF4-FFF2-40B4-BE49-F238E27FC236}">
                <a16:creationId xmlns:a16="http://schemas.microsoft.com/office/drawing/2014/main" id="{CF755ABA-4006-63D5-C32E-5A8EB8AD776C}"/>
              </a:ext>
            </a:extLst>
          </p:cNvPr>
          <p:cNvGrpSpPr/>
          <p:nvPr/>
        </p:nvGrpSpPr>
        <p:grpSpPr>
          <a:xfrm>
            <a:off x="5244490" y="5838652"/>
            <a:ext cx="372143" cy="116819"/>
            <a:chOff x="1862023" y="4639736"/>
            <a:chExt cx="372143" cy="116819"/>
          </a:xfrm>
        </p:grpSpPr>
        <p:sp>
          <p:nvSpPr>
            <p:cNvPr id="152" name="Rectangle: Single Corner Snipped 151">
              <a:extLst>
                <a:ext uri="{FF2B5EF4-FFF2-40B4-BE49-F238E27FC236}">
                  <a16:creationId xmlns:a16="http://schemas.microsoft.com/office/drawing/2014/main" id="{01F91B67-B496-C3B1-8265-471E0F64AF2A}"/>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3" name="Rectangle: Single Corner Snipped 152">
              <a:extLst>
                <a:ext uri="{FF2B5EF4-FFF2-40B4-BE49-F238E27FC236}">
                  <a16:creationId xmlns:a16="http://schemas.microsoft.com/office/drawing/2014/main" id="{14B119C7-4008-C7AD-690A-4FB5D7318D54}"/>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58" name="Rectangle: Single Corner Snipped 157">
              <a:extLst>
                <a:ext uri="{FF2B5EF4-FFF2-40B4-BE49-F238E27FC236}">
                  <a16:creationId xmlns:a16="http://schemas.microsoft.com/office/drawing/2014/main" id="{968935B4-9C7A-C7E3-0534-AACE24215A42}"/>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sp>
        <p:nvSpPr>
          <p:cNvPr id="159" name="Rectángulo 22">
            <a:extLst>
              <a:ext uri="{FF2B5EF4-FFF2-40B4-BE49-F238E27FC236}">
                <a16:creationId xmlns:a16="http://schemas.microsoft.com/office/drawing/2014/main" id="{FFF333C0-1D97-1718-B640-75B4459D71E9}"/>
              </a:ext>
            </a:extLst>
          </p:cNvPr>
          <p:cNvSpPr/>
          <p:nvPr/>
        </p:nvSpPr>
        <p:spPr>
          <a:xfrm>
            <a:off x="6534949" y="4789745"/>
            <a:ext cx="43590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BSS1 TXOP</a:t>
            </a:r>
          </a:p>
        </p:txBody>
      </p:sp>
      <p:cxnSp>
        <p:nvCxnSpPr>
          <p:cNvPr id="162" name="Conector recto de flecha 20">
            <a:extLst>
              <a:ext uri="{FF2B5EF4-FFF2-40B4-BE49-F238E27FC236}">
                <a16:creationId xmlns:a16="http://schemas.microsoft.com/office/drawing/2014/main" id="{DC73384E-E37D-D1BA-42D6-A667635EA71B}"/>
              </a:ext>
            </a:extLst>
          </p:cNvPr>
          <p:cNvCxnSpPr>
            <a:cxnSpLocks/>
            <a:endCxn id="178" idx="2"/>
          </p:cNvCxnSpPr>
          <p:nvPr/>
        </p:nvCxnSpPr>
        <p:spPr>
          <a:xfrm>
            <a:off x="6529899" y="4289906"/>
            <a:ext cx="5619" cy="73865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66" name="Rectángulo 22">
            <a:extLst>
              <a:ext uri="{FF2B5EF4-FFF2-40B4-BE49-F238E27FC236}">
                <a16:creationId xmlns:a16="http://schemas.microsoft.com/office/drawing/2014/main" id="{A4CED889-0A53-FE32-ECEA-D5A4A0BE98DB}"/>
              </a:ext>
            </a:extLst>
          </p:cNvPr>
          <p:cNvSpPr/>
          <p:nvPr/>
        </p:nvSpPr>
        <p:spPr>
          <a:xfrm>
            <a:off x="7477974" y="5222346"/>
            <a:ext cx="390186"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rPr>
              <a:t>BSS2 TXOP</a:t>
            </a:r>
          </a:p>
        </p:txBody>
      </p:sp>
      <p:sp>
        <p:nvSpPr>
          <p:cNvPr id="167" name="Rectángulo 22">
            <a:extLst>
              <a:ext uri="{FF2B5EF4-FFF2-40B4-BE49-F238E27FC236}">
                <a16:creationId xmlns:a16="http://schemas.microsoft.com/office/drawing/2014/main" id="{359CD833-8730-5ED1-86EE-E05C9E505A10}"/>
              </a:ext>
            </a:extLst>
          </p:cNvPr>
          <p:cNvSpPr/>
          <p:nvPr/>
        </p:nvSpPr>
        <p:spPr>
          <a:xfrm>
            <a:off x="7046792" y="47897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68" name="Rectángulo 22">
            <a:extLst>
              <a:ext uri="{FF2B5EF4-FFF2-40B4-BE49-F238E27FC236}">
                <a16:creationId xmlns:a16="http://schemas.microsoft.com/office/drawing/2014/main" id="{C80FA668-4736-71C7-55DC-2B24D77DA17D}"/>
              </a:ext>
            </a:extLst>
          </p:cNvPr>
          <p:cNvSpPr/>
          <p:nvPr/>
        </p:nvSpPr>
        <p:spPr>
          <a:xfrm>
            <a:off x="7265866" y="5223245"/>
            <a:ext cx="132033" cy="302005"/>
          </a:xfrm>
          <a:prstGeom prst="rect">
            <a:avLst/>
          </a:prstGeom>
          <a:solidFill>
            <a:sysClr val="window" lastClr="FFFFFF">
              <a:lumMod val="85000"/>
            </a:sysClr>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s-ES" sz="700" b="1" i="0" u="none" strike="noStrike" kern="0" cap="none" spc="0" normalizeH="0" baseline="0" noProof="0" dirty="0">
              <a:ln>
                <a:noFill/>
              </a:ln>
              <a:solidFill>
                <a:srgbClr val="000000"/>
              </a:solidFill>
              <a:effectLst/>
              <a:uLnTx/>
              <a:uFillTx/>
              <a:latin typeface="Calibri" panose="020F0502020204030204"/>
              <a:ea typeface="+mn-ea"/>
              <a:cs typeface="Times New Roman" panose="02020603050405020304" pitchFamily="18" charset="0"/>
            </a:endParaRPr>
          </a:p>
        </p:txBody>
      </p:sp>
      <p:sp>
        <p:nvSpPr>
          <p:cNvPr id="169" name="TextBox 168">
            <a:extLst>
              <a:ext uri="{FF2B5EF4-FFF2-40B4-BE49-F238E27FC236}">
                <a16:creationId xmlns:a16="http://schemas.microsoft.com/office/drawing/2014/main" id="{06D4BC5D-8EED-1508-E51C-C40675A1B61F}"/>
              </a:ext>
            </a:extLst>
          </p:cNvPr>
          <p:cNvSpPr txBox="1"/>
          <p:nvPr/>
        </p:nvSpPr>
        <p:spPr>
          <a:xfrm>
            <a:off x="6637490" y="4577076"/>
            <a:ext cx="724534"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TXS RTS TF</a:t>
            </a:r>
            <a:endParaRPr lang="en-US" sz="900" b="1" baseline="-25000" dirty="0">
              <a:solidFill>
                <a:srgbClr val="000000"/>
              </a:solidFill>
              <a:latin typeface="Calibri" panose="020F0502020204030204"/>
              <a:ea typeface="+mn-ea"/>
            </a:endParaRPr>
          </a:p>
        </p:txBody>
      </p:sp>
      <p:cxnSp>
        <p:nvCxnSpPr>
          <p:cNvPr id="170" name="Conector recto de flecha 20">
            <a:extLst>
              <a:ext uri="{FF2B5EF4-FFF2-40B4-BE49-F238E27FC236}">
                <a16:creationId xmlns:a16="http://schemas.microsoft.com/office/drawing/2014/main" id="{6D804587-9CFC-E9F2-88F4-654CD0953D8B}"/>
              </a:ext>
            </a:extLst>
          </p:cNvPr>
          <p:cNvCxnSpPr>
            <a:cxnSpLocks/>
            <a:stCxn id="167" idx="2"/>
          </p:cNvCxnSpPr>
          <p:nvPr/>
        </p:nvCxnSpPr>
        <p:spPr>
          <a:xfrm>
            <a:off x="7112809" y="5091750"/>
            <a:ext cx="0" cy="430545"/>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171" name="TextBox 170">
            <a:extLst>
              <a:ext uri="{FF2B5EF4-FFF2-40B4-BE49-F238E27FC236}">
                <a16:creationId xmlns:a16="http://schemas.microsoft.com/office/drawing/2014/main" id="{04C133AE-65BF-CB08-4BB6-C63F8236BD27}"/>
              </a:ext>
            </a:extLst>
          </p:cNvPr>
          <p:cNvSpPr txBox="1"/>
          <p:nvPr/>
        </p:nvSpPr>
        <p:spPr>
          <a:xfrm>
            <a:off x="7125805" y="5474416"/>
            <a:ext cx="386396"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CTS</a:t>
            </a:r>
            <a:endParaRPr lang="en-US" sz="900" b="1" baseline="-25000" dirty="0">
              <a:solidFill>
                <a:srgbClr val="000000"/>
              </a:solidFill>
              <a:latin typeface="Calibri" panose="020F0502020204030204"/>
              <a:ea typeface="+mn-ea"/>
            </a:endParaRPr>
          </a:p>
        </p:txBody>
      </p:sp>
      <p:cxnSp>
        <p:nvCxnSpPr>
          <p:cNvPr id="172" name="Conector recto de flecha 20">
            <a:extLst>
              <a:ext uri="{FF2B5EF4-FFF2-40B4-BE49-F238E27FC236}">
                <a16:creationId xmlns:a16="http://schemas.microsoft.com/office/drawing/2014/main" id="{010A445F-990A-3A07-E629-6D3074815755}"/>
              </a:ext>
            </a:extLst>
          </p:cNvPr>
          <p:cNvCxnSpPr>
            <a:cxnSpLocks/>
          </p:cNvCxnSpPr>
          <p:nvPr/>
        </p:nvCxnSpPr>
        <p:spPr>
          <a:xfrm>
            <a:off x="6533329" y="4605490"/>
            <a:ext cx="1317739"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73" name="Conector recto de flecha 20">
            <a:extLst>
              <a:ext uri="{FF2B5EF4-FFF2-40B4-BE49-F238E27FC236}">
                <a16:creationId xmlns:a16="http://schemas.microsoft.com/office/drawing/2014/main" id="{568204A3-B360-CFFA-DB71-0BBA58F67EAB}"/>
              </a:ext>
            </a:extLst>
          </p:cNvPr>
          <p:cNvCxnSpPr>
            <a:cxnSpLocks/>
          </p:cNvCxnSpPr>
          <p:nvPr/>
        </p:nvCxnSpPr>
        <p:spPr>
          <a:xfrm>
            <a:off x="7864203" y="4558739"/>
            <a:ext cx="0" cy="948202"/>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74" name="TextBox 173">
            <a:extLst>
              <a:ext uri="{FF2B5EF4-FFF2-40B4-BE49-F238E27FC236}">
                <a16:creationId xmlns:a16="http://schemas.microsoft.com/office/drawing/2014/main" id="{AE9F527D-06D8-E6A4-B7BF-3CE6105B12A5}"/>
              </a:ext>
            </a:extLst>
          </p:cNvPr>
          <p:cNvSpPr txBox="1"/>
          <p:nvPr/>
        </p:nvSpPr>
        <p:spPr>
          <a:xfrm>
            <a:off x="6712444" y="4399276"/>
            <a:ext cx="1053147" cy="230832"/>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900" b="1" dirty="0">
                <a:solidFill>
                  <a:srgbClr val="000000"/>
                </a:solidFill>
                <a:latin typeface="Calibri" panose="020F0502020204030204"/>
                <a:ea typeface="+mn-ea"/>
              </a:rPr>
              <a:t>Shared TXOP</a:t>
            </a:r>
            <a:endParaRPr lang="en-US" sz="900" b="1" baseline="-25000" dirty="0">
              <a:solidFill>
                <a:srgbClr val="000000"/>
              </a:solidFill>
              <a:latin typeface="Calibri" panose="020F0502020204030204"/>
              <a:ea typeface="+mn-ea"/>
            </a:endParaRPr>
          </a:p>
        </p:txBody>
      </p:sp>
      <p:grpSp>
        <p:nvGrpSpPr>
          <p:cNvPr id="175" name="Group 174">
            <a:extLst>
              <a:ext uri="{FF2B5EF4-FFF2-40B4-BE49-F238E27FC236}">
                <a16:creationId xmlns:a16="http://schemas.microsoft.com/office/drawing/2014/main" id="{09F007C8-C89A-C777-EF0C-DFE6D147B9DA}"/>
              </a:ext>
            </a:extLst>
          </p:cNvPr>
          <p:cNvGrpSpPr/>
          <p:nvPr/>
        </p:nvGrpSpPr>
        <p:grpSpPr>
          <a:xfrm>
            <a:off x="6163375" y="4970148"/>
            <a:ext cx="372143" cy="116819"/>
            <a:chOff x="1862023" y="4639736"/>
            <a:chExt cx="372143" cy="116819"/>
          </a:xfrm>
        </p:grpSpPr>
        <p:sp>
          <p:nvSpPr>
            <p:cNvPr id="176" name="Rectangle: Single Corner Snipped 175">
              <a:extLst>
                <a:ext uri="{FF2B5EF4-FFF2-40B4-BE49-F238E27FC236}">
                  <a16:creationId xmlns:a16="http://schemas.microsoft.com/office/drawing/2014/main" id="{8E76EE8B-57F0-0322-90D3-FC93D41E5690}"/>
                </a:ext>
              </a:extLst>
            </p:cNvPr>
            <p:cNvSpPr/>
            <p:nvPr/>
          </p:nvSpPr>
          <p:spPr>
            <a:xfrm flipH="1">
              <a:off x="1862023"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77" name="Rectangle: Single Corner Snipped 176">
              <a:extLst>
                <a:ext uri="{FF2B5EF4-FFF2-40B4-BE49-F238E27FC236}">
                  <a16:creationId xmlns:a16="http://schemas.microsoft.com/office/drawing/2014/main" id="{BB4AB9EB-EE53-3B0D-80C7-2714B4BFBF8D}"/>
                </a:ext>
              </a:extLst>
            </p:cNvPr>
            <p:cNvSpPr/>
            <p:nvPr/>
          </p:nvSpPr>
          <p:spPr>
            <a:xfrm flipH="1">
              <a:off x="1924270"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sp>
          <p:nvSpPr>
            <p:cNvPr id="178" name="Rectangle: Single Corner Snipped 177">
              <a:extLst>
                <a:ext uri="{FF2B5EF4-FFF2-40B4-BE49-F238E27FC236}">
                  <a16:creationId xmlns:a16="http://schemas.microsoft.com/office/drawing/2014/main" id="{2C1A4485-B2F5-0DF4-F902-4E6C7EB420D4}"/>
                </a:ext>
              </a:extLst>
            </p:cNvPr>
            <p:cNvSpPr/>
            <p:nvPr/>
          </p:nvSpPr>
          <p:spPr>
            <a:xfrm flipH="1">
              <a:off x="1986517" y="4639736"/>
              <a:ext cx="247649" cy="116819"/>
            </a:xfrm>
            <a:prstGeom prst="snip1Rect">
              <a:avLst>
                <a:gd name="adj" fmla="val 50000"/>
              </a:avLst>
            </a:prstGeom>
            <a:solidFill>
              <a:sysClr val="window" lastClr="FFFFFF"/>
            </a:solidFill>
            <a:ln w="9525" cap="flat" cmpd="sng" algn="ctr">
              <a:solidFill>
                <a:srgbClr val="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000000"/>
                </a:solidFill>
                <a:effectLst/>
                <a:uLnTx/>
                <a:uFillTx/>
                <a:latin typeface="Calibri" panose="020F0502020204030204"/>
                <a:ea typeface="+mn-ea"/>
                <a:cs typeface="+mn-cs"/>
              </a:endParaRPr>
            </a:p>
          </p:txBody>
        </p:sp>
      </p:grpSp>
      <p:cxnSp>
        <p:nvCxnSpPr>
          <p:cNvPr id="179" name="Conector recto de flecha 20">
            <a:extLst>
              <a:ext uri="{FF2B5EF4-FFF2-40B4-BE49-F238E27FC236}">
                <a16:creationId xmlns:a16="http://schemas.microsoft.com/office/drawing/2014/main" id="{E8F664BA-353C-6A2A-5331-D891EFF73FB5}"/>
              </a:ext>
            </a:extLst>
          </p:cNvPr>
          <p:cNvCxnSpPr>
            <a:cxnSpLocks/>
            <a:stCxn id="168" idx="0"/>
          </p:cNvCxnSpPr>
          <p:nvPr/>
        </p:nvCxnSpPr>
        <p:spPr>
          <a:xfrm flipV="1">
            <a:off x="7331883" y="5083482"/>
            <a:ext cx="0" cy="139763"/>
          </a:xfrm>
          <a:prstGeom prst="straightConnector1">
            <a:avLst/>
          </a:prstGeom>
          <a:noFill/>
          <a:ln w="6350" cap="flat" cmpd="sng" algn="ctr">
            <a:solidFill>
              <a:srgbClr val="000000"/>
            </a:solidFill>
            <a:prstDash val="solid"/>
            <a:miter lim="800000"/>
            <a:headEnd type="none" w="med" len="med"/>
            <a:tailEnd type="triangle" w="med" len="med"/>
          </a:ln>
          <a:effectLst/>
        </p:spPr>
      </p:cxnSp>
      <p:cxnSp>
        <p:nvCxnSpPr>
          <p:cNvPr id="180" name="Conector recto de flecha 20">
            <a:extLst>
              <a:ext uri="{FF2B5EF4-FFF2-40B4-BE49-F238E27FC236}">
                <a16:creationId xmlns:a16="http://schemas.microsoft.com/office/drawing/2014/main" id="{3C1C8BCC-612E-53BD-A225-130117922F4C}"/>
              </a:ext>
            </a:extLst>
          </p:cNvPr>
          <p:cNvCxnSpPr>
            <a:cxnSpLocks/>
            <a:endCxn id="144" idx="3"/>
          </p:cNvCxnSpPr>
          <p:nvPr/>
        </p:nvCxnSpPr>
        <p:spPr>
          <a:xfrm>
            <a:off x="3609179" y="5346619"/>
            <a:ext cx="0" cy="455076"/>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81" name="Conector recto de flecha 20">
            <a:extLst>
              <a:ext uri="{FF2B5EF4-FFF2-40B4-BE49-F238E27FC236}">
                <a16:creationId xmlns:a16="http://schemas.microsoft.com/office/drawing/2014/main" id="{F63ACA5F-243D-F12B-3E91-890D73F4B350}"/>
              </a:ext>
            </a:extLst>
          </p:cNvPr>
          <p:cNvCxnSpPr>
            <a:cxnSpLocks/>
            <a:endCxn id="150" idx="3"/>
          </p:cNvCxnSpPr>
          <p:nvPr/>
        </p:nvCxnSpPr>
        <p:spPr>
          <a:xfrm>
            <a:off x="6163592" y="4882441"/>
            <a:ext cx="779" cy="919254"/>
          </a:xfrm>
          <a:prstGeom prst="straightConnector1">
            <a:avLst/>
          </a:prstGeom>
          <a:noFill/>
          <a:ln w="6350" cap="flat" cmpd="sng" algn="ctr">
            <a:solidFill>
              <a:srgbClr val="000000"/>
            </a:solidFill>
            <a:prstDash val="solid"/>
            <a:miter lim="800000"/>
            <a:headEnd type="none" w="med" len="med"/>
            <a:tailEnd type="none" w="med" len="med"/>
          </a:ln>
          <a:effectLst/>
        </p:spPr>
      </p:cxnSp>
      <p:cxnSp>
        <p:nvCxnSpPr>
          <p:cNvPr id="182" name="Conector recto de flecha 20">
            <a:extLst>
              <a:ext uri="{FF2B5EF4-FFF2-40B4-BE49-F238E27FC236}">
                <a16:creationId xmlns:a16="http://schemas.microsoft.com/office/drawing/2014/main" id="{511CCCDA-7605-36A4-425E-1AD5081A3BA4}"/>
              </a:ext>
            </a:extLst>
          </p:cNvPr>
          <p:cNvCxnSpPr>
            <a:cxnSpLocks/>
          </p:cNvCxnSpPr>
          <p:nvPr/>
        </p:nvCxnSpPr>
        <p:spPr>
          <a:xfrm>
            <a:off x="1346034" y="4408936"/>
            <a:ext cx="3480152" cy="0"/>
          </a:xfrm>
          <a:prstGeom prst="straightConnector1">
            <a:avLst/>
          </a:prstGeom>
          <a:noFill/>
          <a:ln w="6350" cap="flat" cmpd="sng" algn="ctr">
            <a:solidFill>
              <a:srgbClr val="000000"/>
            </a:solidFill>
            <a:prstDash val="solid"/>
            <a:miter lim="800000"/>
            <a:headEnd type="triangle"/>
            <a:tailEnd type="triangle"/>
          </a:ln>
          <a:effectLst/>
        </p:spPr>
      </p:cxnSp>
      <p:cxnSp>
        <p:nvCxnSpPr>
          <p:cNvPr id="183" name="Conector recto de flecha 20">
            <a:extLst>
              <a:ext uri="{FF2B5EF4-FFF2-40B4-BE49-F238E27FC236}">
                <a16:creationId xmlns:a16="http://schemas.microsoft.com/office/drawing/2014/main" id="{6343DDF9-88B0-3F5C-FB3D-D679A2A1D155}"/>
              </a:ext>
            </a:extLst>
          </p:cNvPr>
          <p:cNvCxnSpPr>
            <a:cxnSpLocks/>
          </p:cNvCxnSpPr>
          <p:nvPr/>
        </p:nvCxnSpPr>
        <p:spPr>
          <a:xfrm>
            <a:off x="4830448" y="4352601"/>
            <a:ext cx="0" cy="734939"/>
          </a:xfrm>
          <a:prstGeom prst="straightConnector1">
            <a:avLst/>
          </a:prstGeom>
          <a:noFill/>
          <a:ln w="6350" cap="flat" cmpd="sng" algn="ctr">
            <a:solidFill>
              <a:srgbClr val="000000"/>
            </a:solidFill>
            <a:prstDash val="solid"/>
            <a:miter lim="800000"/>
            <a:headEnd type="none" w="med" len="med"/>
            <a:tailEnd type="none" w="med" len="med"/>
          </a:ln>
          <a:effectLst/>
        </p:spPr>
      </p:cxnSp>
      <p:sp>
        <p:nvSpPr>
          <p:cNvPr id="184" name="TextBox 183">
            <a:extLst>
              <a:ext uri="{FF2B5EF4-FFF2-40B4-BE49-F238E27FC236}">
                <a16:creationId xmlns:a16="http://schemas.microsoft.com/office/drawing/2014/main" id="{A4FDB5A0-FF26-A1DC-96E0-65883F6992FA}"/>
              </a:ext>
            </a:extLst>
          </p:cNvPr>
          <p:cNvSpPr txBox="1"/>
          <p:nvPr/>
        </p:nvSpPr>
        <p:spPr>
          <a:xfrm>
            <a:off x="1928037" y="4138415"/>
            <a:ext cx="1877455"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Inter Access Interval</a:t>
            </a:r>
            <a:endParaRPr lang="en-US" sz="1200" b="1" baseline="-25000" dirty="0">
              <a:solidFill>
                <a:srgbClr val="000000"/>
              </a:solidFill>
              <a:latin typeface="Calibri" panose="020F0502020204030204"/>
              <a:ea typeface="+mn-ea"/>
            </a:endParaRPr>
          </a:p>
        </p:txBody>
      </p:sp>
      <p:cxnSp>
        <p:nvCxnSpPr>
          <p:cNvPr id="185" name="Conector recto de flecha 20">
            <a:extLst>
              <a:ext uri="{FF2B5EF4-FFF2-40B4-BE49-F238E27FC236}">
                <a16:creationId xmlns:a16="http://schemas.microsoft.com/office/drawing/2014/main" id="{88B189DD-526A-2248-F7EF-FB9B042BE268}"/>
              </a:ext>
            </a:extLst>
          </p:cNvPr>
          <p:cNvCxnSpPr>
            <a:cxnSpLocks/>
          </p:cNvCxnSpPr>
          <p:nvPr/>
        </p:nvCxnSpPr>
        <p:spPr>
          <a:xfrm>
            <a:off x="4826449" y="4408640"/>
            <a:ext cx="1692012" cy="0"/>
          </a:xfrm>
          <a:prstGeom prst="straightConnector1">
            <a:avLst/>
          </a:prstGeom>
          <a:noFill/>
          <a:ln w="6350" cap="flat" cmpd="sng" algn="ctr">
            <a:solidFill>
              <a:srgbClr val="000000"/>
            </a:solidFill>
            <a:prstDash val="solid"/>
            <a:miter lim="800000"/>
            <a:headEnd type="triangle"/>
            <a:tailEnd type="triangle"/>
          </a:ln>
          <a:effectLst/>
        </p:spPr>
      </p:cxnSp>
      <p:sp>
        <p:nvSpPr>
          <p:cNvPr id="186" name="TextBox 185">
            <a:extLst>
              <a:ext uri="{FF2B5EF4-FFF2-40B4-BE49-F238E27FC236}">
                <a16:creationId xmlns:a16="http://schemas.microsoft.com/office/drawing/2014/main" id="{556C9279-5F5F-495D-AC53-94A1C20B65DB}"/>
              </a:ext>
            </a:extLst>
          </p:cNvPr>
          <p:cNvSpPr txBox="1"/>
          <p:nvPr/>
        </p:nvSpPr>
        <p:spPr>
          <a:xfrm>
            <a:off x="4742356" y="4111538"/>
            <a:ext cx="19065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BSS1 Inter Access Interval</a:t>
            </a:r>
            <a:endParaRPr lang="en-US" sz="1200" b="1" baseline="-25000" dirty="0">
              <a:solidFill>
                <a:srgbClr val="000000"/>
              </a:solidFill>
              <a:latin typeface="Calibri" panose="020F0502020204030204"/>
              <a:ea typeface="+mn-ea"/>
            </a:endParaRPr>
          </a:p>
        </p:txBody>
      </p:sp>
      <p:cxnSp>
        <p:nvCxnSpPr>
          <p:cNvPr id="187" name="Conector recto de flecha 20">
            <a:extLst>
              <a:ext uri="{FF2B5EF4-FFF2-40B4-BE49-F238E27FC236}">
                <a16:creationId xmlns:a16="http://schemas.microsoft.com/office/drawing/2014/main" id="{2E1EC9D9-95BA-3620-3603-40CF3AADEEEA}"/>
              </a:ext>
            </a:extLst>
          </p:cNvPr>
          <p:cNvCxnSpPr>
            <a:cxnSpLocks/>
          </p:cNvCxnSpPr>
          <p:nvPr/>
        </p:nvCxnSpPr>
        <p:spPr>
          <a:xfrm>
            <a:off x="6524783" y="4408938"/>
            <a:ext cx="1753577" cy="0"/>
          </a:xfrm>
          <a:prstGeom prst="straightConnector1">
            <a:avLst/>
          </a:prstGeom>
          <a:noFill/>
          <a:ln w="6350" cap="flat" cmpd="sng" algn="ctr">
            <a:solidFill>
              <a:srgbClr val="000000"/>
            </a:solidFill>
            <a:prstDash val="solid"/>
            <a:miter lim="800000"/>
            <a:headEnd type="triangle"/>
            <a:tailEnd type="none"/>
          </a:ln>
          <a:effectLst/>
        </p:spPr>
      </p:cxnSp>
      <p:sp>
        <p:nvSpPr>
          <p:cNvPr id="192" name="Left Brace 191">
            <a:extLst>
              <a:ext uri="{FF2B5EF4-FFF2-40B4-BE49-F238E27FC236}">
                <a16:creationId xmlns:a16="http://schemas.microsoft.com/office/drawing/2014/main" id="{49F9891B-9C02-B2EF-C90B-C0B5B2A10DD1}"/>
              </a:ext>
            </a:extLst>
          </p:cNvPr>
          <p:cNvSpPr/>
          <p:nvPr/>
        </p:nvSpPr>
        <p:spPr bwMode="auto">
          <a:xfrm>
            <a:off x="531690" y="4609836"/>
            <a:ext cx="111833" cy="901243"/>
          </a:xfrm>
          <a:prstGeom prst="leftBrac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3" name="TextBox 192">
            <a:extLst>
              <a:ext uri="{FF2B5EF4-FFF2-40B4-BE49-F238E27FC236}">
                <a16:creationId xmlns:a16="http://schemas.microsoft.com/office/drawing/2014/main" id="{1F1106C6-AF73-669C-12AA-CA9F52974FE8}"/>
              </a:ext>
            </a:extLst>
          </p:cNvPr>
          <p:cNvSpPr txBox="1"/>
          <p:nvPr/>
        </p:nvSpPr>
        <p:spPr>
          <a:xfrm rot="16200000">
            <a:off x="38471" y="4916531"/>
            <a:ext cx="785136" cy="276999"/>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200" b="1" dirty="0">
                <a:solidFill>
                  <a:srgbClr val="000000"/>
                </a:solidFill>
                <a:latin typeface="Calibri" panose="020F0502020204030204"/>
                <a:ea typeface="+mn-ea"/>
              </a:rPr>
              <a:t>C-TDMA</a:t>
            </a:r>
            <a:endParaRPr lang="en-US" sz="1200" b="1" baseline="-25000" dirty="0">
              <a:solidFill>
                <a:srgbClr val="000000"/>
              </a:solidFill>
              <a:latin typeface="Calibri" panose="020F0502020204030204"/>
              <a:ea typeface="+mn-ea"/>
            </a:endParaRPr>
          </a:p>
        </p:txBody>
      </p:sp>
      <p:sp>
        <p:nvSpPr>
          <p:cNvPr id="194" name="Oval 193">
            <a:extLst>
              <a:ext uri="{FF2B5EF4-FFF2-40B4-BE49-F238E27FC236}">
                <a16:creationId xmlns:a16="http://schemas.microsoft.com/office/drawing/2014/main" id="{C387BC9A-6464-26F5-83C4-F5A8F895D6E9}"/>
              </a:ext>
            </a:extLst>
          </p:cNvPr>
          <p:cNvSpPr/>
          <p:nvPr/>
        </p:nvSpPr>
        <p:spPr bwMode="auto">
          <a:xfrm>
            <a:off x="2534023" y="5498353"/>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95" name="TextBox 194">
            <a:extLst>
              <a:ext uri="{FF2B5EF4-FFF2-40B4-BE49-F238E27FC236}">
                <a16:creationId xmlns:a16="http://schemas.microsoft.com/office/drawing/2014/main" id="{4BE4CEB0-75C0-9F50-9770-5B52B8AB18E4}"/>
              </a:ext>
            </a:extLst>
          </p:cNvPr>
          <p:cNvSpPr txBox="1"/>
          <p:nvPr/>
        </p:nvSpPr>
        <p:spPr>
          <a:xfrm>
            <a:off x="992095" y="5990886"/>
            <a:ext cx="1679723" cy="261610"/>
          </a:xfrm>
          <a:prstGeom prst="rect">
            <a:avLst/>
          </a:prstGeom>
          <a:noFill/>
        </p:spPr>
        <p:txBody>
          <a:bodyPr wrap="square">
            <a:spAutoFit/>
          </a:bodyPr>
          <a:lstStyle/>
          <a:p>
            <a:pPr algn="ctr" defTabSz="914400" eaLnBrk="1" fontAlgn="auto" hangingPunct="1">
              <a:spcBef>
                <a:spcPts val="0"/>
              </a:spcBef>
              <a:spcAft>
                <a:spcPts val="0"/>
              </a:spcAft>
              <a:buClrTx/>
              <a:buSzTx/>
              <a:buFontTx/>
              <a:buNone/>
            </a:pPr>
            <a:r>
              <a:rPr lang="en-US" sz="1100" b="1" dirty="0">
                <a:solidFill>
                  <a:srgbClr val="000000"/>
                </a:solidFill>
                <a:latin typeface="Calibri" panose="020F0502020204030204"/>
                <a:ea typeface="+mn-ea"/>
              </a:rPr>
              <a:t>Heavily Congested</a:t>
            </a:r>
            <a:endParaRPr lang="en-US" sz="1100" b="1" baseline="-25000" dirty="0">
              <a:solidFill>
                <a:srgbClr val="000000"/>
              </a:solidFill>
              <a:latin typeface="Calibri" panose="020F0502020204030204"/>
              <a:ea typeface="+mn-ea"/>
            </a:endParaRPr>
          </a:p>
        </p:txBody>
      </p:sp>
      <p:cxnSp>
        <p:nvCxnSpPr>
          <p:cNvPr id="203" name="Conector recto de flecha 20">
            <a:extLst>
              <a:ext uri="{FF2B5EF4-FFF2-40B4-BE49-F238E27FC236}">
                <a16:creationId xmlns:a16="http://schemas.microsoft.com/office/drawing/2014/main" id="{41F46BF5-8EC9-DC30-E862-6AF4EB16657B}"/>
              </a:ext>
            </a:extLst>
          </p:cNvPr>
          <p:cNvCxnSpPr>
            <a:cxnSpLocks/>
          </p:cNvCxnSpPr>
          <p:nvPr/>
        </p:nvCxnSpPr>
        <p:spPr>
          <a:xfrm flipV="1">
            <a:off x="2402362" y="6018305"/>
            <a:ext cx="221308" cy="93834"/>
          </a:xfrm>
          <a:prstGeom prst="straightConnector1">
            <a:avLst/>
          </a:prstGeom>
          <a:noFill/>
          <a:ln w="6350" cap="flat" cmpd="sng" algn="ctr">
            <a:solidFill>
              <a:srgbClr val="000000"/>
            </a:solidFill>
            <a:prstDash val="solid"/>
            <a:miter lim="800000"/>
            <a:headEnd type="none" w="med" len="med"/>
            <a:tailEnd type="triangle" w="med" len="med"/>
          </a:ln>
          <a:effectLst/>
        </p:spPr>
      </p:cxnSp>
      <p:sp>
        <p:nvSpPr>
          <p:cNvPr id="204" name="Oval 203">
            <a:extLst>
              <a:ext uri="{FF2B5EF4-FFF2-40B4-BE49-F238E27FC236}">
                <a16:creationId xmlns:a16="http://schemas.microsoft.com/office/drawing/2014/main" id="{B11A08DB-0D10-F17B-72A0-5EF6F4D51755}"/>
              </a:ext>
            </a:extLst>
          </p:cNvPr>
          <p:cNvSpPr/>
          <p:nvPr/>
        </p:nvSpPr>
        <p:spPr bwMode="auto">
          <a:xfrm>
            <a:off x="5050117" y="5510306"/>
            <a:ext cx="1512047" cy="597647"/>
          </a:xfrm>
          <a:prstGeom prst="ellipse">
            <a:avLst/>
          </a:prstGeom>
          <a:noFill/>
          <a:ln w="9525" cap="flat" cmpd="sng" algn="ctr">
            <a:solidFill>
              <a:schemeClr val="dk1"/>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205" name="Conector recto de flecha 20">
            <a:extLst>
              <a:ext uri="{FF2B5EF4-FFF2-40B4-BE49-F238E27FC236}">
                <a16:creationId xmlns:a16="http://schemas.microsoft.com/office/drawing/2014/main" id="{1067633E-4A96-E894-48ED-942BA30D3718}"/>
              </a:ext>
            </a:extLst>
          </p:cNvPr>
          <p:cNvCxnSpPr>
            <a:cxnSpLocks/>
          </p:cNvCxnSpPr>
          <p:nvPr/>
        </p:nvCxnSpPr>
        <p:spPr>
          <a:xfrm flipV="1">
            <a:off x="2408337" y="6060140"/>
            <a:ext cx="2827050" cy="75905"/>
          </a:xfrm>
          <a:prstGeom prst="straightConnector1">
            <a:avLst/>
          </a:prstGeom>
          <a:noFill/>
          <a:ln w="6350" cap="flat" cmpd="sng" algn="ctr">
            <a:solidFill>
              <a:srgbClr val="000000"/>
            </a:solidFill>
            <a:prstDash val="solid"/>
            <a:miter lim="800000"/>
            <a:headEnd type="none" w="med" len="med"/>
            <a:tailEnd type="triangle" w="med" len="med"/>
          </a:ln>
          <a:effectLst/>
        </p:spPr>
      </p:cxnSp>
    </p:spTree>
    <p:extLst>
      <p:ext uri="{BB962C8B-B14F-4D97-AF65-F5344CB8AC3E}">
        <p14:creationId xmlns:p14="http://schemas.microsoft.com/office/powerpoint/2010/main" val="33172895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p:txBody>
          <a:bodyPr/>
          <a:lstStyle/>
          <a:p>
            <a:r>
              <a:rPr lang="en-US" sz="4000" dirty="0"/>
              <a:t>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407054" y="1843422"/>
            <a:ext cx="8323991" cy="4067731"/>
          </a:xfrm>
        </p:spPr>
        <p:txBody>
          <a:bodyPr/>
          <a:lstStyle/>
          <a:p>
            <a:r>
              <a:rPr lang="en-US" sz="3200" dirty="0"/>
              <a:t>We identify two scenarios where the C-TDMA mechanism can be deployed</a:t>
            </a:r>
          </a:p>
          <a:p>
            <a:pPr lvl="1"/>
            <a:r>
              <a:rPr lang="en-US" sz="2800" b="1" dirty="0"/>
              <a:t>OBSS scenario</a:t>
            </a:r>
            <a:r>
              <a:rPr lang="en-US" sz="2800" dirty="0"/>
              <a:t>: coordination between one pair of independent neighboring BSSs sharing the same channel</a:t>
            </a:r>
          </a:p>
          <a:p>
            <a:pPr lvl="1"/>
            <a:r>
              <a:rPr lang="en-US" sz="2800" b="1" dirty="0"/>
              <a:t>Repeater (ESS) scenario</a:t>
            </a:r>
            <a:r>
              <a:rPr lang="en-US" sz="2800" dirty="0"/>
              <a:t>: coordination between two in-home AP devices from the same network (ESS), and sharing the same channel. </a:t>
            </a:r>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515206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p:txBody>
          <a:bodyPr/>
          <a:lstStyle/>
          <a:p>
            <a:r>
              <a:rPr lang="en-US" sz="4000" dirty="0"/>
              <a:t>OBSS 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226033" y="1688683"/>
            <a:ext cx="8520925" cy="4736180"/>
          </a:xfrm>
        </p:spPr>
        <p:txBody>
          <a:bodyPr/>
          <a:lstStyle/>
          <a:p>
            <a:pPr marL="0" indent="0">
              <a:buNone/>
            </a:pPr>
            <a:r>
              <a:rPr lang="en-US" sz="1600" dirty="0"/>
              <a:t>Three OBSS scenarios are proposed, under two different conditions</a:t>
            </a:r>
          </a:p>
          <a:p>
            <a:r>
              <a:rPr lang="en-US" sz="1400" dirty="0"/>
              <a:t>Scenario 1: Balanced OBSS</a:t>
            </a:r>
          </a:p>
          <a:p>
            <a:pPr lvl="1"/>
            <a:r>
              <a:rPr lang="en-US" sz="1100" dirty="0"/>
              <a:t>Four BSSs sharing the same channel, having balanced traffic load and number of associated STAs between the BSSs</a:t>
            </a:r>
          </a:p>
          <a:p>
            <a:pPr lvl="1"/>
            <a:r>
              <a:rPr lang="en-US" sz="1100" dirty="0"/>
              <a:t>Coordination is enabled between BSS1 and BSS2, while BSS3/4 remain as uncoordinated OBSS</a:t>
            </a:r>
          </a:p>
          <a:p>
            <a:r>
              <a:rPr lang="en-US" sz="1400" dirty="0"/>
              <a:t>Scenario 2: Unbalanced OBSS</a:t>
            </a:r>
          </a:p>
          <a:p>
            <a:pPr lvl="1"/>
            <a:r>
              <a:rPr lang="en-US" sz="1100" dirty="0"/>
              <a:t>Two BSSs sharing the same channel, having unbalanced traffic load and number of associated STAs between the two BSSs</a:t>
            </a:r>
          </a:p>
          <a:p>
            <a:pPr lvl="1"/>
            <a:r>
              <a:rPr lang="en-US" sz="1100" dirty="0"/>
              <a:t>Similar network traffic generation and priority classification in both BSSs: Both APs generate TXOPs on commonly assigned ACs, creating opportunities on both sides, having an effective cooperation</a:t>
            </a:r>
          </a:p>
          <a:p>
            <a:r>
              <a:rPr lang="en-US" sz="1400" dirty="0"/>
              <a:t>Scenario 3: Unbalanced OBSS and unequal priority assignment</a:t>
            </a:r>
          </a:p>
          <a:p>
            <a:pPr lvl="1"/>
            <a:r>
              <a:rPr lang="en-US" sz="1100" dirty="0"/>
              <a:t>Three BSSs sharing the same channel</a:t>
            </a:r>
          </a:p>
          <a:p>
            <a:pPr lvl="1"/>
            <a:r>
              <a:rPr lang="en-US" sz="1100" dirty="0"/>
              <a:t>Coordination is possible between BSS1 and BSS2, while BSS3 remains as an OBSS</a:t>
            </a:r>
          </a:p>
          <a:p>
            <a:pPr lvl="1"/>
            <a:r>
              <a:rPr lang="en-US" sz="1100" dirty="0"/>
              <a:t>Unbalanced traffic load and number of associated STAs between BSS1 and BSS2</a:t>
            </a:r>
          </a:p>
          <a:p>
            <a:pPr lvl="1"/>
            <a:r>
              <a:rPr lang="en-US" sz="1100" dirty="0"/>
              <a:t>Different network traffic generation and priority assignment in each BSS: Both APs do not generate TXOPs on commonly assigned ACs, creating fewer cooperation opportunities</a:t>
            </a:r>
          </a:p>
          <a:p>
            <a:r>
              <a:rPr lang="en-US" sz="1400" dirty="0"/>
              <a:t>Data frames PHY/MAC link configuration for associated STAs</a:t>
            </a:r>
          </a:p>
          <a:p>
            <a:pPr lvl="1"/>
            <a:r>
              <a:rPr lang="en-US" sz="1100" dirty="0"/>
              <a:t>SU 80 MHz/1SS/MCS:11 for creating overloading situation</a:t>
            </a:r>
          </a:p>
          <a:p>
            <a:r>
              <a:rPr lang="en-US" sz="1400" dirty="0"/>
              <a:t>OBSS STAs are in [PD,ED] range</a:t>
            </a:r>
          </a:p>
          <a:p>
            <a:pPr lvl="1"/>
            <a:r>
              <a:rPr lang="en-US" sz="1100" dirty="0"/>
              <a:t>BSS STAs are in ED range</a:t>
            </a:r>
          </a:p>
          <a:p>
            <a:endParaRPr lang="en-US" sz="1400" dirty="0"/>
          </a:p>
          <a:p>
            <a:pPr lvl="1"/>
            <a:endParaRPr lang="en-US" sz="1200" dirty="0"/>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4003407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ED97C-321E-28D0-50D4-ABE39C8B4098}"/>
            </a:ext>
          </a:extLst>
        </p:cNvPr>
        <p:cNvGrpSpPr/>
        <p:nvPr/>
      </p:nvGrpSpPr>
      <p:grpSpPr>
        <a:xfrm>
          <a:off x="0" y="0"/>
          <a:ext cx="0" cy="0"/>
          <a:chOff x="0" y="0"/>
          <a:chExt cx="0" cy="0"/>
        </a:xfrm>
      </p:grpSpPr>
      <p:pic>
        <p:nvPicPr>
          <p:cNvPr id="7" name="Picture 6">
            <a:extLst>
              <a:ext uri="{FF2B5EF4-FFF2-40B4-BE49-F238E27FC236}">
                <a16:creationId xmlns:a16="http://schemas.microsoft.com/office/drawing/2014/main" id="{A1DF81A5-36B2-9441-FD97-A46148DA151C}"/>
              </a:ext>
            </a:extLst>
          </p:cNvPr>
          <p:cNvPicPr>
            <a:picLocks noChangeAspect="1"/>
          </p:cNvPicPr>
          <p:nvPr/>
        </p:nvPicPr>
        <p:blipFill>
          <a:blip r:embed="rId3"/>
          <a:stretch>
            <a:fillRect/>
          </a:stretch>
        </p:blipFill>
        <p:spPr>
          <a:xfrm>
            <a:off x="568372" y="4090255"/>
            <a:ext cx="7779170" cy="2277663"/>
          </a:xfrm>
          <a:prstGeom prst="rect">
            <a:avLst/>
          </a:prstGeom>
        </p:spPr>
      </p:pic>
      <p:sp>
        <p:nvSpPr>
          <p:cNvPr id="2" name="Title 1">
            <a:extLst>
              <a:ext uri="{FF2B5EF4-FFF2-40B4-BE49-F238E27FC236}">
                <a16:creationId xmlns:a16="http://schemas.microsoft.com/office/drawing/2014/main" id="{8E7923DC-5362-F84A-E6FC-857BB625F80B}"/>
              </a:ext>
            </a:extLst>
          </p:cNvPr>
          <p:cNvSpPr>
            <a:spLocks noGrp="1"/>
          </p:cNvSpPr>
          <p:nvPr>
            <p:ph type="title"/>
          </p:nvPr>
        </p:nvSpPr>
        <p:spPr>
          <a:xfrm>
            <a:off x="685800" y="527050"/>
            <a:ext cx="7770813" cy="1065213"/>
          </a:xfrm>
        </p:spPr>
        <p:txBody>
          <a:bodyPr/>
          <a:lstStyle/>
          <a:p>
            <a:r>
              <a:rPr lang="en-US" sz="4000" dirty="0"/>
              <a:t>Repeater Simulation Setup</a:t>
            </a:r>
            <a:endParaRPr lang="en-US" dirty="0"/>
          </a:p>
        </p:txBody>
      </p:sp>
      <p:sp>
        <p:nvSpPr>
          <p:cNvPr id="3" name="Content Placeholder 2">
            <a:extLst>
              <a:ext uri="{FF2B5EF4-FFF2-40B4-BE49-F238E27FC236}">
                <a16:creationId xmlns:a16="http://schemas.microsoft.com/office/drawing/2014/main" id="{5ADB85B2-F848-8EF3-D0E4-AB034CD6CAED}"/>
              </a:ext>
            </a:extLst>
          </p:cNvPr>
          <p:cNvSpPr>
            <a:spLocks noGrp="1"/>
          </p:cNvSpPr>
          <p:nvPr>
            <p:ph idx="1"/>
          </p:nvPr>
        </p:nvSpPr>
        <p:spPr>
          <a:xfrm>
            <a:off x="241006" y="1549677"/>
            <a:ext cx="8520990" cy="2504163"/>
          </a:xfrm>
        </p:spPr>
        <p:txBody>
          <a:bodyPr/>
          <a:lstStyle/>
          <a:p>
            <a:r>
              <a:rPr lang="en-US" sz="1400" dirty="0"/>
              <a:t>ESS is composed of a Gateway (GW) and Repeater (R) devices, connected through a wireless backhaul</a:t>
            </a:r>
          </a:p>
          <a:p>
            <a:r>
              <a:rPr lang="en-US" sz="1400" dirty="0"/>
              <a:t>The Repeater is composed of a non-AP STA and AP devices, internally bridged and using the same radio </a:t>
            </a:r>
          </a:p>
          <a:p>
            <a:r>
              <a:rPr lang="en-US" sz="1400" dirty="0"/>
              <a:t>The Repeater has 5 associated STAs, creating an unbalanced situation between GW and R</a:t>
            </a:r>
          </a:p>
          <a:p>
            <a:r>
              <a:rPr lang="en-US" sz="1400" dirty="0"/>
              <a:t>OBSS STAs are in [PD, ED] range, and BSS STAs are in ED range</a:t>
            </a:r>
          </a:p>
          <a:p>
            <a:pPr lvl="1"/>
            <a:r>
              <a:rPr lang="en-US" sz="1000" dirty="0"/>
              <a:t>Gateway and Repeater are in ED range</a:t>
            </a:r>
          </a:p>
          <a:p>
            <a:r>
              <a:rPr lang="en-US" sz="1400" dirty="0"/>
              <a:t>Two possible coordination scenarios: uncoordinated and GW/R coordinated (both do C-TDMA)</a:t>
            </a:r>
          </a:p>
          <a:p>
            <a:r>
              <a:rPr lang="en-US" sz="1400" dirty="0"/>
              <a:t>PHY/MAC configuration for Data frames</a:t>
            </a:r>
          </a:p>
          <a:p>
            <a:pPr lvl="1"/>
            <a:r>
              <a:rPr lang="en-US" sz="1200" dirty="0"/>
              <a:t>SU 80 MHz/1SS/MCS:11 for creating overloading situation</a:t>
            </a:r>
          </a:p>
        </p:txBody>
      </p:sp>
      <p:sp>
        <p:nvSpPr>
          <p:cNvPr id="4" name="Slide Number Placeholder 3">
            <a:extLst>
              <a:ext uri="{FF2B5EF4-FFF2-40B4-BE49-F238E27FC236}">
                <a16:creationId xmlns:a16="http://schemas.microsoft.com/office/drawing/2014/main" id="{A744C230-9E04-E0E1-7DF1-D68D1361B79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B97032CD-81CB-6AE7-1A99-AD2489E55F5A}"/>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4405171E-9F3A-C46D-EF4B-1257A6766EF6}"/>
              </a:ext>
            </a:extLst>
          </p:cNvPr>
          <p:cNvSpPr>
            <a:spLocks noGrp="1"/>
          </p:cNvSpPr>
          <p:nvPr>
            <p:ph type="dt" idx="15"/>
          </p:nvPr>
        </p:nvSpPr>
        <p:spPr/>
        <p:txBody>
          <a:bodyPr/>
          <a:lstStyle/>
          <a:p>
            <a:r>
              <a:rPr lang="en-US" dirty="0"/>
              <a:t>September 2024</a:t>
            </a:r>
            <a:endParaRPr lang="en-GB" dirty="0"/>
          </a:p>
        </p:txBody>
      </p:sp>
      <p:sp>
        <p:nvSpPr>
          <p:cNvPr id="109" name="Rectangle 106">
            <a:extLst>
              <a:ext uri="{FF2B5EF4-FFF2-40B4-BE49-F238E27FC236}">
                <a16:creationId xmlns:a16="http://schemas.microsoft.com/office/drawing/2014/main" id="{406795DA-05DE-7EF6-86F1-231444959647}"/>
              </a:ext>
            </a:extLst>
          </p:cNvPr>
          <p:cNvSpPr>
            <a:spLocks noChangeArrowheads="1"/>
          </p:cNvSpPr>
          <p:nvPr/>
        </p:nvSpPr>
        <p:spPr bwMode="auto">
          <a:xfrm>
            <a:off x="1379792" y="5688076"/>
            <a:ext cx="528638"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a:ln>
                  <a:noFill/>
                </a:ln>
                <a:solidFill>
                  <a:srgbClr val="000000"/>
                </a:solidFill>
                <a:effectLst/>
                <a:latin typeface="Calibri" panose="020F0502020204030204" pitchFamily="34" charset="0"/>
              </a:rPr>
              <a:t>GW</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0" name="Rectangle 107">
            <a:extLst>
              <a:ext uri="{FF2B5EF4-FFF2-40B4-BE49-F238E27FC236}">
                <a16:creationId xmlns:a16="http://schemas.microsoft.com/office/drawing/2014/main" id="{F2657C7C-F313-E9AF-B555-D18151D1791C}"/>
              </a:ext>
            </a:extLst>
          </p:cNvPr>
          <p:cNvSpPr>
            <a:spLocks noChangeArrowheads="1"/>
          </p:cNvSpPr>
          <p:nvPr/>
        </p:nvSpPr>
        <p:spPr bwMode="auto">
          <a:xfrm>
            <a:off x="5073905" y="5688076"/>
            <a:ext cx="279400" cy="37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900" b="1" i="0" u="none" strike="noStrike" cap="none" normalizeH="0" baseline="0">
                <a:ln>
                  <a:noFill/>
                </a:ln>
                <a:solidFill>
                  <a:srgbClr val="000000"/>
                </a:solidFill>
                <a:effectLst/>
                <a:latin typeface="Calibri" panose="020F0502020204030204" pitchFamily="34" charset="0"/>
              </a:rPr>
              <a:t>R</a:t>
            </a: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111" name="Freeform 108">
            <a:extLst>
              <a:ext uri="{FF2B5EF4-FFF2-40B4-BE49-F238E27FC236}">
                <a16:creationId xmlns:a16="http://schemas.microsoft.com/office/drawing/2014/main" id="{0D86D709-D856-3005-91D8-EEEB14C63B1C}"/>
              </a:ext>
            </a:extLst>
          </p:cNvPr>
          <p:cNvSpPr>
            <a:spLocks noEditPoints="1"/>
          </p:cNvSpPr>
          <p:nvPr/>
        </p:nvSpPr>
        <p:spPr bwMode="auto">
          <a:xfrm>
            <a:off x="1792542" y="5832539"/>
            <a:ext cx="2798763" cy="23813"/>
          </a:xfrm>
          <a:custGeom>
            <a:avLst/>
            <a:gdLst>
              <a:gd name="T0" fmla="*/ 57 w 1763"/>
              <a:gd name="T1" fmla="*/ 0 h 15"/>
              <a:gd name="T2" fmla="*/ 0 w 1763"/>
              <a:gd name="T3" fmla="*/ 15 h 15"/>
              <a:gd name="T4" fmla="*/ 100 w 1763"/>
              <a:gd name="T5" fmla="*/ 0 h 15"/>
              <a:gd name="T6" fmla="*/ 158 w 1763"/>
              <a:gd name="T7" fmla="*/ 15 h 15"/>
              <a:gd name="T8" fmla="*/ 100 w 1763"/>
              <a:gd name="T9" fmla="*/ 0 h 15"/>
              <a:gd name="T10" fmla="*/ 258 w 1763"/>
              <a:gd name="T11" fmla="*/ 0 h 15"/>
              <a:gd name="T12" fmla="*/ 201 w 1763"/>
              <a:gd name="T13" fmla="*/ 15 h 15"/>
              <a:gd name="T14" fmla="*/ 301 w 1763"/>
              <a:gd name="T15" fmla="*/ 0 h 15"/>
              <a:gd name="T16" fmla="*/ 358 w 1763"/>
              <a:gd name="T17" fmla="*/ 15 h 15"/>
              <a:gd name="T18" fmla="*/ 301 w 1763"/>
              <a:gd name="T19" fmla="*/ 0 h 15"/>
              <a:gd name="T20" fmla="*/ 459 w 1763"/>
              <a:gd name="T21" fmla="*/ 0 h 15"/>
              <a:gd name="T22" fmla="*/ 401 w 1763"/>
              <a:gd name="T23" fmla="*/ 15 h 15"/>
              <a:gd name="T24" fmla="*/ 502 w 1763"/>
              <a:gd name="T25" fmla="*/ 0 h 15"/>
              <a:gd name="T26" fmla="*/ 559 w 1763"/>
              <a:gd name="T27" fmla="*/ 15 h 15"/>
              <a:gd name="T28" fmla="*/ 502 w 1763"/>
              <a:gd name="T29" fmla="*/ 0 h 15"/>
              <a:gd name="T30" fmla="*/ 659 w 1763"/>
              <a:gd name="T31" fmla="*/ 0 h 15"/>
              <a:gd name="T32" fmla="*/ 602 w 1763"/>
              <a:gd name="T33" fmla="*/ 15 h 15"/>
              <a:gd name="T34" fmla="*/ 702 w 1763"/>
              <a:gd name="T35" fmla="*/ 0 h 15"/>
              <a:gd name="T36" fmla="*/ 760 w 1763"/>
              <a:gd name="T37" fmla="*/ 15 h 15"/>
              <a:gd name="T38" fmla="*/ 702 w 1763"/>
              <a:gd name="T39" fmla="*/ 0 h 15"/>
              <a:gd name="T40" fmla="*/ 860 w 1763"/>
              <a:gd name="T41" fmla="*/ 0 h 15"/>
              <a:gd name="T42" fmla="*/ 803 w 1763"/>
              <a:gd name="T43" fmla="*/ 15 h 15"/>
              <a:gd name="T44" fmla="*/ 903 w 1763"/>
              <a:gd name="T45" fmla="*/ 0 h 15"/>
              <a:gd name="T46" fmla="*/ 960 w 1763"/>
              <a:gd name="T47" fmla="*/ 15 h 15"/>
              <a:gd name="T48" fmla="*/ 903 w 1763"/>
              <a:gd name="T49" fmla="*/ 0 h 15"/>
              <a:gd name="T50" fmla="*/ 1061 w 1763"/>
              <a:gd name="T51" fmla="*/ 0 h 15"/>
              <a:gd name="T52" fmla="*/ 1003 w 1763"/>
              <a:gd name="T53" fmla="*/ 15 h 15"/>
              <a:gd name="T54" fmla="*/ 1104 w 1763"/>
              <a:gd name="T55" fmla="*/ 0 h 15"/>
              <a:gd name="T56" fmla="*/ 1161 w 1763"/>
              <a:gd name="T57" fmla="*/ 15 h 15"/>
              <a:gd name="T58" fmla="*/ 1104 w 1763"/>
              <a:gd name="T59" fmla="*/ 0 h 15"/>
              <a:gd name="T60" fmla="*/ 1262 w 1763"/>
              <a:gd name="T61" fmla="*/ 0 h 15"/>
              <a:gd name="T62" fmla="*/ 1204 w 1763"/>
              <a:gd name="T63" fmla="*/ 15 h 15"/>
              <a:gd name="T64" fmla="*/ 1305 w 1763"/>
              <a:gd name="T65" fmla="*/ 0 h 15"/>
              <a:gd name="T66" fmla="*/ 1362 w 1763"/>
              <a:gd name="T67" fmla="*/ 15 h 15"/>
              <a:gd name="T68" fmla="*/ 1305 w 1763"/>
              <a:gd name="T69" fmla="*/ 0 h 15"/>
              <a:gd name="T70" fmla="*/ 1462 w 1763"/>
              <a:gd name="T71" fmla="*/ 0 h 15"/>
              <a:gd name="T72" fmla="*/ 1405 w 1763"/>
              <a:gd name="T73" fmla="*/ 15 h 15"/>
              <a:gd name="T74" fmla="*/ 1505 w 1763"/>
              <a:gd name="T75" fmla="*/ 0 h 15"/>
              <a:gd name="T76" fmla="*/ 1563 w 1763"/>
              <a:gd name="T77" fmla="*/ 15 h 15"/>
              <a:gd name="T78" fmla="*/ 1505 w 1763"/>
              <a:gd name="T79" fmla="*/ 0 h 15"/>
              <a:gd name="T80" fmla="*/ 1663 w 1763"/>
              <a:gd name="T81" fmla="*/ 0 h 15"/>
              <a:gd name="T82" fmla="*/ 1606 w 1763"/>
              <a:gd name="T83" fmla="*/ 15 h 15"/>
              <a:gd name="T84" fmla="*/ 1706 w 1763"/>
              <a:gd name="T85" fmla="*/ 0 h 15"/>
              <a:gd name="T86" fmla="*/ 1763 w 1763"/>
              <a:gd name="T87" fmla="*/ 15 h 15"/>
              <a:gd name="T88" fmla="*/ 1706 w 1763"/>
              <a:gd name="T89" fmla="*/ 0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1763" h="15">
                <a:moveTo>
                  <a:pt x="0" y="0"/>
                </a:moveTo>
                <a:lnTo>
                  <a:pt x="57" y="0"/>
                </a:lnTo>
                <a:lnTo>
                  <a:pt x="57" y="15"/>
                </a:lnTo>
                <a:lnTo>
                  <a:pt x="0" y="15"/>
                </a:lnTo>
                <a:lnTo>
                  <a:pt x="0" y="0"/>
                </a:lnTo>
                <a:close/>
                <a:moveTo>
                  <a:pt x="100" y="0"/>
                </a:moveTo>
                <a:lnTo>
                  <a:pt x="158" y="0"/>
                </a:lnTo>
                <a:lnTo>
                  <a:pt x="158" y="15"/>
                </a:lnTo>
                <a:lnTo>
                  <a:pt x="100" y="15"/>
                </a:lnTo>
                <a:lnTo>
                  <a:pt x="100" y="0"/>
                </a:lnTo>
                <a:close/>
                <a:moveTo>
                  <a:pt x="201" y="0"/>
                </a:moveTo>
                <a:lnTo>
                  <a:pt x="258" y="0"/>
                </a:lnTo>
                <a:lnTo>
                  <a:pt x="258" y="15"/>
                </a:lnTo>
                <a:lnTo>
                  <a:pt x="201" y="15"/>
                </a:lnTo>
                <a:lnTo>
                  <a:pt x="201" y="0"/>
                </a:lnTo>
                <a:close/>
                <a:moveTo>
                  <a:pt x="301" y="0"/>
                </a:moveTo>
                <a:lnTo>
                  <a:pt x="358" y="0"/>
                </a:lnTo>
                <a:lnTo>
                  <a:pt x="358" y="15"/>
                </a:lnTo>
                <a:lnTo>
                  <a:pt x="301" y="15"/>
                </a:lnTo>
                <a:lnTo>
                  <a:pt x="301" y="0"/>
                </a:lnTo>
                <a:close/>
                <a:moveTo>
                  <a:pt x="401" y="0"/>
                </a:moveTo>
                <a:lnTo>
                  <a:pt x="459" y="0"/>
                </a:lnTo>
                <a:lnTo>
                  <a:pt x="459" y="15"/>
                </a:lnTo>
                <a:lnTo>
                  <a:pt x="401" y="15"/>
                </a:lnTo>
                <a:lnTo>
                  <a:pt x="401" y="0"/>
                </a:lnTo>
                <a:close/>
                <a:moveTo>
                  <a:pt x="502" y="0"/>
                </a:moveTo>
                <a:lnTo>
                  <a:pt x="559" y="0"/>
                </a:lnTo>
                <a:lnTo>
                  <a:pt x="559" y="15"/>
                </a:lnTo>
                <a:lnTo>
                  <a:pt x="502" y="15"/>
                </a:lnTo>
                <a:lnTo>
                  <a:pt x="502" y="0"/>
                </a:lnTo>
                <a:close/>
                <a:moveTo>
                  <a:pt x="602" y="0"/>
                </a:moveTo>
                <a:lnTo>
                  <a:pt x="659" y="0"/>
                </a:lnTo>
                <a:lnTo>
                  <a:pt x="659" y="15"/>
                </a:lnTo>
                <a:lnTo>
                  <a:pt x="602" y="15"/>
                </a:lnTo>
                <a:lnTo>
                  <a:pt x="602" y="0"/>
                </a:lnTo>
                <a:close/>
                <a:moveTo>
                  <a:pt x="702" y="0"/>
                </a:moveTo>
                <a:lnTo>
                  <a:pt x="760" y="0"/>
                </a:lnTo>
                <a:lnTo>
                  <a:pt x="760" y="15"/>
                </a:lnTo>
                <a:lnTo>
                  <a:pt x="702" y="15"/>
                </a:lnTo>
                <a:lnTo>
                  <a:pt x="702" y="0"/>
                </a:lnTo>
                <a:close/>
                <a:moveTo>
                  <a:pt x="803" y="0"/>
                </a:moveTo>
                <a:lnTo>
                  <a:pt x="860" y="0"/>
                </a:lnTo>
                <a:lnTo>
                  <a:pt x="860" y="15"/>
                </a:lnTo>
                <a:lnTo>
                  <a:pt x="803" y="15"/>
                </a:lnTo>
                <a:lnTo>
                  <a:pt x="803" y="0"/>
                </a:lnTo>
                <a:close/>
                <a:moveTo>
                  <a:pt x="903" y="0"/>
                </a:moveTo>
                <a:lnTo>
                  <a:pt x="960" y="0"/>
                </a:lnTo>
                <a:lnTo>
                  <a:pt x="960" y="15"/>
                </a:lnTo>
                <a:lnTo>
                  <a:pt x="903" y="15"/>
                </a:lnTo>
                <a:lnTo>
                  <a:pt x="903" y="0"/>
                </a:lnTo>
                <a:close/>
                <a:moveTo>
                  <a:pt x="1003" y="0"/>
                </a:moveTo>
                <a:lnTo>
                  <a:pt x="1061" y="0"/>
                </a:lnTo>
                <a:lnTo>
                  <a:pt x="1061" y="15"/>
                </a:lnTo>
                <a:lnTo>
                  <a:pt x="1003" y="15"/>
                </a:lnTo>
                <a:lnTo>
                  <a:pt x="1003" y="0"/>
                </a:lnTo>
                <a:close/>
                <a:moveTo>
                  <a:pt x="1104" y="0"/>
                </a:moveTo>
                <a:lnTo>
                  <a:pt x="1161" y="0"/>
                </a:lnTo>
                <a:lnTo>
                  <a:pt x="1161" y="15"/>
                </a:lnTo>
                <a:lnTo>
                  <a:pt x="1104" y="15"/>
                </a:lnTo>
                <a:lnTo>
                  <a:pt x="1104" y="0"/>
                </a:lnTo>
                <a:close/>
                <a:moveTo>
                  <a:pt x="1204" y="0"/>
                </a:moveTo>
                <a:lnTo>
                  <a:pt x="1262" y="0"/>
                </a:lnTo>
                <a:lnTo>
                  <a:pt x="1262" y="15"/>
                </a:lnTo>
                <a:lnTo>
                  <a:pt x="1204" y="15"/>
                </a:lnTo>
                <a:lnTo>
                  <a:pt x="1204" y="0"/>
                </a:lnTo>
                <a:close/>
                <a:moveTo>
                  <a:pt x="1305" y="0"/>
                </a:moveTo>
                <a:lnTo>
                  <a:pt x="1362" y="0"/>
                </a:lnTo>
                <a:lnTo>
                  <a:pt x="1362" y="15"/>
                </a:lnTo>
                <a:lnTo>
                  <a:pt x="1305" y="15"/>
                </a:lnTo>
                <a:lnTo>
                  <a:pt x="1305" y="0"/>
                </a:lnTo>
                <a:close/>
                <a:moveTo>
                  <a:pt x="1405" y="0"/>
                </a:moveTo>
                <a:lnTo>
                  <a:pt x="1462" y="0"/>
                </a:lnTo>
                <a:lnTo>
                  <a:pt x="1462" y="15"/>
                </a:lnTo>
                <a:lnTo>
                  <a:pt x="1405" y="15"/>
                </a:lnTo>
                <a:lnTo>
                  <a:pt x="1405" y="0"/>
                </a:lnTo>
                <a:close/>
                <a:moveTo>
                  <a:pt x="1505" y="0"/>
                </a:moveTo>
                <a:lnTo>
                  <a:pt x="1563" y="0"/>
                </a:lnTo>
                <a:lnTo>
                  <a:pt x="1563" y="15"/>
                </a:lnTo>
                <a:lnTo>
                  <a:pt x="1505" y="15"/>
                </a:lnTo>
                <a:lnTo>
                  <a:pt x="1505" y="0"/>
                </a:lnTo>
                <a:close/>
                <a:moveTo>
                  <a:pt x="1606" y="0"/>
                </a:moveTo>
                <a:lnTo>
                  <a:pt x="1663" y="0"/>
                </a:lnTo>
                <a:lnTo>
                  <a:pt x="1663" y="15"/>
                </a:lnTo>
                <a:lnTo>
                  <a:pt x="1606" y="15"/>
                </a:lnTo>
                <a:lnTo>
                  <a:pt x="1606" y="0"/>
                </a:lnTo>
                <a:close/>
                <a:moveTo>
                  <a:pt x="1706" y="0"/>
                </a:moveTo>
                <a:lnTo>
                  <a:pt x="1763" y="0"/>
                </a:lnTo>
                <a:lnTo>
                  <a:pt x="1763" y="15"/>
                </a:lnTo>
                <a:lnTo>
                  <a:pt x="1706" y="15"/>
                </a:lnTo>
                <a:lnTo>
                  <a:pt x="1706" y="0"/>
                </a:lnTo>
                <a:close/>
              </a:path>
            </a:pathLst>
          </a:custGeom>
          <a:solidFill>
            <a:srgbClr val="0070C0"/>
          </a:solidFill>
          <a:ln w="0" cap="flat">
            <a:solidFill>
              <a:srgbClr val="0070C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12" name="Rectangle 109">
            <a:extLst>
              <a:ext uri="{FF2B5EF4-FFF2-40B4-BE49-F238E27FC236}">
                <a16:creationId xmlns:a16="http://schemas.microsoft.com/office/drawing/2014/main" id="{DC45D09F-342A-F3F6-4987-03F4F18A7285}"/>
              </a:ext>
            </a:extLst>
          </p:cNvPr>
          <p:cNvSpPr>
            <a:spLocks noChangeArrowheads="1"/>
          </p:cNvSpPr>
          <p:nvPr/>
        </p:nvSpPr>
        <p:spPr bwMode="auto">
          <a:xfrm>
            <a:off x="2861819" y="5623751"/>
            <a:ext cx="12144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anose="020B0604020202020204" pitchFamily="34" charset="0"/>
              </a:defRPr>
            </a:lvl1pPr>
            <a:lvl2pPr marL="457200">
              <a:defRPr>
                <a:solidFill>
                  <a:schemeClr val="tx1"/>
                </a:solidFill>
                <a:latin typeface="Arial" panose="020B0604020202020204" pitchFamily="34" charset="0"/>
              </a:defRPr>
            </a:lvl2pPr>
            <a:lvl3pPr marL="914400">
              <a:defRPr>
                <a:solidFill>
                  <a:schemeClr val="tx1"/>
                </a:solidFill>
                <a:latin typeface="Arial" panose="020B0604020202020204" pitchFamily="34" charset="0"/>
              </a:defRPr>
            </a:lvl3pPr>
            <a:lvl4pPr marL="1371600">
              <a:defRPr>
                <a:solidFill>
                  <a:schemeClr val="tx1"/>
                </a:solidFill>
                <a:latin typeface="Arial" panose="020B0604020202020204" pitchFamily="34" charset="0"/>
              </a:defRPr>
            </a:lvl4pPr>
            <a:lvl5pPr marL="182880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802.11 Backhaul</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23560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E86FF0-5978-57E4-80A2-2A8F1610611A}"/>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A3C88EFB-2AEC-18A2-D231-F896D419E7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C2D91B1-854B-9238-ACF9-FD8EC69AAA39}"/>
              </a:ext>
            </a:extLst>
          </p:cNvPr>
          <p:cNvSpPr>
            <a:spLocks noGrp="1"/>
          </p:cNvSpPr>
          <p:nvPr>
            <p:ph type="ftr" idx="14"/>
          </p:nvPr>
        </p:nvSpPr>
        <p:spPr/>
        <p:txBody>
          <a:bodyPr/>
          <a:lstStyle/>
          <a:p>
            <a:r>
              <a:rPr lang="en-GB" dirty="0"/>
              <a:t>Inaki Val, MaxLinear</a:t>
            </a:r>
          </a:p>
        </p:txBody>
      </p:sp>
      <p:sp>
        <p:nvSpPr>
          <p:cNvPr id="6" name="Date Placeholder 5">
            <a:extLst>
              <a:ext uri="{FF2B5EF4-FFF2-40B4-BE49-F238E27FC236}">
                <a16:creationId xmlns:a16="http://schemas.microsoft.com/office/drawing/2014/main" id="{32053624-AE6F-C86A-2E69-F31B9D600126}"/>
              </a:ext>
            </a:extLst>
          </p:cNvPr>
          <p:cNvSpPr>
            <a:spLocks noGrp="1"/>
          </p:cNvSpPr>
          <p:nvPr>
            <p:ph type="dt" idx="15"/>
          </p:nvPr>
        </p:nvSpPr>
        <p:spPr/>
        <p:txBody>
          <a:bodyPr/>
          <a:lstStyle/>
          <a:p>
            <a:r>
              <a:rPr lang="en-US" dirty="0"/>
              <a:t>September 2024</a:t>
            </a:r>
            <a:endParaRPr lang="en-GB" dirty="0"/>
          </a:p>
        </p:txBody>
      </p:sp>
      <p:sp>
        <p:nvSpPr>
          <p:cNvPr id="27" name="Content Placeholder 2">
            <a:extLst>
              <a:ext uri="{FF2B5EF4-FFF2-40B4-BE49-F238E27FC236}">
                <a16:creationId xmlns:a16="http://schemas.microsoft.com/office/drawing/2014/main" id="{E7DEC1D6-DA98-A586-28FE-C0321BE89D5C}"/>
              </a:ext>
            </a:extLst>
          </p:cNvPr>
          <p:cNvSpPr txBox="1">
            <a:spLocks/>
          </p:cNvSpPr>
          <p:nvPr/>
        </p:nvSpPr>
        <p:spPr bwMode="auto">
          <a:xfrm>
            <a:off x="143218" y="1714487"/>
            <a:ext cx="8736376" cy="44880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Arial" panose="020B0604020202020204" pitchFamily="34" charset="0"/>
              <a:buChar char="•"/>
              <a:defRPr sz="2400" b="1">
                <a:solidFill>
                  <a:srgbClr val="000000"/>
                </a:solidFill>
                <a:latin typeface="+mn-lt"/>
                <a:ea typeface="+mn-ea"/>
                <a:cs typeface="+mn-cs"/>
              </a:defRPr>
            </a:lvl1pPr>
            <a:lvl2pPr marL="800100" indent="-342900" algn="l" defTabSz="449263" rtl="0" eaLnBrk="1" fontAlgn="base" hangingPunct="1">
              <a:spcBef>
                <a:spcPts val="500"/>
              </a:spcBef>
              <a:spcAft>
                <a:spcPct val="0"/>
              </a:spcAft>
              <a:buClr>
                <a:srgbClr val="000000"/>
              </a:buClr>
              <a:buSzPct val="100000"/>
              <a:buFont typeface="Arial" panose="020B0604020202020204" pitchFamily="34" charset="0"/>
              <a:buChar char="•"/>
              <a:defRPr sz="2000">
                <a:solidFill>
                  <a:srgbClr val="000000"/>
                </a:solidFill>
                <a:latin typeface="+mn-lt"/>
                <a:ea typeface="+mn-ea"/>
              </a:defRPr>
            </a:lvl2pPr>
            <a:lvl3pPr marL="1200150" indent="-285750" algn="l" defTabSz="449263" rtl="0" eaLnBrk="1" fontAlgn="base" hangingPunct="1">
              <a:spcBef>
                <a:spcPts val="450"/>
              </a:spcBef>
              <a:spcAft>
                <a:spcPct val="0"/>
              </a:spcAft>
              <a:buClr>
                <a:srgbClr val="000000"/>
              </a:buClr>
              <a:buSzPct val="100000"/>
              <a:buFont typeface="Arial" panose="020B0604020202020204" pitchFamily="34" charset="0"/>
              <a:buChar char="•"/>
              <a:defRPr>
                <a:solidFill>
                  <a:srgbClr val="000000"/>
                </a:solidFill>
                <a:latin typeface="+mn-lt"/>
                <a:ea typeface="+mn-ea"/>
              </a:defRPr>
            </a:lvl3pPr>
            <a:lvl4pPr marL="16573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4pPr>
            <a:lvl5pPr marL="2114550" indent="-285750" algn="l" defTabSz="449263" rtl="0" eaLnBrk="1" fontAlgn="base" hangingPunct="1">
              <a:spcBef>
                <a:spcPts val="400"/>
              </a:spcBef>
              <a:spcAft>
                <a:spcPct val="0"/>
              </a:spcAft>
              <a:buClr>
                <a:srgbClr val="000000"/>
              </a:buClr>
              <a:buSzPct val="100000"/>
              <a:buFont typeface="Arial" panose="020B0604020202020204" pitchFamily="34" charset="0"/>
              <a:buChar char="•"/>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2400" kern="0" dirty="0">
                <a:solidFill>
                  <a:schemeClr val="tx1"/>
                </a:solidFill>
              </a:rPr>
              <a:t>From four BSSs [3], two BSSs that may be coordinated (C-TDMA)</a:t>
            </a:r>
          </a:p>
          <a:p>
            <a:r>
              <a:rPr lang="en-US" kern="0" dirty="0">
                <a:solidFill>
                  <a:schemeClr val="tx1"/>
                </a:solidFill>
              </a:rPr>
              <a:t>Each BSS has the following data services:</a:t>
            </a:r>
          </a:p>
          <a:p>
            <a:pPr lvl="1"/>
            <a:r>
              <a:rPr lang="en-US" kern="0" dirty="0">
                <a:solidFill>
                  <a:schemeClr val="tx1"/>
                </a:solidFill>
              </a:rPr>
              <a:t>STA1 Service: Video conference (DL/UL 3 Mbps, 250B length) [UDP, </a:t>
            </a:r>
            <a:r>
              <a:rPr lang="en-US" sz="1800" kern="0" dirty="0">
                <a:solidFill>
                  <a:schemeClr val="tx1"/>
                </a:solidFill>
              </a:rPr>
              <a:t>VI_AC]</a:t>
            </a:r>
          </a:p>
          <a:p>
            <a:pPr lvl="1"/>
            <a:r>
              <a:rPr lang="en-US" sz="1800" kern="0" dirty="0">
                <a:solidFill>
                  <a:schemeClr val="tx1"/>
                </a:solidFill>
              </a:rPr>
              <a:t>STA2 Service: Video streaming 4K UHD H264 (DL 32 Mbps, 1500B length) [closed-loop TCP, VI_AC]</a:t>
            </a:r>
          </a:p>
          <a:p>
            <a:pPr lvl="1"/>
            <a:r>
              <a:rPr lang="en-US" sz="1800" kern="0" dirty="0">
                <a:solidFill>
                  <a:schemeClr val="tx1"/>
                </a:solidFill>
              </a:rPr>
              <a:t>STA3 Service: Gaming (DL/UL 140kbps, Periodicity 7 </a:t>
            </a:r>
            <a:r>
              <a:rPr lang="en-US" sz="1800" kern="0" dirty="0" err="1">
                <a:solidFill>
                  <a:schemeClr val="tx1"/>
                </a:solidFill>
              </a:rPr>
              <a:t>ms</a:t>
            </a:r>
            <a:r>
              <a:rPr lang="en-US" sz="1800" kern="0" dirty="0">
                <a:solidFill>
                  <a:schemeClr val="tx1"/>
                </a:solidFill>
              </a:rPr>
              <a:t>, 110B length) [UDP, VO_AC] </a:t>
            </a:r>
          </a:p>
          <a:p>
            <a:pPr lvl="1"/>
            <a:r>
              <a:rPr lang="en-US" sz="1800" kern="0" dirty="0">
                <a:solidFill>
                  <a:schemeClr val="tx1"/>
                </a:solidFill>
              </a:rPr>
              <a:t>STA4 Service: Cloud file sync (DL/UL 10 Mbps, 1500B length) [closed-loop TCP, BE_AC]</a:t>
            </a:r>
          </a:p>
          <a:p>
            <a:pPr lvl="1"/>
            <a:r>
              <a:rPr lang="en-US" sz="1800" kern="0" dirty="0">
                <a:solidFill>
                  <a:schemeClr val="tx1"/>
                </a:solidFill>
              </a:rPr>
              <a:t>STA5 Service: Camera (UL 2 Mbps, 1450B length) [UDP, VI_AC]</a:t>
            </a:r>
            <a:endParaRPr lang="en-US" kern="0" dirty="0">
              <a:solidFill>
                <a:schemeClr val="tx1"/>
              </a:solidFill>
            </a:endParaRPr>
          </a:p>
        </p:txBody>
      </p:sp>
      <p:sp>
        <p:nvSpPr>
          <p:cNvPr id="8" name="Title 1">
            <a:extLst>
              <a:ext uri="{FF2B5EF4-FFF2-40B4-BE49-F238E27FC236}">
                <a16:creationId xmlns:a16="http://schemas.microsoft.com/office/drawing/2014/main" id="{8ED1FA08-2525-CE8A-6C4D-AE717DAAE8D1}"/>
              </a:ext>
            </a:extLst>
          </p:cNvPr>
          <p:cNvSpPr>
            <a:spLocks noGrp="1"/>
          </p:cNvSpPr>
          <p:nvPr>
            <p:ph type="title"/>
          </p:nvPr>
        </p:nvSpPr>
        <p:spPr>
          <a:xfrm>
            <a:off x="685800" y="685800"/>
            <a:ext cx="7892716" cy="1065213"/>
          </a:xfrm>
        </p:spPr>
        <p:txBody>
          <a:bodyPr/>
          <a:lstStyle/>
          <a:p>
            <a:r>
              <a:rPr lang="en-US" dirty="0"/>
              <a:t>Traffic Generation (OBSS Case): Scenario 1</a:t>
            </a:r>
            <a:endParaRPr lang="en-US" sz="2400" dirty="0"/>
          </a:p>
        </p:txBody>
      </p:sp>
    </p:spTree>
    <p:extLst>
      <p:ext uri="{BB962C8B-B14F-4D97-AF65-F5344CB8AC3E}">
        <p14:creationId xmlns:p14="http://schemas.microsoft.com/office/powerpoint/2010/main" val="295978913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634264116B43240A5CD3124B4EAB676" ma:contentTypeVersion="15" ma:contentTypeDescription="Create a new document." ma:contentTypeScope="" ma:versionID="c99f239e82952af76d60d93569713f36">
  <xsd:schema xmlns:xsd="http://www.w3.org/2001/XMLSchema" xmlns:xs="http://www.w3.org/2001/XMLSchema" xmlns:p="http://schemas.microsoft.com/office/2006/metadata/properties" xmlns:ns3="8b390700-fe7f-4397-bba0-2fb4f6bafcae" xmlns:ns4="5e00163f-2a11-4c57-a8d4-8f44c9488464" targetNamespace="http://schemas.microsoft.com/office/2006/metadata/properties" ma:root="true" ma:fieldsID="ecddb3d8d817ba12efd8761179b74ce0" ns3:_="" ns4:_="">
    <xsd:import namespace="8b390700-fe7f-4397-bba0-2fb4f6bafcae"/>
    <xsd:import namespace="5e00163f-2a11-4c57-a8d4-8f44c9488464"/>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OCR"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b390700-fe7f-4397-bba0-2fb4f6bafc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Location" ma:index="16" nillable="true" ma:displayName="Location" ma:internalName="MediaServiceLocatio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00163f-2a11-4c57-a8d4-8f44c948846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8b390700-fe7f-4397-bba0-2fb4f6bafcae"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3BAB17A-B4F6-402D-B663-8060ED114DB1}">
  <ds:schemaRefs>
    <ds:schemaRef ds:uri="5e00163f-2a11-4c57-a8d4-8f44c9488464"/>
    <ds:schemaRef ds:uri="8b390700-fe7f-4397-bba0-2fb4f6bafcae"/>
    <ds:schemaRef ds:uri="http://schemas.microsoft.com/office/2006/metadata/contentType"/>
    <ds:schemaRef ds:uri="http://schemas.microsoft.com/office/2006/metadata/properties/metaAttributes"/>
    <ds:schemaRef ds:uri="http://www.w3.org/2000/xmlns/"/>
    <ds:schemaRef ds:uri="http://www.w3.org/2001/XMLSchema"/>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CF809F-5108-46B1-8854-EFCCC7C100CB}">
  <ds:schemaRefs>
    <ds:schemaRef ds:uri="8b390700-fe7f-4397-bba0-2fb4f6bafcae"/>
    <ds:schemaRef ds:uri="http://schemas.microsoft.com/office/2006/metadata/properties"/>
    <ds:schemaRef ds:uri="http://www.w3.org/2000/xmlns/"/>
    <ds:schemaRef ds:uri="http://www.w3.org/2001/XMLSchema-instance"/>
    <ds:schemaRef ds:uri="http://schemas.microsoft.com/office/infopath/2007/PartnerControls"/>
  </ds:schemaRefs>
</ds:datastoreItem>
</file>

<file path=customXml/itemProps3.xml><?xml version="1.0" encoding="utf-8"?>
<ds:datastoreItem xmlns:ds="http://schemas.openxmlformats.org/officeDocument/2006/customXml" ds:itemID="{CF07E47C-205A-452F-8555-E77020DE0176}">
  <ds:schemaRefs>
    <ds:schemaRef ds:uri="http://schemas.microsoft.com/sharepoint/v3/contenttype/forms"/>
  </ds:schemaRefs>
</ds:datastoreItem>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Template>
  <TotalTime>90361</TotalTime>
  <Words>3749</Words>
  <Application>Microsoft Office PowerPoint</Application>
  <PresentationFormat>On-screen Show (4:3)</PresentationFormat>
  <Paragraphs>446</Paragraphs>
  <Slides>27</Slides>
  <Notes>26</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Arial Unicode MS</vt:lpstr>
      <vt:lpstr>Calibri</vt:lpstr>
      <vt:lpstr>Times New Roman</vt:lpstr>
      <vt:lpstr>Wingdings</vt:lpstr>
      <vt:lpstr>Office Theme</vt:lpstr>
      <vt:lpstr>Document</vt:lpstr>
      <vt:lpstr>Coordinated TDMA analysis for time-sensitive traffic - Follow Up</vt:lpstr>
      <vt:lpstr>Goals</vt:lpstr>
      <vt:lpstr>Introduction and Motivation</vt:lpstr>
      <vt:lpstr>C-TDMA: Recap</vt:lpstr>
      <vt:lpstr>C-TDMA: Latency Reduction</vt:lpstr>
      <vt:lpstr>Simulation Setup</vt:lpstr>
      <vt:lpstr>OBSS Simulation Setup</vt:lpstr>
      <vt:lpstr>Repeater Simulation Setup</vt:lpstr>
      <vt:lpstr>Traffic Generation (OBSS Case): Scenario 1</vt:lpstr>
      <vt:lpstr>Traffic Generation (OBSS Case): Scenario 2</vt:lpstr>
      <vt:lpstr>Traffic Generation (OBSS Case): Scenario 3</vt:lpstr>
      <vt:lpstr>Traffic Generation (Repeater Case)</vt:lpstr>
      <vt:lpstr>C-TDMA Strategies (1/2)</vt:lpstr>
      <vt:lpstr>C-TDMA Strategies (2/2)</vt:lpstr>
      <vt:lpstr>OBSS Scenario 1 - Balanced OBSS (1/2)</vt:lpstr>
      <vt:lpstr>OBSS Scenario 1 - Balanced OBSS (2/2)</vt:lpstr>
      <vt:lpstr>OBSS Scenario 2 - Unbalanced OBSS (1/2)</vt:lpstr>
      <vt:lpstr>OBSS Scenario 2 - Unbalanced OBSS (2/2)</vt:lpstr>
      <vt:lpstr>OBSS Scenario 3 - Unequal Priority (1/2)</vt:lpstr>
      <vt:lpstr>OBSS Scenario 3 - Unequal Priority (2/2)</vt:lpstr>
      <vt:lpstr>Summary (OBSS)</vt:lpstr>
      <vt:lpstr>Repeater/Mesh Simulation Results</vt:lpstr>
      <vt:lpstr>Repeater/Mesh – Gaming/Video Conference Results</vt:lpstr>
      <vt:lpstr>Repeater/Mesh – Video Streaming Results</vt:lpstr>
      <vt:lpstr>Summary (Repeater/Mesh)</vt:lpstr>
      <vt:lpstr>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802.11-22/xxxxr0</dc:title>
  <dc:creator>Sigurd Schelstraete</dc:creator>
  <cp:lastModifiedBy>Iñaki Val Beitia</cp:lastModifiedBy>
  <cp:revision>21</cp:revision>
  <cp:lastPrinted>1601-01-01T00:00:00Z</cp:lastPrinted>
  <dcterms:created xsi:type="dcterms:W3CDTF">2022-11-07T19:40:06Z</dcterms:created>
  <dcterms:modified xsi:type="dcterms:W3CDTF">2024-10-30T13:05:00Z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0x010100A634264116B43240A5CD3124B4EAB676</vt:lpwstr>
  </property>
</Properties>
</file>