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9CC38-F5DB-4490-9E75-0E772E84B2C9}" v="2" dt="2024-11-14T09:12:44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106" d="100"/>
          <a:sy n="106" d="100"/>
        </p:scale>
        <p:origin x="96" y="2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3149CC38-F5DB-4490-9E75-0E772E84B2C9}"/>
    <pc:docChg chg="undo custSel modSld modMainMaster">
      <pc:chgData name="Xiaofei Wang" userId="6e1836d3-2ed9-4ae5-8700-9029b71c19c7" providerId="ADAL" clId="{3149CC38-F5DB-4490-9E75-0E772E84B2C9}" dt="2024-11-14T09:17:54.492" v="159" actId="20577"/>
      <pc:docMkLst>
        <pc:docMk/>
      </pc:docMkLst>
      <pc:sldChg chg="modSp mod">
        <pc:chgData name="Xiaofei Wang" userId="6e1836d3-2ed9-4ae5-8700-9029b71c19c7" providerId="ADAL" clId="{3149CC38-F5DB-4490-9E75-0E772E84B2C9}" dt="2024-11-14T09:17:54.492" v="159" actId="20577"/>
        <pc:sldMkLst>
          <pc:docMk/>
          <pc:sldMk cId="0" sldId="288"/>
        </pc:sldMkLst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3149CC38-F5DB-4490-9E75-0E772E84B2C9}" dt="2024-11-14T09:17:54.492" v="15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3149CC38-F5DB-4490-9E75-0E772E84B2C9}" dt="2024-11-14T09:12:54.096" v="7" actId="20577"/>
        <pc:sldMkLst>
          <pc:docMk/>
          <pc:sldMk cId="0" sldId="290"/>
        </pc:sldMkLst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3149CC38-F5DB-4490-9E75-0E772E84B2C9}" dt="2024-11-14T09:12:54.096" v="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3149CC38-F5DB-4490-9E75-0E772E84B2C9}" dt="2024-11-14T09:12:10.241" v="0"/>
        <pc:sldMkLst>
          <pc:docMk/>
          <pc:sldMk cId="0" sldId="332"/>
        </pc:sldMkLst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3149CC38-F5DB-4490-9E75-0E772E84B2C9}" dt="2024-11-14T09:17:42.033" v="150" actId="20577"/>
        <pc:sldMkLst>
          <pc:docMk/>
          <pc:sldMk cId="1216778654" sldId="524"/>
        </pc:sldMkLst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3149CC38-F5DB-4490-9E75-0E772E84B2C9}" dt="2024-11-14T09:17:42.033" v="150" actId="20577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3149CC38-F5DB-4490-9E75-0E772E84B2C9}" dt="2024-11-14T09:12:44.840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3149CC38-F5DB-4490-9E75-0E772E84B2C9}" dt="2024-11-14T09:12:10.241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3149CC38-F5DB-4490-9E75-0E772E84B2C9}" dt="2024-11-14T09:12:44.840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3149CC38-F5DB-4490-9E75-0E772E84B2C9}" dt="2024-11-14T09:12:10.241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Xiaofei Wang" userId="6e1836d3-2ed9-4ae5-8700-9029b71c19c7" providerId="ADAL" clId="{4DED6F52-3B53-4298-84A6-8E2FED9538E9}"/>
    <pc:docChg chg="undo custSel modSld">
      <pc:chgData name="Xiaofei Wang" userId="6e1836d3-2ed9-4ae5-8700-9029b71c19c7" providerId="ADAL" clId="{4DED6F52-3B53-4298-84A6-8E2FED9538E9}" dt="2024-03-14T03:22:16.735" v="98" actId="255"/>
      <pc:docMkLst>
        <pc:docMk/>
      </pc:docMkLst>
      <pc:sldChg chg="modSp mod">
        <pc:chgData name="Xiaofei Wang" userId="6e1836d3-2ed9-4ae5-8700-9029b71c19c7" providerId="ADAL" clId="{4DED6F52-3B53-4298-84A6-8E2FED9538E9}" dt="2024-03-14T03:22:16.735" v="98" actId="255"/>
        <pc:sldMkLst>
          <pc:docMk/>
          <pc:sldMk cId="1216778654" sldId="524"/>
        </pc:sldMkLst>
        <pc:spChg chg="mod">
          <ac:chgData name="Xiaofei Wang" userId="6e1836d3-2ed9-4ae5-8700-9029b71c19c7" providerId="ADAL" clId="{4DED6F52-3B53-4298-84A6-8E2FED9538E9}" dt="2024-03-14T03:22:16.735" v="98" actId="255"/>
          <ac:spMkLst>
            <pc:docMk/>
            <pc:sldMk cId="1216778654" sldId="524"/>
            <ac:spMk id="5126" creationId="{00000000-0000-0000-0000-000000000000}"/>
          </ac:spMkLst>
        </pc:spChg>
      </pc:sldChg>
    </pc:docChg>
  </pc:docChgLst>
  <pc:docChgLst>
    <pc:chgData name="Xiaofei Wang" userId="6e1836d3-2ed9-4ae5-8700-9029b71c19c7" providerId="ADAL" clId="{C8A4BDFB-F50E-43EF-A6E8-1F5C66F4549F}"/>
    <pc:docChg chg="custSel addSld modSld modMainMaster">
      <pc:chgData name="Xiaofei Wang" userId="6e1836d3-2ed9-4ae5-8700-9029b71c19c7" providerId="ADAL" clId="{C8A4BDFB-F50E-43EF-A6E8-1F5C66F4549F}" dt="2024-05-15T06:47:25.747" v="664" actId="20577"/>
      <pc:docMkLst>
        <pc:docMk/>
      </pc:docMkLst>
      <pc:sldChg chg="modSp add mod">
        <pc:chgData name="Xiaofei Wang" userId="6e1836d3-2ed9-4ae5-8700-9029b71c19c7" providerId="ADAL" clId="{C8A4BDFB-F50E-43EF-A6E8-1F5C66F4549F}" dt="2024-05-15T06:47:25.747" v="664" actId="20577"/>
        <pc:sldMkLst>
          <pc:docMk/>
          <pc:sldMk cId="0" sldId="288"/>
        </pc:sldMkLst>
        <pc:spChg chg="mod">
          <ac:chgData name="Xiaofei Wang" userId="6e1836d3-2ed9-4ae5-8700-9029b71c19c7" providerId="ADAL" clId="{C8A4BDFB-F50E-43EF-A6E8-1F5C66F4549F}" dt="2024-05-15T06:43:56.854" v="416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C8A4BDFB-F50E-43EF-A6E8-1F5C66F4549F}" dt="2024-05-15T06:47:22.394" v="66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C8A4BDFB-F50E-43EF-A6E8-1F5C66F4549F}" dt="2024-05-15T06:47:25.747" v="664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C8A4BDFB-F50E-43EF-A6E8-1F5C66F4549F}" dt="2024-05-01T16:37:18.958" v="50" actId="20577"/>
        <pc:sldMkLst>
          <pc:docMk/>
          <pc:sldMk cId="0" sldId="290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C8A4BDFB-F50E-43EF-A6E8-1F5C66F4549F}" dt="2024-05-01T16:37:18.958" v="5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C8A4BDFB-F50E-43EF-A6E8-1F5C66F4549F}" dt="2024-05-01T16:36:45.662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C8A4BDFB-F50E-43EF-A6E8-1F5C66F4549F}" dt="2024-05-01T16:37:11.692" v="48" actId="20577"/>
        <pc:sldMkLst>
          <pc:docMk/>
          <pc:sldMk cId="0" sldId="332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C8A4BDFB-F50E-43EF-A6E8-1F5C66F4549F}" dt="2024-05-01T16:37:11.692" v="48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C8A4BDFB-F50E-43EF-A6E8-1F5C66F4549F}" dt="2024-05-15T06:42:20.597" v="410" actId="108"/>
        <pc:sldMkLst>
          <pc:docMk/>
          <pc:sldMk cId="1216778654" sldId="524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C8A4BDFB-F50E-43EF-A6E8-1F5C66F4549F}" dt="2024-05-15T06:42:20.597" v="410" actId="108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C8A4BDFB-F50E-43EF-A6E8-1F5C66F4549F}" dt="2024-05-01T16:36:38.433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C8A4BDFB-F50E-43EF-A6E8-1F5C66F4549F}" dt="2024-05-01T16:36:38.433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Xiaofei Wang" userId="6e1836d3-2ed9-4ae5-8700-9029b71c19c7" providerId="ADAL" clId="{ADFFC2C0-03C5-4FE2-8CE8-00EBBB556652}"/>
    <pc:docChg chg="modSld modMainMaster">
      <pc:chgData name="Xiaofei Wang" userId="6e1836d3-2ed9-4ae5-8700-9029b71c19c7" providerId="ADAL" clId="{ADFFC2C0-03C5-4FE2-8CE8-00EBBB556652}" dt="2024-07-18T01:06:32.074" v="153" actId="20577"/>
      <pc:docMkLst>
        <pc:docMk/>
      </pc:docMkLst>
      <pc:sldChg chg="modSp mod">
        <pc:chgData name="Xiaofei Wang" userId="6e1836d3-2ed9-4ae5-8700-9029b71c19c7" providerId="ADAL" clId="{ADFFC2C0-03C5-4FE2-8CE8-00EBBB556652}" dt="2024-07-18T01:04:29.880" v="131"/>
        <pc:sldMkLst>
          <pc:docMk/>
          <pc:sldMk cId="0" sldId="288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ADFFC2C0-03C5-4FE2-8CE8-00EBBB556652}" dt="2024-07-05T14:01:29.060" v="13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ADFFC2C0-03C5-4FE2-8CE8-00EBBB556652}" dt="2024-07-18T01:04:36.422" v="135" actId="20577"/>
        <pc:sldMkLst>
          <pc:docMk/>
          <pc:sldMk cId="0" sldId="290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ADFFC2C0-03C5-4FE2-8CE8-00EBBB556652}" dt="2024-07-18T01:04:36.422" v="13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ADFFC2C0-03C5-4FE2-8CE8-00EBBB556652}" dt="2024-07-18T01:04:29.880" v="131"/>
        <pc:sldMkLst>
          <pc:docMk/>
          <pc:sldMk cId="0" sldId="332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ADFFC2C0-03C5-4FE2-8CE8-00EBBB556652}" dt="2024-07-05T13:54:39.405" v="6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ADFFC2C0-03C5-4FE2-8CE8-00EBBB556652}" dt="2024-07-18T01:06:32.074" v="153" actId="20577"/>
        <pc:sldMkLst>
          <pc:docMk/>
          <pc:sldMk cId="1216778654" sldId="524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ADFFC2C0-03C5-4FE2-8CE8-00EBBB556652}" dt="2024-07-18T01:06:32.074" v="153" actId="20577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ADFFC2C0-03C5-4FE2-8CE8-00EBBB556652}" dt="2024-07-18T01:05:39.001" v="136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ADFFC2C0-03C5-4FE2-8CE8-00EBBB556652}" dt="2024-07-18T01:05:39.001" v="136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802.11-24/1649r0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2024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November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November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 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11-24/1648r0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11-24/765r2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Two technical presentations</a:t>
            </a:r>
          </a:p>
          <a:p>
            <a:pPr marL="685800" lvl="2" indent="-342900">
              <a:lnSpc>
                <a:spcPct val="90000"/>
              </a:lnSpc>
            </a:pPr>
            <a:endParaRPr lang="en-US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minutes of AIML SC for July 2024 Plenary: 11-24/1325r0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the AIML SC 1</a:t>
            </a:r>
            <a:r>
              <a:rPr lang="en-US" sz="2000" baseline="30000" dirty="0"/>
              <a:t>st</a:t>
            </a:r>
            <a:r>
              <a:rPr lang="en-US" sz="2000" dirty="0"/>
              <a:t> Technical Report Draft Outline 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kern="0" dirty="0"/>
              <a:t>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 results, exploration and feasibility for existing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AIML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Technical report drafts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</a:t>
            </a:r>
            <a:r>
              <a:rPr lang="en-US"/>
              <a:t>for January 2025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6527</TotalTime>
  <Words>180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November 2024 AIML SC Closing Report</vt:lpstr>
      <vt:lpstr>Abstract</vt:lpstr>
      <vt:lpstr>Work Completed</vt:lpstr>
      <vt:lpstr>Plans for January 2025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214</cp:revision>
  <cp:lastPrinted>1998-02-10T13:28:06Z</cp:lastPrinted>
  <dcterms:created xsi:type="dcterms:W3CDTF">2007-05-21T21:00:37Z</dcterms:created>
  <dcterms:modified xsi:type="dcterms:W3CDTF">2024-11-14T09:17:59Z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</Properties>
</file>