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332" r:id="rId3"/>
    <p:sldId id="524" r:id="rId4"/>
    <p:sldId id="288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9CC38-F5DB-4490-9E75-0E772E84B2C9}" v="2" dt="2024-11-14T09:12:44.8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106" d="100"/>
          <a:sy n="106" d="100"/>
        </p:scale>
        <p:origin x="96" y="2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3149CC38-F5DB-4490-9E75-0E772E84B2C9}"/>
    <pc:docChg chg="undo custSel modSld modMainMaster">
      <pc:chgData name="Xiaofei Wang" userId="6e1836d3-2ed9-4ae5-8700-9029b71c19c7" providerId="ADAL" clId="{3149CC38-F5DB-4490-9E75-0E772E84B2C9}" dt="2024-11-14T09:17:54.492" v="159" actId="20577"/>
      <pc:docMkLst>
        <pc:docMk/>
      </pc:docMkLst>
      <pc:sldChg chg="modSp mod">
        <pc:chgData name="Xiaofei Wang" userId="6e1836d3-2ed9-4ae5-8700-9029b71c19c7" providerId="ADAL" clId="{3149CC38-F5DB-4490-9E75-0E772E84B2C9}" dt="2024-11-14T09:17:54.492" v="159" actId="20577"/>
        <pc:sldMkLst>
          <pc:docMk/>
          <pc:sldMk cId="0" sldId="288"/>
        </pc:sldMkLst>
        <pc:spChg chg="mod">
          <ac:chgData name="Xiaofei Wang" userId="6e1836d3-2ed9-4ae5-8700-9029b71c19c7" providerId="ADAL" clId="{3149CC38-F5DB-4490-9E75-0E772E84B2C9}" dt="2024-11-14T09:12:10.241" v="0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3149CC38-F5DB-4490-9E75-0E772E84B2C9}" dt="2024-11-14T09:17:54.492" v="15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3149CC38-F5DB-4490-9E75-0E772E84B2C9}" dt="2024-11-14T09:12:54.096" v="7" actId="20577"/>
        <pc:sldMkLst>
          <pc:docMk/>
          <pc:sldMk cId="0" sldId="290"/>
        </pc:sldMkLst>
        <pc:spChg chg="mod">
          <ac:chgData name="Xiaofei Wang" userId="6e1836d3-2ed9-4ae5-8700-9029b71c19c7" providerId="ADAL" clId="{3149CC38-F5DB-4490-9E75-0E772E84B2C9}" dt="2024-11-14T09:12:10.241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3149CC38-F5DB-4490-9E75-0E772E84B2C9}" dt="2024-11-14T09:12:10.241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3149CC38-F5DB-4490-9E75-0E772E84B2C9}" dt="2024-11-14T09:12:54.096" v="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">
        <pc:chgData name="Xiaofei Wang" userId="6e1836d3-2ed9-4ae5-8700-9029b71c19c7" providerId="ADAL" clId="{3149CC38-F5DB-4490-9E75-0E772E84B2C9}" dt="2024-11-14T09:12:10.241" v="0"/>
        <pc:sldMkLst>
          <pc:docMk/>
          <pc:sldMk cId="0" sldId="332"/>
        </pc:sldMkLst>
        <pc:spChg chg="mod">
          <ac:chgData name="Xiaofei Wang" userId="6e1836d3-2ed9-4ae5-8700-9029b71c19c7" providerId="ADAL" clId="{3149CC38-F5DB-4490-9E75-0E772E84B2C9}" dt="2024-11-14T09:12:10.241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3149CC38-F5DB-4490-9E75-0E772E84B2C9}" dt="2024-11-14T09:12:10.241" v="0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3149CC38-F5DB-4490-9E75-0E772E84B2C9}" dt="2024-11-14T09:17:42.033" v="150" actId="20577"/>
        <pc:sldMkLst>
          <pc:docMk/>
          <pc:sldMk cId="1216778654" sldId="524"/>
        </pc:sldMkLst>
        <pc:spChg chg="mod">
          <ac:chgData name="Xiaofei Wang" userId="6e1836d3-2ed9-4ae5-8700-9029b71c19c7" providerId="ADAL" clId="{3149CC38-F5DB-4490-9E75-0E772E84B2C9}" dt="2024-11-14T09:12:10.241" v="0"/>
          <ac:spMkLst>
            <pc:docMk/>
            <pc:sldMk cId="1216778654" sldId="524"/>
            <ac:spMk id="2" creationId="{92B43621-837E-8D47-9CDC-89DF0A853A44}"/>
          </ac:spMkLst>
        </pc:spChg>
        <pc:spChg chg="mod">
          <ac:chgData name="Xiaofei Wang" userId="6e1836d3-2ed9-4ae5-8700-9029b71c19c7" providerId="ADAL" clId="{3149CC38-F5DB-4490-9E75-0E772E84B2C9}" dt="2024-11-14T09:17:42.033" v="150" actId="20577"/>
          <ac:spMkLst>
            <pc:docMk/>
            <pc:sldMk cId="1216778654" sldId="524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3149CC38-F5DB-4490-9E75-0E772E84B2C9}" dt="2024-11-14T09:12:44.840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3149CC38-F5DB-4490-9E75-0E772E84B2C9}" dt="2024-11-14T09:12:10.241" v="0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3149CC38-F5DB-4490-9E75-0E772E84B2C9}" dt="2024-11-14T09:12:44.840" v="1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3149CC38-F5DB-4490-9E75-0E772E84B2C9}" dt="2024-11-14T09:12:10.241" v="0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3149CC38-F5DB-4490-9E75-0E772E84B2C9}" dt="2024-11-14T09:12:10.241" v="0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3149CC38-F5DB-4490-9E75-0E772E84B2C9}" dt="2024-11-14T09:12:10.241" v="0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3149CC38-F5DB-4490-9E75-0E772E84B2C9}" dt="2024-11-14T09:12:10.241" v="0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3149CC38-F5DB-4490-9E75-0E772E84B2C9}" dt="2024-11-14T09:12:10.241" v="0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3149CC38-F5DB-4490-9E75-0E772E84B2C9}" dt="2024-11-14T09:12:10.241" v="0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3149CC38-F5DB-4490-9E75-0E772E84B2C9}" dt="2024-11-14T09:12:10.241" v="0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3149CC38-F5DB-4490-9E75-0E772E84B2C9}" dt="2024-11-14T09:12:10.241" v="0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3149CC38-F5DB-4490-9E75-0E772E84B2C9}" dt="2024-11-14T09:12:10.241" v="0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3149CC38-F5DB-4490-9E75-0E772E84B2C9}" dt="2024-11-14T09:12:10.241" v="0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3149CC38-F5DB-4490-9E75-0E772E84B2C9}" dt="2024-11-14T09:12:10.241" v="0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3149CC38-F5DB-4490-9E75-0E772E84B2C9}" dt="2024-11-14T09:12:10.241" v="0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  <pc:docChgLst>
    <pc:chgData name="Xiaofei Wang" userId="6e1836d3-2ed9-4ae5-8700-9029b71c19c7" providerId="ADAL" clId="{4DED6F52-3B53-4298-84A6-8E2FED9538E9}"/>
    <pc:docChg chg="undo custSel modSld">
      <pc:chgData name="Xiaofei Wang" userId="6e1836d3-2ed9-4ae5-8700-9029b71c19c7" providerId="ADAL" clId="{4DED6F52-3B53-4298-84A6-8E2FED9538E9}" dt="2024-03-14T03:22:16.735" v="98" actId="255"/>
      <pc:docMkLst>
        <pc:docMk/>
      </pc:docMkLst>
      <pc:sldChg chg="modSp mod">
        <pc:chgData name="Xiaofei Wang" userId="6e1836d3-2ed9-4ae5-8700-9029b71c19c7" providerId="ADAL" clId="{4DED6F52-3B53-4298-84A6-8E2FED9538E9}" dt="2024-03-14T03:22:16.735" v="98" actId="255"/>
        <pc:sldMkLst>
          <pc:docMk/>
          <pc:sldMk cId="1216778654" sldId="524"/>
        </pc:sldMkLst>
        <pc:spChg chg="mod">
          <ac:chgData name="Xiaofei Wang" userId="6e1836d3-2ed9-4ae5-8700-9029b71c19c7" providerId="ADAL" clId="{4DED6F52-3B53-4298-84A6-8E2FED9538E9}" dt="2024-03-14T03:22:16.735" v="98" actId="255"/>
          <ac:spMkLst>
            <pc:docMk/>
            <pc:sldMk cId="1216778654" sldId="524"/>
            <ac:spMk id="5126" creationId="{00000000-0000-0000-0000-000000000000}"/>
          </ac:spMkLst>
        </pc:spChg>
      </pc:sldChg>
    </pc:docChg>
  </pc:docChgLst>
  <pc:docChgLst>
    <pc:chgData name="Xiaofei Wang" userId="6e1836d3-2ed9-4ae5-8700-9029b71c19c7" providerId="ADAL" clId="{C8A4BDFB-F50E-43EF-A6E8-1F5C66F4549F}"/>
    <pc:docChg chg="custSel addSld modSld modMainMaster">
      <pc:chgData name="Xiaofei Wang" userId="6e1836d3-2ed9-4ae5-8700-9029b71c19c7" providerId="ADAL" clId="{C8A4BDFB-F50E-43EF-A6E8-1F5C66F4549F}" dt="2024-05-15T06:47:25.747" v="664" actId="20577"/>
      <pc:docMkLst>
        <pc:docMk/>
      </pc:docMkLst>
      <pc:sldChg chg="modSp add mod">
        <pc:chgData name="Xiaofei Wang" userId="6e1836d3-2ed9-4ae5-8700-9029b71c19c7" providerId="ADAL" clId="{C8A4BDFB-F50E-43EF-A6E8-1F5C66F4549F}" dt="2024-05-15T06:47:25.747" v="664" actId="20577"/>
        <pc:sldMkLst>
          <pc:docMk/>
          <pc:sldMk cId="0" sldId="288"/>
        </pc:sldMkLst>
        <pc:spChg chg="mod">
          <ac:chgData name="Xiaofei Wang" userId="6e1836d3-2ed9-4ae5-8700-9029b71c19c7" providerId="ADAL" clId="{C8A4BDFB-F50E-43EF-A6E8-1F5C66F4549F}" dt="2024-05-15T06:43:56.854" v="416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C8A4BDFB-F50E-43EF-A6E8-1F5C66F4549F}" dt="2024-05-15T06:47:22.394" v="663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Xiaofei Wang" userId="6e1836d3-2ed9-4ae5-8700-9029b71c19c7" providerId="ADAL" clId="{C8A4BDFB-F50E-43EF-A6E8-1F5C66F4549F}" dt="2024-05-15T06:47:25.747" v="664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C8A4BDFB-F50E-43EF-A6E8-1F5C66F4549F}" dt="2024-05-01T16:37:18.958" v="50" actId="20577"/>
        <pc:sldMkLst>
          <pc:docMk/>
          <pc:sldMk cId="0" sldId="290"/>
        </pc:sldMkLst>
        <pc:spChg chg="mod">
          <ac:chgData name="Xiaofei Wang" userId="6e1836d3-2ed9-4ae5-8700-9029b71c19c7" providerId="ADAL" clId="{C8A4BDFB-F50E-43EF-A6E8-1F5C66F4549F}" dt="2024-05-01T16:36:06.001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C8A4BDFB-F50E-43EF-A6E8-1F5C66F4549F}" dt="2024-05-01T16:37:18.958" v="50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C8A4BDFB-F50E-43EF-A6E8-1F5C66F4549F}" dt="2024-05-01T16:36:45.662" v="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Xiaofei Wang" userId="6e1836d3-2ed9-4ae5-8700-9029b71c19c7" providerId="ADAL" clId="{C8A4BDFB-F50E-43EF-A6E8-1F5C66F4549F}" dt="2024-05-01T16:37:11.692" v="48" actId="20577"/>
        <pc:sldMkLst>
          <pc:docMk/>
          <pc:sldMk cId="0" sldId="332"/>
        </pc:sldMkLst>
        <pc:spChg chg="mod">
          <ac:chgData name="Xiaofei Wang" userId="6e1836d3-2ed9-4ae5-8700-9029b71c19c7" providerId="ADAL" clId="{C8A4BDFB-F50E-43EF-A6E8-1F5C66F4549F}" dt="2024-05-01T16:36:06.001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C8A4BDFB-F50E-43EF-A6E8-1F5C66F4549F}" dt="2024-05-01T16:37:11.692" v="48" actId="20577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C8A4BDFB-F50E-43EF-A6E8-1F5C66F4549F}" dt="2024-05-15T06:42:20.597" v="410" actId="108"/>
        <pc:sldMkLst>
          <pc:docMk/>
          <pc:sldMk cId="1216778654" sldId="524"/>
        </pc:sldMkLst>
        <pc:spChg chg="mod">
          <ac:chgData name="Xiaofei Wang" userId="6e1836d3-2ed9-4ae5-8700-9029b71c19c7" providerId="ADAL" clId="{C8A4BDFB-F50E-43EF-A6E8-1F5C66F4549F}" dt="2024-05-01T16:36:06.001" v="0"/>
          <ac:spMkLst>
            <pc:docMk/>
            <pc:sldMk cId="1216778654" sldId="524"/>
            <ac:spMk id="2" creationId="{92B43621-837E-8D47-9CDC-89DF0A853A44}"/>
          </ac:spMkLst>
        </pc:spChg>
        <pc:spChg chg="mod">
          <ac:chgData name="Xiaofei Wang" userId="6e1836d3-2ed9-4ae5-8700-9029b71c19c7" providerId="ADAL" clId="{C8A4BDFB-F50E-43EF-A6E8-1F5C66F4549F}" dt="2024-05-15T06:42:20.597" v="410" actId="108"/>
          <ac:spMkLst>
            <pc:docMk/>
            <pc:sldMk cId="1216778654" sldId="524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C8A4BDFB-F50E-43EF-A6E8-1F5C66F4549F}" dt="2024-05-01T16:36:38.433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C8A4BDFB-F50E-43EF-A6E8-1F5C66F4549F}" dt="2024-05-01T16:36:06.001" v="0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C8A4BDFB-F50E-43EF-A6E8-1F5C66F4549F}" dt="2024-05-01T16:36:38.433" v="1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  <pc:docChgLst>
    <pc:chgData name="Xiaofei Wang" userId="6e1836d3-2ed9-4ae5-8700-9029b71c19c7" providerId="ADAL" clId="{ADFFC2C0-03C5-4FE2-8CE8-00EBBB556652}"/>
    <pc:docChg chg="modSld modMainMaster">
      <pc:chgData name="Xiaofei Wang" userId="6e1836d3-2ed9-4ae5-8700-9029b71c19c7" providerId="ADAL" clId="{ADFFC2C0-03C5-4FE2-8CE8-00EBBB556652}" dt="2024-07-18T01:06:32.074" v="153" actId="20577"/>
      <pc:docMkLst>
        <pc:docMk/>
      </pc:docMkLst>
      <pc:sldChg chg="modSp mod">
        <pc:chgData name="Xiaofei Wang" userId="6e1836d3-2ed9-4ae5-8700-9029b71c19c7" providerId="ADAL" clId="{ADFFC2C0-03C5-4FE2-8CE8-00EBBB556652}" dt="2024-07-18T01:04:29.880" v="131"/>
        <pc:sldMkLst>
          <pc:docMk/>
          <pc:sldMk cId="0" sldId="288"/>
        </pc:sldMkLst>
        <pc:spChg chg="mod">
          <ac:chgData name="Xiaofei Wang" userId="6e1836d3-2ed9-4ae5-8700-9029b71c19c7" providerId="ADAL" clId="{ADFFC2C0-03C5-4FE2-8CE8-00EBBB556652}" dt="2024-07-18T01:04:29.880" v="131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ADFFC2C0-03C5-4FE2-8CE8-00EBBB556652}" dt="2024-07-05T14:01:29.060" v="13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ADFFC2C0-03C5-4FE2-8CE8-00EBBB556652}" dt="2024-07-18T01:04:36.422" v="135" actId="20577"/>
        <pc:sldMkLst>
          <pc:docMk/>
          <pc:sldMk cId="0" sldId="290"/>
        </pc:sldMkLst>
        <pc:spChg chg="mod">
          <ac:chgData name="Xiaofei Wang" userId="6e1836d3-2ed9-4ae5-8700-9029b71c19c7" providerId="ADAL" clId="{ADFFC2C0-03C5-4FE2-8CE8-00EBBB556652}" dt="2024-07-18T01:04:29.880" v="131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ADFFC2C0-03C5-4FE2-8CE8-00EBBB556652}" dt="2024-07-18T01:04:29.880" v="131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ADFFC2C0-03C5-4FE2-8CE8-00EBBB556652}" dt="2024-07-18T01:04:36.422" v="13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Xiaofei Wang" userId="6e1836d3-2ed9-4ae5-8700-9029b71c19c7" providerId="ADAL" clId="{ADFFC2C0-03C5-4FE2-8CE8-00EBBB556652}" dt="2024-07-18T01:04:29.880" v="131"/>
        <pc:sldMkLst>
          <pc:docMk/>
          <pc:sldMk cId="0" sldId="332"/>
        </pc:sldMkLst>
        <pc:spChg chg="mod">
          <ac:chgData name="Xiaofei Wang" userId="6e1836d3-2ed9-4ae5-8700-9029b71c19c7" providerId="ADAL" clId="{ADFFC2C0-03C5-4FE2-8CE8-00EBBB556652}" dt="2024-07-18T01:04:29.880" v="131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ADFFC2C0-03C5-4FE2-8CE8-00EBBB556652}" dt="2024-07-05T13:54:39.405" v="6" actId="20577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ADFFC2C0-03C5-4FE2-8CE8-00EBBB556652}" dt="2024-07-18T01:06:32.074" v="153" actId="20577"/>
        <pc:sldMkLst>
          <pc:docMk/>
          <pc:sldMk cId="1216778654" sldId="524"/>
        </pc:sldMkLst>
        <pc:spChg chg="mod">
          <ac:chgData name="Xiaofei Wang" userId="6e1836d3-2ed9-4ae5-8700-9029b71c19c7" providerId="ADAL" clId="{ADFFC2C0-03C5-4FE2-8CE8-00EBBB556652}" dt="2024-07-18T01:04:29.880" v="131"/>
          <ac:spMkLst>
            <pc:docMk/>
            <pc:sldMk cId="1216778654" sldId="524"/>
            <ac:spMk id="2" creationId="{92B43621-837E-8D47-9CDC-89DF0A853A44}"/>
          </ac:spMkLst>
        </pc:spChg>
        <pc:spChg chg="mod">
          <ac:chgData name="Xiaofei Wang" userId="6e1836d3-2ed9-4ae5-8700-9029b71c19c7" providerId="ADAL" clId="{ADFFC2C0-03C5-4FE2-8CE8-00EBBB556652}" dt="2024-07-18T01:06:32.074" v="153" actId="20577"/>
          <ac:spMkLst>
            <pc:docMk/>
            <pc:sldMk cId="1216778654" sldId="524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ADFFC2C0-03C5-4FE2-8CE8-00EBBB556652}" dt="2024-07-18T01:05:39.001" v="136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ADFFC2C0-03C5-4FE2-8CE8-00EBBB556652}" dt="2024-07-18T01:04:29.880" v="131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ADFFC2C0-03C5-4FE2-8CE8-00EBBB556652}" dt="2024-07-18T01:05:39.001" v="136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802.11-24/1649r0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November 2024 AIML SC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055521"/>
              </p:ext>
            </p:extLst>
          </p:nvPr>
        </p:nvGraphicFramePr>
        <p:xfrm>
          <a:off x="2063750" y="2357438"/>
          <a:ext cx="85058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0720" imgH="1531112" progId="Word.Document.8">
                  <p:embed/>
                </p:oleObj>
              </mc:Choice>
              <mc:Fallback>
                <p:oleObj name="Document" r:id="rId3" imgW="8550720" imgH="1531112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2357438"/>
                        <a:ext cx="8505825" cy="1516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November 2024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This contribution contains the closing report for the AIML SC for November 2024.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524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1 Meeting Slot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Wednesday AM 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Agenda:</a:t>
            </a:r>
            <a:r>
              <a:rPr lang="en-US" sz="2000" dirty="0"/>
              <a:t> 11-24/1648r0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SP and Motion Booklet</a:t>
            </a:r>
            <a:r>
              <a:rPr lang="en-US" sz="2000" dirty="0"/>
              <a:t>: 11-24/765r2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Achievements </a:t>
            </a: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Two technical presentations</a:t>
            </a:r>
          </a:p>
          <a:p>
            <a:pPr marL="685800" lvl="2" indent="-342900">
              <a:lnSpc>
                <a:spcPct val="90000"/>
              </a:lnSpc>
            </a:pPr>
            <a:endParaRPr lang="en-US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Approved minutes of AIML SC for July 2024 Plenary: 11-24/1325r0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Approved the AIML SC 1</a:t>
            </a:r>
            <a:r>
              <a:rPr lang="en-US" sz="2000" baseline="30000" dirty="0"/>
              <a:t>st</a:t>
            </a:r>
            <a:r>
              <a:rPr lang="en-US" sz="2000" dirty="0"/>
              <a:t> Technical Report Draft Outline </a:t>
            </a:r>
          </a:p>
          <a:p>
            <a:pPr marL="342900" lvl="2" indent="0">
              <a:lnSpc>
                <a:spcPct val="90000"/>
              </a:lnSpc>
              <a:buNone/>
            </a:pPr>
            <a:endParaRPr lang="en-US" sz="2000" dirty="0"/>
          </a:p>
          <a:p>
            <a:pPr marL="685800" lvl="3" indent="0">
              <a:lnSpc>
                <a:spcPct val="90000"/>
              </a:lnSpc>
              <a:buNone/>
            </a:pPr>
            <a:endParaRPr lang="en-US" sz="1800" dirty="0"/>
          </a:p>
          <a:p>
            <a:pPr marL="342900" lvl="2" indent="0">
              <a:lnSpc>
                <a:spcPct val="90000"/>
              </a:lnSpc>
              <a:buNone/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kern="0" dirty="0"/>
              <a:t>No teleconference planned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</a:t>
            </a:r>
            <a:r>
              <a:rPr lang="en-US" kern="0" dirty="0"/>
              <a:t>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Additional results, exploration and feasibility for existing use cases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Additional AIML use cases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Technical report drafts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</a:t>
            </a:r>
            <a:r>
              <a:rPr lang="en-US"/>
              <a:t>for January 2025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6527</TotalTime>
  <Words>180</Words>
  <Application>Microsoft Office PowerPoint</Application>
  <PresentationFormat>Widescreen</PresentationFormat>
  <Paragraphs>60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Times New Roman</vt:lpstr>
      <vt:lpstr>802-11-Submission</vt:lpstr>
      <vt:lpstr>Document</vt:lpstr>
      <vt:lpstr>November 2024 AIML SC Closing Report</vt:lpstr>
      <vt:lpstr>Abstract</vt:lpstr>
      <vt:lpstr>Work Completed</vt:lpstr>
      <vt:lpstr>Plans for January 2025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214</cp:revision>
  <cp:lastPrinted>1998-02-10T13:28:06Z</cp:lastPrinted>
  <dcterms:created xsi:type="dcterms:W3CDTF">2007-05-21T21:00:37Z</dcterms:created>
  <dcterms:modified xsi:type="dcterms:W3CDTF">2024-11-14T09:17:59Z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2024-07-05T13:54:46Z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7bedc2bf-ff66-4477-b00f-a839fd3bb11a</vt:lpwstr>
  </property>
  <property fmtid="{D5CDD505-2E9C-101B-9397-08002B2CF9AE}" pid="8" name="MSIP_Label_4d2f777e-4347-4fc6-823a-b44ab313546a_ContentBits">
    <vt:lpwstr>0</vt:lpwstr>
  </property>
</Properties>
</file>