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9"/>
  </p:notesMasterIdLst>
  <p:handoutMasterIdLst>
    <p:handoutMasterId r:id="rId20"/>
  </p:handoutMasterIdLst>
  <p:sldIdLst>
    <p:sldId id="256" r:id="rId2"/>
    <p:sldId id="332" r:id="rId3"/>
    <p:sldId id="395" r:id="rId4"/>
    <p:sldId id="2375" r:id="rId5"/>
    <p:sldId id="2379" r:id="rId6"/>
    <p:sldId id="260" r:id="rId7"/>
    <p:sldId id="261" r:id="rId8"/>
    <p:sldId id="262" r:id="rId9"/>
    <p:sldId id="263" r:id="rId10"/>
    <p:sldId id="283" r:id="rId11"/>
    <p:sldId id="284" r:id="rId12"/>
    <p:sldId id="287" r:id="rId13"/>
    <p:sldId id="288" r:id="rId14"/>
    <p:sldId id="289" r:id="rId15"/>
    <p:sldId id="2377" r:id="rId16"/>
    <p:sldId id="2378" r:id="rId17"/>
    <p:sldId id="2380" r:id="rId18"/>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1904000-F766-4FFC-9C52-63C48E450096}" v="3" dt="2024-11-04T16:57:09.57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4" autoAdjust="0"/>
    <p:restoredTop sz="94660"/>
  </p:normalViewPr>
  <p:slideViewPr>
    <p:cSldViewPr>
      <p:cViewPr varScale="1">
        <p:scale>
          <a:sx n="111" d="100"/>
          <a:sy n="111" d="100"/>
        </p:scale>
        <p:origin x="306" y="96"/>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microsoft.com/office/2015/10/relationships/revisionInfo" Target="revisionInfo.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Xiaofei Wang" userId="6e1836d3-2ed9-4ae5-8700-9029b71c19c7" providerId="ADAL" clId="{90B5A2BD-D645-44C6-89FE-7ED2F324C0CE}"/>
    <pc:docChg chg="addSld delSld modSld modMainMaster">
      <pc:chgData name="Xiaofei Wang" userId="6e1836d3-2ed9-4ae5-8700-9029b71c19c7" providerId="ADAL" clId="{90B5A2BD-D645-44C6-89FE-7ED2F324C0CE}" dt="2024-03-08T20:01:05.134" v="120" actId="108"/>
      <pc:docMkLst>
        <pc:docMk/>
      </pc:docMkLst>
      <pc:sldChg chg="modSp mod">
        <pc:chgData name="Xiaofei Wang" userId="6e1836d3-2ed9-4ae5-8700-9029b71c19c7" providerId="ADAL" clId="{90B5A2BD-D645-44C6-89FE-7ED2F324C0CE}" dt="2024-03-07T21:14:50.863" v="73" actId="20577"/>
        <pc:sldMkLst>
          <pc:docMk/>
          <pc:sldMk cId="0" sldId="256"/>
        </pc:sldMkLst>
        <pc:spChg chg="mod">
          <ac:chgData name="Xiaofei Wang" userId="6e1836d3-2ed9-4ae5-8700-9029b71c19c7" providerId="ADAL" clId="{90B5A2BD-D645-44C6-89FE-7ED2F324C0CE}" dt="2024-02-05T16:53:00.004" v="0"/>
          <ac:spMkLst>
            <pc:docMk/>
            <pc:sldMk cId="0" sldId="256"/>
            <ac:spMk id="6" creationId="{00000000-0000-0000-0000-000000000000}"/>
          </ac:spMkLst>
        </pc:spChg>
        <pc:spChg chg="mod">
          <ac:chgData name="Xiaofei Wang" userId="6e1836d3-2ed9-4ae5-8700-9029b71c19c7" providerId="ADAL" clId="{90B5A2BD-D645-44C6-89FE-7ED2F324C0CE}" dt="2024-03-07T21:14:40.115" v="61" actId="20577"/>
          <ac:spMkLst>
            <pc:docMk/>
            <pc:sldMk cId="0" sldId="256"/>
            <ac:spMk id="3073" creationId="{00000000-0000-0000-0000-000000000000}"/>
          </ac:spMkLst>
        </pc:spChg>
        <pc:spChg chg="mod">
          <ac:chgData name="Xiaofei Wang" userId="6e1836d3-2ed9-4ae5-8700-9029b71c19c7" providerId="ADAL" clId="{90B5A2BD-D645-44C6-89FE-7ED2F324C0CE}" dt="2024-03-07T21:14:50.863" v="73" actId="20577"/>
          <ac:spMkLst>
            <pc:docMk/>
            <pc:sldMk cId="0" sldId="256"/>
            <ac:spMk id="3074" creationId="{00000000-0000-0000-0000-000000000000}"/>
          </ac:spMkLst>
        </pc:spChg>
      </pc:sldChg>
      <pc:sldChg chg="modSp">
        <pc:chgData name="Xiaofei Wang" userId="6e1836d3-2ed9-4ae5-8700-9029b71c19c7" providerId="ADAL" clId="{90B5A2BD-D645-44C6-89FE-7ED2F324C0CE}" dt="2024-02-05T16:53:00.004" v="0"/>
        <pc:sldMkLst>
          <pc:docMk/>
          <pc:sldMk cId="1393596806" sldId="260"/>
        </pc:sldMkLst>
        <pc:spChg chg="mod">
          <ac:chgData name="Xiaofei Wang" userId="6e1836d3-2ed9-4ae5-8700-9029b71c19c7" providerId="ADAL" clId="{90B5A2BD-D645-44C6-89FE-7ED2F324C0CE}" dt="2024-02-05T16:53:00.004" v="0"/>
          <ac:spMkLst>
            <pc:docMk/>
            <pc:sldMk cId="1393596806" sldId="260"/>
            <ac:spMk id="2" creationId="{00000000-0000-0000-0000-000000000000}"/>
          </ac:spMkLst>
        </pc:spChg>
      </pc:sldChg>
      <pc:sldChg chg="modSp">
        <pc:chgData name="Xiaofei Wang" userId="6e1836d3-2ed9-4ae5-8700-9029b71c19c7" providerId="ADAL" clId="{90B5A2BD-D645-44C6-89FE-7ED2F324C0CE}" dt="2024-02-05T16:53:00.004" v="0"/>
        <pc:sldMkLst>
          <pc:docMk/>
          <pc:sldMk cId="2280172366" sldId="261"/>
        </pc:sldMkLst>
        <pc:spChg chg="mod">
          <ac:chgData name="Xiaofei Wang" userId="6e1836d3-2ed9-4ae5-8700-9029b71c19c7" providerId="ADAL" clId="{90B5A2BD-D645-44C6-89FE-7ED2F324C0CE}" dt="2024-02-05T16:53:00.004" v="0"/>
          <ac:spMkLst>
            <pc:docMk/>
            <pc:sldMk cId="2280172366" sldId="261"/>
            <ac:spMk id="2" creationId="{00000000-0000-0000-0000-000000000000}"/>
          </ac:spMkLst>
        </pc:spChg>
      </pc:sldChg>
      <pc:sldChg chg="modSp">
        <pc:chgData name="Xiaofei Wang" userId="6e1836d3-2ed9-4ae5-8700-9029b71c19c7" providerId="ADAL" clId="{90B5A2BD-D645-44C6-89FE-7ED2F324C0CE}" dt="2024-02-05T16:53:00.004" v="0"/>
        <pc:sldMkLst>
          <pc:docMk/>
          <pc:sldMk cId="1295285405" sldId="262"/>
        </pc:sldMkLst>
        <pc:spChg chg="mod">
          <ac:chgData name="Xiaofei Wang" userId="6e1836d3-2ed9-4ae5-8700-9029b71c19c7" providerId="ADAL" clId="{90B5A2BD-D645-44C6-89FE-7ED2F324C0CE}" dt="2024-02-05T16:53:00.004" v="0"/>
          <ac:spMkLst>
            <pc:docMk/>
            <pc:sldMk cId="1295285405" sldId="262"/>
            <ac:spMk id="2" creationId="{00000000-0000-0000-0000-000000000000}"/>
          </ac:spMkLst>
        </pc:spChg>
      </pc:sldChg>
      <pc:sldChg chg="modSp">
        <pc:chgData name="Xiaofei Wang" userId="6e1836d3-2ed9-4ae5-8700-9029b71c19c7" providerId="ADAL" clId="{90B5A2BD-D645-44C6-89FE-7ED2F324C0CE}" dt="2024-02-05T16:53:00.004" v="0"/>
        <pc:sldMkLst>
          <pc:docMk/>
          <pc:sldMk cId="2090664063" sldId="263"/>
        </pc:sldMkLst>
        <pc:spChg chg="mod">
          <ac:chgData name="Xiaofei Wang" userId="6e1836d3-2ed9-4ae5-8700-9029b71c19c7" providerId="ADAL" clId="{90B5A2BD-D645-44C6-89FE-7ED2F324C0CE}" dt="2024-02-05T16:53:00.004" v="0"/>
          <ac:spMkLst>
            <pc:docMk/>
            <pc:sldMk cId="2090664063" sldId="263"/>
            <ac:spMk id="2" creationId="{00000000-0000-0000-0000-000000000000}"/>
          </ac:spMkLst>
        </pc:spChg>
      </pc:sldChg>
      <pc:sldChg chg="modSp">
        <pc:chgData name="Xiaofei Wang" userId="6e1836d3-2ed9-4ae5-8700-9029b71c19c7" providerId="ADAL" clId="{90B5A2BD-D645-44C6-89FE-7ED2F324C0CE}" dt="2024-02-05T16:53:00.004" v="0"/>
        <pc:sldMkLst>
          <pc:docMk/>
          <pc:sldMk cId="3900562944" sldId="279"/>
        </pc:sldMkLst>
        <pc:spChg chg="mod">
          <ac:chgData name="Xiaofei Wang" userId="6e1836d3-2ed9-4ae5-8700-9029b71c19c7" providerId="ADAL" clId="{90B5A2BD-D645-44C6-89FE-7ED2F324C0CE}" dt="2024-02-05T16:53:00.004" v="0"/>
          <ac:spMkLst>
            <pc:docMk/>
            <pc:sldMk cId="3900562944" sldId="279"/>
            <ac:spMk id="4" creationId="{00000000-0000-0000-0000-000000000000}"/>
          </ac:spMkLst>
        </pc:spChg>
      </pc:sldChg>
      <pc:sldChg chg="modSp">
        <pc:chgData name="Xiaofei Wang" userId="6e1836d3-2ed9-4ae5-8700-9029b71c19c7" providerId="ADAL" clId="{90B5A2BD-D645-44C6-89FE-7ED2F324C0CE}" dt="2024-02-05T16:53:00.004" v="0"/>
        <pc:sldMkLst>
          <pc:docMk/>
          <pc:sldMk cId="3464650041" sldId="283"/>
        </pc:sldMkLst>
        <pc:spChg chg="mod">
          <ac:chgData name="Xiaofei Wang" userId="6e1836d3-2ed9-4ae5-8700-9029b71c19c7" providerId="ADAL" clId="{90B5A2BD-D645-44C6-89FE-7ED2F324C0CE}" dt="2024-02-05T16:53:00.004" v="0"/>
          <ac:spMkLst>
            <pc:docMk/>
            <pc:sldMk cId="3464650041" sldId="283"/>
            <ac:spMk id="5" creationId="{00000000-0000-0000-0000-000000000000}"/>
          </ac:spMkLst>
        </pc:spChg>
      </pc:sldChg>
      <pc:sldChg chg="modSp">
        <pc:chgData name="Xiaofei Wang" userId="6e1836d3-2ed9-4ae5-8700-9029b71c19c7" providerId="ADAL" clId="{90B5A2BD-D645-44C6-89FE-7ED2F324C0CE}" dt="2024-02-05T16:53:00.004" v="0"/>
        <pc:sldMkLst>
          <pc:docMk/>
          <pc:sldMk cId="13117183" sldId="284"/>
        </pc:sldMkLst>
        <pc:spChg chg="mod">
          <ac:chgData name="Xiaofei Wang" userId="6e1836d3-2ed9-4ae5-8700-9029b71c19c7" providerId="ADAL" clId="{90B5A2BD-D645-44C6-89FE-7ED2F324C0CE}" dt="2024-02-05T16:53:00.004" v="0"/>
          <ac:spMkLst>
            <pc:docMk/>
            <pc:sldMk cId="13117183" sldId="284"/>
            <ac:spMk id="5" creationId="{00000000-0000-0000-0000-000000000000}"/>
          </ac:spMkLst>
        </pc:spChg>
      </pc:sldChg>
      <pc:sldChg chg="modSp">
        <pc:chgData name="Xiaofei Wang" userId="6e1836d3-2ed9-4ae5-8700-9029b71c19c7" providerId="ADAL" clId="{90B5A2BD-D645-44C6-89FE-7ED2F324C0CE}" dt="2024-02-05T16:53:00.004" v="0"/>
        <pc:sldMkLst>
          <pc:docMk/>
          <pc:sldMk cId="193308393" sldId="287"/>
        </pc:sldMkLst>
        <pc:spChg chg="mod">
          <ac:chgData name="Xiaofei Wang" userId="6e1836d3-2ed9-4ae5-8700-9029b71c19c7" providerId="ADAL" clId="{90B5A2BD-D645-44C6-89FE-7ED2F324C0CE}" dt="2024-02-05T16:53:00.004" v="0"/>
          <ac:spMkLst>
            <pc:docMk/>
            <pc:sldMk cId="193308393" sldId="287"/>
            <ac:spMk id="6" creationId="{00000000-0000-0000-0000-000000000000}"/>
          </ac:spMkLst>
        </pc:spChg>
      </pc:sldChg>
      <pc:sldChg chg="modSp">
        <pc:chgData name="Xiaofei Wang" userId="6e1836d3-2ed9-4ae5-8700-9029b71c19c7" providerId="ADAL" clId="{90B5A2BD-D645-44C6-89FE-7ED2F324C0CE}" dt="2024-02-05T16:53:00.004" v="0"/>
        <pc:sldMkLst>
          <pc:docMk/>
          <pc:sldMk cId="1343705863" sldId="288"/>
        </pc:sldMkLst>
        <pc:spChg chg="mod">
          <ac:chgData name="Xiaofei Wang" userId="6e1836d3-2ed9-4ae5-8700-9029b71c19c7" providerId="ADAL" clId="{90B5A2BD-D645-44C6-89FE-7ED2F324C0CE}" dt="2024-02-05T16:53:00.004" v="0"/>
          <ac:spMkLst>
            <pc:docMk/>
            <pc:sldMk cId="1343705863" sldId="288"/>
            <ac:spMk id="6" creationId="{00000000-0000-0000-0000-000000000000}"/>
          </ac:spMkLst>
        </pc:spChg>
      </pc:sldChg>
      <pc:sldChg chg="modSp">
        <pc:chgData name="Xiaofei Wang" userId="6e1836d3-2ed9-4ae5-8700-9029b71c19c7" providerId="ADAL" clId="{90B5A2BD-D645-44C6-89FE-7ED2F324C0CE}" dt="2024-02-05T16:53:00.004" v="0"/>
        <pc:sldMkLst>
          <pc:docMk/>
          <pc:sldMk cId="969542746" sldId="289"/>
        </pc:sldMkLst>
        <pc:spChg chg="mod">
          <ac:chgData name="Xiaofei Wang" userId="6e1836d3-2ed9-4ae5-8700-9029b71c19c7" providerId="ADAL" clId="{90B5A2BD-D645-44C6-89FE-7ED2F324C0CE}" dt="2024-02-05T16:53:00.004" v="0"/>
          <ac:spMkLst>
            <pc:docMk/>
            <pc:sldMk cId="969542746" sldId="289"/>
            <ac:spMk id="6" creationId="{00000000-0000-0000-0000-000000000000}"/>
          </ac:spMkLst>
        </pc:spChg>
      </pc:sldChg>
      <pc:sldChg chg="modSp mod">
        <pc:chgData name="Xiaofei Wang" userId="6e1836d3-2ed9-4ae5-8700-9029b71c19c7" providerId="ADAL" clId="{90B5A2BD-D645-44C6-89FE-7ED2F324C0CE}" dt="2024-02-05T16:54:58.263" v="13" actId="20577"/>
        <pc:sldMkLst>
          <pc:docMk/>
          <pc:sldMk cId="0" sldId="332"/>
        </pc:sldMkLst>
        <pc:spChg chg="mod">
          <ac:chgData name="Xiaofei Wang" userId="6e1836d3-2ed9-4ae5-8700-9029b71c19c7" providerId="ADAL" clId="{90B5A2BD-D645-44C6-89FE-7ED2F324C0CE}" dt="2024-02-05T16:53:00.004" v="0"/>
          <ac:spMkLst>
            <pc:docMk/>
            <pc:sldMk cId="0" sldId="332"/>
            <ac:spMk id="17409" creationId="{481163E3-3235-B93B-D977-4040786F5097}"/>
          </ac:spMkLst>
        </pc:spChg>
        <pc:spChg chg="mod">
          <ac:chgData name="Xiaofei Wang" userId="6e1836d3-2ed9-4ae5-8700-9029b71c19c7" providerId="ADAL" clId="{90B5A2BD-D645-44C6-89FE-7ED2F324C0CE}" dt="2024-02-05T16:54:58.263" v="13" actId="20577"/>
          <ac:spMkLst>
            <pc:docMk/>
            <pc:sldMk cId="0" sldId="332"/>
            <ac:spMk id="17413" creationId="{C2334348-7D14-5567-9887-24899B21D490}"/>
          </ac:spMkLst>
        </pc:spChg>
      </pc:sldChg>
      <pc:sldChg chg="addSp modSp mod">
        <pc:chgData name="Xiaofei Wang" userId="6e1836d3-2ed9-4ae5-8700-9029b71c19c7" providerId="ADAL" clId="{90B5A2BD-D645-44C6-89FE-7ED2F324C0CE}" dt="2024-02-05T17:07:00.908" v="54" actId="6549"/>
        <pc:sldMkLst>
          <pc:docMk/>
          <pc:sldMk cId="0" sldId="395"/>
        </pc:sldMkLst>
        <pc:spChg chg="add">
          <ac:chgData name="Xiaofei Wang" userId="6e1836d3-2ed9-4ae5-8700-9029b71c19c7" providerId="ADAL" clId="{90B5A2BD-D645-44C6-89FE-7ED2F324C0CE}" dt="2024-02-05T16:54:17.062" v="4" actId="22"/>
          <ac:spMkLst>
            <pc:docMk/>
            <pc:sldMk cId="0" sldId="395"/>
            <ac:spMk id="3" creationId="{F69293A9-059F-E15D-1F3E-DC0A6BF5E5FA}"/>
          </ac:spMkLst>
        </pc:spChg>
        <pc:spChg chg="mod">
          <ac:chgData name="Xiaofei Wang" userId="6e1836d3-2ed9-4ae5-8700-9029b71c19c7" providerId="ADAL" clId="{90B5A2BD-D645-44C6-89FE-7ED2F324C0CE}" dt="2024-02-05T16:53:00.004" v="0"/>
          <ac:spMkLst>
            <pc:docMk/>
            <pc:sldMk cId="0" sldId="395"/>
            <ac:spMk id="19462" creationId="{B8004815-DEEF-4991-9863-C4D400CADE6E}"/>
          </ac:spMkLst>
        </pc:spChg>
        <pc:spChg chg="mod">
          <ac:chgData name="Xiaofei Wang" userId="6e1836d3-2ed9-4ae5-8700-9029b71c19c7" providerId="ADAL" clId="{90B5A2BD-D645-44C6-89FE-7ED2F324C0CE}" dt="2024-02-05T17:07:00.908" v="54" actId="6549"/>
          <ac:spMkLst>
            <pc:docMk/>
            <pc:sldMk cId="0" sldId="395"/>
            <ac:spMk id="19463" creationId="{014A845C-CDC6-4811-8948-EAB07A9434A5}"/>
          </ac:spMkLst>
        </pc:spChg>
      </pc:sldChg>
      <pc:sldChg chg="modSp del">
        <pc:chgData name="Xiaofei Wang" userId="6e1836d3-2ed9-4ae5-8700-9029b71c19c7" providerId="ADAL" clId="{90B5A2BD-D645-44C6-89FE-7ED2F324C0CE}" dt="2024-02-05T16:54:44.735" v="7" actId="47"/>
        <pc:sldMkLst>
          <pc:docMk/>
          <pc:sldMk cId="1968720319" sldId="2366"/>
        </pc:sldMkLst>
        <pc:spChg chg="mod">
          <ac:chgData name="Xiaofei Wang" userId="6e1836d3-2ed9-4ae5-8700-9029b71c19c7" providerId="ADAL" clId="{90B5A2BD-D645-44C6-89FE-7ED2F324C0CE}" dt="2024-02-05T16:53:00.004" v="0"/>
          <ac:spMkLst>
            <pc:docMk/>
            <pc:sldMk cId="1968720319" sldId="2366"/>
            <ac:spMk id="6" creationId="{00000000-0000-0000-0000-000000000000}"/>
          </ac:spMkLst>
        </pc:spChg>
      </pc:sldChg>
      <pc:sldChg chg="addSp modSp mod">
        <pc:chgData name="Xiaofei Wang" userId="6e1836d3-2ed9-4ae5-8700-9029b71c19c7" providerId="ADAL" clId="{90B5A2BD-D645-44C6-89FE-7ED2F324C0CE}" dt="2024-03-08T19:58:13.679" v="83" actId="113"/>
        <pc:sldMkLst>
          <pc:docMk/>
          <pc:sldMk cId="412227131" sldId="2375"/>
        </pc:sldMkLst>
        <pc:spChg chg="add">
          <ac:chgData name="Xiaofei Wang" userId="6e1836d3-2ed9-4ae5-8700-9029b71c19c7" providerId="ADAL" clId="{90B5A2BD-D645-44C6-89FE-7ED2F324C0CE}" dt="2024-02-05T16:53:56.262" v="2" actId="22"/>
          <ac:spMkLst>
            <pc:docMk/>
            <pc:sldMk cId="412227131" sldId="2375"/>
            <ac:spMk id="3" creationId="{738017A4-ADF5-3AC5-6AAF-1A9073E4C8C7}"/>
          </ac:spMkLst>
        </pc:spChg>
        <pc:spChg chg="add">
          <ac:chgData name="Xiaofei Wang" userId="6e1836d3-2ed9-4ae5-8700-9029b71c19c7" providerId="ADAL" clId="{90B5A2BD-D645-44C6-89FE-7ED2F324C0CE}" dt="2024-02-05T16:54:00.249" v="3" actId="22"/>
          <ac:spMkLst>
            <pc:docMk/>
            <pc:sldMk cId="412227131" sldId="2375"/>
            <ac:spMk id="5" creationId="{405658E4-D2A2-F511-5529-D19492DB58D8}"/>
          </ac:spMkLst>
        </pc:spChg>
        <pc:spChg chg="add">
          <ac:chgData name="Xiaofei Wang" userId="6e1836d3-2ed9-4ae5-8700-9029b71c19c7" providerId="ADAL" clId="{90B5A2BD-D645-44C6-89FE-7ED2F324C0CE}" dt="2024-02-05T16:54:26.420" v="5" actId="22"/>
          <ac:spMkLst>
            <pc:docMk/>
            <pc:sldMk cId="412227131" sldId="2375"/>
            <ac:spMk id="7" creationId="{06DCF10D-F7BD-6687-E477-73E165826DAC}"/>
          </ac:spMkLst>
        </pc:spChg>
        <pc:spChg chg="mod">
          <ac:chgData name="Xiaofei Wang" userId="6e1836d3-2ed9-4ae5-8700-9029b71c19c7" providerId="ADAL" clId="{90B5A2BD-D645-44C6-89FE-7ED2F324C0CE}" dt="2024-02-05T16:53:00.004" v="0"/>
          <ac:spMkLst>
            <pc:docMk/>
            <pc:sldMk cId="412227131" sldId="2375"/>
            <ac:spMk id="19462" creationId="{B8004815-DEEF-4991-9863-C4D400CADE6E}"/>
          </ac:spMkLst>
        </pc:spChg>
        <pc:spChg chg="mod">
          <ac:chgData name="Xiaofei Wang" userId="6e1836d3-2ed9-4ae5-8700-9029b71c19c7" providerId="ADAL" clId="{90B5A2BD-D645-44C6-89FE-7ED2F324C0CE}" dt="2024-03-08T19:58:13.679" v="83" actId="113"/>
          <ac:spMkLst>
            <pc:docMk/>
            <pc:sldMk cId="412227131" sldId="2375"/>
            <ac:spMk id="19463" creationId="{014A845C-CDC6-4811-8948-EAB07A9434A5}"/>
          </ac:spMkLst>
        </pc:spChg>
      </pc:sldChg>
      <pc:sldChg chg="modSp">
        <pc:chgData name="Xiaofei Wang" userId="6e1836d3-2ed9-4ae5-8700-9029b71c19c7" providerId="ADAL" clId="{90B5A2BD-D645-44C6-89FE-7ED2F324C0CE}" dt="2024-02-05T16:53:00.004" v="0"/>
        <pc:sldMkLst>
          <pc:docMk/>
          <pc:sldMk cId="2947319002" sldId="2377"/>
        </pc:sldMkLst>
        <pc:spChg chg="mod">
          <ac:chgData name="Xiaofei Wang" userId="6e1836d3-2ed9-4ae5-8700-9029b71c19c7" providerId="ADAL" clId="{90B5A2BD-D645-44C6-89FE-7ED2F324C0CE}" dt="2024-02-05T16:53:00.004" v="0"/>
          <ac:spMkLst>
            <pc:docMk/>
            <pc:sldMk cId="2947319002" sldId="2377"/>
            <ac:spMk id="6" creationId="{00000000-0000-0000-0000-000000000000}"/>
          </ac:spMkLst>
        </pc:spChg>
      </pc:sldChg>
      <pc:sldChg chg="modSp mod">
        <pc:chgData name="Xiaofei Wang" userId="6e1836d3-2ed9-4ae5-8700-9029b71c19c7" providerId="ADAL" clId="{90B5A2BD-D645-44C6-89FE-7ED2F324C0CE}" dt="2024-03-08T20:01:05.134" v="120" actId="108"/>
        <pc:sldMkLst>
          <pc:docMk/>
          <pc:sldMk cId="1855693234" sldId="2378"/>
        </pc:sldMkLst>
        <pc:spChg chg="mod">
          <ac:chgData name="Xiaofei Wang" userId="6e1836d3-2ed9-4ae5-8700-9029b71c19c7" providerId="ADAL" clId="{90B5A2BD-D645-44C6-89FE-7ED2F324C0CE}" dt="2024-03-08T19:59:11.040" v="107" actId="20577"/>
          <ac:spMkLst>
            <pc:docMk/>
            <pc:sldMk cId="1855693234" sldId="2378"/>
            <ac:spMk id="2" creationId="{00000000-0000-0000-0000-000000000000}"/>
          </ac:spMkLst>
        </pc:spChg>
        <pc:spChg chg="mod">
          <ac:chgData name="Xiaofei Wang" userId="6e1836d3-2ed9-4ae5-8700-9029b71c19c7" providerId="ADAL" clId="{90B5A2BD-D645-44C6-89FE-7ED2F324C0CE}" dt="2024-03-08T20:01:05.134" v="120" actId="108"/>
          <ac:spMkLst>
            <pc:docMk/>
            <pc:sldMk cId="1855693234" sldId="2378"/>
            <ac:spMk id="3" creationId="{00000000-0000-0000-0000-000000000000}"/>
          </ac:spMkLst>
        </pc:spChg>
        <pc:spChg chg="mod">
          <ac:chgData name="Xiaofei Wang" userId="6e1836d3-2ed9-4ae5-8700-9029b71c19c7" providerId="ADAL" clId="{90B5A2BD-D645-44C6-89FE-7ED2F324C0CE}" dt="2024-02-05T16:53:00.004" v="0"/>
          <ac:spMkLst>
            <pc:docMk/>
            <pc:sldMk cId="1855693234" sldId="2378"/>
            <ac:spMk id="6" creationId="{00000000-0000-0000-0000-000000000000}"/>
          </ac:spMkLst>
        </pc:spChg>
      </pc:sldChg>
      <pc:sldChg chg="modSp mod">
        <pc:chgData name="Xiaofei Wang" userId="6e1836d3-2ed9-4ae5-8700-9029b71c19c7" providerId="ADAL" clId="{90B5A2BD-D645-44C6-89FE-7ED2F324C0CE}" dt="2024-03-08T19:59:28.110" v="112" actId="20577"/>
        <pc:sldMkLst>
          <pc:docMk/>
          <pc:sldMk cId="2752439654" sldId="2387"/>
        </pc:sldMkLst>
        <pc:spChg chg="mod">
          <ac:chgData name="Xiaofei Wang" userId="6e1836d3-2ed9-4ae5-8700-9029b71c19c7" providerId="ADAL" clId="{90B5A2BD-D645-44C6-89FE-7ED2F324C0CE}" dt="2024-03-08T19:59:28.110" v="112" actId="20577"/>
          <ac:spMkLst>
            <pc:docMk/>
            <pc:sldMk cId="2752439654" sldId="2387"/>
            <ac:spMk id="2" creationId="{00000000-0000-0000-0000-000000000000}"/>
          </ac:spMkLst>
        </pc:spChg>
        <pc:spChg chg="mod">
          <ac:chgData name="Xiaofei Wang" userId="6e1836d3-2ed9-4ae5-8700-9029b71c19c7" providerId="ADAL" clId="{90B5A2BD-D645-44C6-89FE-7ED2F324C0CE}" dt="2024-03-08T19:58:51.249" v="91" actId="20577"/>
          <ac:spMkLst>
            <pc:docMk/>
            <pc:sldMk cId="2752439654" sldId="2387"/>
            <ac:spMk id="3" creationId="{00000000-0000-0000-0000-000000000000}"/>
          </ac:spMkLst>
        </pc:spChg>
        <pc:spChg chg="mod">
          <ac:chgData name="Xiaofei Wang" userId="6e1836d3-2ed9-4ae5-8700-9029b71c19c7" providerId="ADAL" clId="{90B5A2BD-D645-44C6-89FE-7ED2F324C0CE}" dt="2024-02-05T16:53:00.004" v="0"/>
          <ac:spMkLst>
            <pc:docMk/>
            <pc:sldMk cId="2752439654" sldId="2387"/>
            <ac:spMk id="6" creationId="{00000000-0000-0000-0000-000000000000}"/>
          </ac:spMkLst>
        </pc:spChg>
      </pc:sldChg>
      <pc:sldChg chg="modSp mod">
        <pc:chgData name="Xiaofei Wang" userId="6e1836d3-2ed9-4ae5-8700-9029b71c19c7" providerId="ADAL" clId="{90B5A2BD-D645-44C6-89FE-7ED2F324C0CE}" dt="2024-03-08T19:59:42.930" v="116" actId="20577"/>
        <pc:sldMkLst>
          <pc:docMk/>
          <pc:sldMk cId="4129803870" sldId="2388"/>
        </pc:sldMkLst>
        <pc:spChg chg="mod">
          <ac:chgData name="Xiaofei Wang" userId="6e1836d3-2ed9-4ae5-8700-9029b71c19c7" providerId="ADAL" clId="{90B5A2BD-D645-44C6-89FE-7ED2F324C0CE}" dt="2024-03-08T19:59:36.094" v="115" actId="20577"/>
          <ac:spMkLst>
            <pc:docMk/>
            <pc:sldMk cId="4129803870" sldId="2388"/>
            <ac:spMk id="2" creationId="{00000000-0000-0000-0000-000000000000}"/>
          </ac:spMkLst>
        </pc:spChg>
        <pc:spChg chg="mod">
          <ac:chgData name="Xiaofei Wang" userId="6e1836d3-2ed9-4ae5-8700-9029b71c19c7" providerId="ADAL" clId="{90B5A2BD-D645-44C6-89FE-7ED2F324C0CE}" dt="2024-03-08T19:59:42.930" v="116" actId="20577"/>
          <ac:spMkLst>
            <pc:docMk/>
            <pc:sldMk cId="4129803870" sldId="2388"/>
            <ac:spMk id="3" creationId="{00000000-0000-0000-0000-000000000000}"/>
          </ac:spMkLst>
        </pc:spChg>
        <pc:spChg chg="mod">
          <ac:chgData name="Xiaofei Wang" userId="6e1836d3-2ed9-4ae5-8700-9029b71c19c7" providerId="ADAL" clId="{90B5A2BD-D645-44C6-89FE-7ED2F324C0CE}" dt="2024-02-05T16:53:00.004" v="0"/>
          <ac:spMkLst>
            <pc:docMk/>
            <pc:sldMk cId="4129803870" sldId="2388"/>
            <ac:spMk id="6" creationId="{00000000-0000-0000-0000-000000000000}"/>
          </ac:spMkLst>
        </pc:spChg>
      </pc:sldChg>
      <pc:sldChg chg="add">
        <pc:chgData name="Xiaofei Wang" userId="6e1836d3-2ed9-4ae5-8700-9029b71c19c7" providerId="ADAL" clId="{90B5A2BD-D645-44C6-89FE-7ED2F324C0CE}" dt="2024-02-05T16:54:31.716" v="6"/>
        <pc:sldMkLst>
          <pc:docMk/>
          <pc:sldMk cId="332659268" sldId="2389"/>
        </pc:sldMkLst>
      </pc:sldChg>
      <pc:sldMasterChg chg="modSp modSldLayout">
        <pc:chgData name="Xiaofei Wang" userId="6e1836d3-2ed9-4ae5-8700-9029b71c19c7" providerId="ADAL" clId="{90B5A2BD-D645-44C6-89FE-7ED2F324C0CE}" dt="2024-02-05T16:53:31.776" v="1"/>
        <pc:sldMasterMkLst>
          <pc:docMk/>
          <pc:sldMasterMk cId="0" sldId="2147483648"/>
        </pc:sldMasterMkLst>
        <pc:spChg chg="mod">
          <ac:chgData name="Xiaofei Wang" userId="6e1836d3-2ed9-4ae5-8700-9029b71c19c7" providerId="ADAL" clId="{90B5A2BD-D645-44C6-89FE-7ED2F324C0CE}" dt="2024-02-05T16:53:31.776" v="1"/>
          <ac:spMkLst>
            <pc:docMk/>
            <pc:sldMasterMk cId="0" sldId="2147483648"/>
            <ac:spMk id="10" creationId="{00000000-0000-0000-0000-000000000000}"/>
          </ac:spMkLst>
        </pc:spChg>
        <pc:spChg chg="mod">
          <ac:chgData name="Xiaofei Wang" userId="6e1836d3-2ed9-4ae5-8700-9029b71c19c7" providerId="ADAL" clId="{90B5A2BD-D645-44C6-89FE-7ED2F324C0CE}" dt="2024-02-05T16:53:00.004" v="0"/>
          <ac:spMkLst>
            <pc:docMk/>
            <pc:sldMasterMk cId="0" sldId="2147483648"/>
            <ac:spMk id="1027" creationId="{00000000-0000-0000-0000-000000000000}"/>
          </ac:spMkLst>
        </pc:spChg>
        <pc:sldLayoutChg chg="modSp">
          <pc:chgData name="Xiaofei Wang" userId="6e1836d3-2ed9-4ae5-8700-9029b71c19c7" providerId="ADAL" clId="{90B5A2BD-D645-44C6-89FE-7ED2F324C0CE}" dt="2024-02-05T16:53:00.004" v="0"/>
          <pc:sldLayoutMkLst>
            <pc:docMk/>
            <pc:sldMasterMk cId="0" sldId="2147483648"/>
            <pc:sldLayoutMk cId="0" sldId="2147483649"/>
          </pc:sldLayoutMkLst>
          <pc:spChg chg="mod">
            <ac:chgData name="Xiaofei Wang" userId="6e1836d3-2ed9-4ae5-8700-9029b71c19c7" providerId="ADAL" clId="{90B5A2BD-D645-44C6-89FE-7ED2F324C0CE}" dt="2024-02-05T16:53:00.004" v="0"/>
            <ac:spMkLst>
              <pc:docMk/>
              <pc:sldMasterMk cId="0" sldId="2147483648"/>
              <pc:sldLayoutMk cId="0" sldId="2147483649"/>
              <ac:spMk id="4" creationId="{00000000-0000-0000-0000-000000000000}"/>
            </ac:spMkLst>
          </pc:spChg>
        </pc:sldLayoutChg>
        <pc:sldLayoutChg chg="modSp">
          <pc:chgData name="Xiaofei Wang" userId="6e1836d3-2ed9-4ae5-8700-9029b71c19c7" providerId="ADAL" clId="{90B5A2BD-D645-44C6-89FE-7ED2F324C0CE}" dt="2024-02-05T16:53:00.004" v="0"/>
          <pc:sldLayoutMkLst>
            <pc:docMk/>
            <pc:sldMasterMk cId="0" sldId="2147483648"/>
            <pc:sldLayoutMk cId="0" sldId="2147483650"/>
          </pc:sldLayoutMkLst>
          <pc:spChg chg="mod">
            <ac:chgData name="Xiaofei Wang" userId="6e1836d3-2ed9-4ae5-8700-9029b71c19c7" providerId="ADAL" clId="{90B5A2BD-D645-44C6-89FE-7ED2F324C0CE}" dt="2024-02-05T16:53:00.004" v="0"/>
            <ac:spMkLst>
              <pc:docMk/>
              <pc:sldMasterMk cId="0" sldId="2147483648"/>
              <pc:sldLayoutMk cId="0" sldId="2147483650"/>
              <ac:spMk id="12" creationId="{00000000-0000-0000-0000-000000000000}"/>
            </ac:spMkLst>
          </pc:spChg>
        </pc:sldLayoutChg>
        <pc:sldLayoutChg chg="modSp">
          <pc:chgData name="Xiaofei Wang" userId="6e1836d3-2ed9-4ae5-8700-9029b71c19c7" providerId="ADAL" clId="{90B5A2BD-D645-44C6-89FE-7ED2F324C0CE}" dt="2024-02-05T16:53:00.004" v="0"/>
          <pc:sldLayoutMkLst>
            <pc:docMk/>
            <pc:sldMasterMk cId="0" sldId="2147483648"/>
            <pc:sldLayoutMk cId="0" sldId="2147483651"/>
          </pc:sldLayoutMkLst>
          <pc:spChg chg="mod">
            <ac:chgData name="Xiaofei Wang" userId="6e1836d3-2ed9-4ae5-8700-9029b71c19c7" providerId="ADAL" clId="{90B5A2BD-D645-44C6-89FE-7ED2F324C0CE}" dt="2024-02-05T16:53:00.004" v="0"/>
            <ac:spMkLst>
              <pc:docMk/>
              <pc:sldMasterMk cId="0" sldId="2147483648"/>
              <pc:sldLayoutMk cId="0" sldId="2147483651"/>
              <ac:spMk id="4" creationId="{00000000-0000-0000-0000-000000000000}"/>
            </ac:spMkLst>
          </pc:spChg>
        </pc:sldLayoutChg>
        <pc:sldLayoutChg chg="modSp">
          <pc:chgData name="Xiaofei Wang" userId="6e1836d3-2ed9-4ae5-8700-9029b71c19c7" providerId="ADAL" clId="{90B5A2BD-D645-44C6-89FE-7ED2F324C0CE}" dt="2024-02-05T16:53:00.004" v="0"/>
          <pc:sldLayoutMkLst>
            <pc:docMk/>
            <pc:sldMasterMk cId="0" sldId="2147483648"/>
            <pc:sldLayoutMk cId="0" sldId="2147483652"/>
          </pc:sldLayoutMkLst>
          <pc:spChg chg="mod">
            <ac:chgData name="Xiaofei Wang" userId="6e1836d3-2ed9-4ae5-8700-9029b71c19c7" providerId="ADAL" clId="{90B5A2BD-D645-44C6-89FE-7ED2F324C0CE}" dt="2024-02-05T16:53:00.004" v="0"/>
            <ac:spMkLst>
              <pc:docMk/>
              <pc:sldMasterMk cId="0" sldId="2147483648"/>
              <pc:sldLayoutMk cId="0" sldId="2147483652"/>
              <ac:spMk id="5" creationId="{00000000-0000-0000-0000-000000000000}"/>
            </ac:spMkLst>
          </pc:spChg>
        </pc:sldLayoutChg>
        <pc:sldLayoutChg chg="modSp">
          <pc:chgData name="Xiaofei Wang" userId="6e1836d3-2ed9-4ae5-8700-9029b71c19c7" providerId="ADAL" clId="{90B5A2BD-D645-44C6-89FE-7ED2F324C0CE}" dt="2024-02-05T16:53:00.004" v="0"/>
          <pc:sldLayoutMkLst>
            <pc:docMk/>
            <pc:sldMasterMk cId="0" sldId="2147483648"/>
            <pc:sldLayoutMk cId="0" sldId="2147483653"/>
          </pc:sldLayoutMkLst>
          <pc:spChg chg="mod">
            <ac:chgData name="Xiaofei Wang" userId="6e1836d3-2ed9-4ae5-8700-9029b71c19c7" providerId="ADAL" clId="{90B5A2BD-D645-44C6-89FE-7ED2F324C0CE}" dt="2024-02-05T16:53:00.004" v="0"/>
            <ac:spMkLst>
              <pc:docMk/>
              <pc:sldMasterMk cId="0" sldId="2147483648"/>
              <pc:sldLayoutMk cId="0" sldId="2147483653"/>
              <ac:spMk id="7" creationId="{00000000-0000-0000-0000-000000000000}"/>
            </ac:spMkLst>
          </pc:spChg>
        </pc:sldLayoutChg>
        <pc:sldLayoutChg chg="modSp">
          <pc:chgData name="Xiaofei Wang" userId="6e1836d3-2ed9-4ae5-8700-9029b71c19c7" providerId="ADAL" clId="{90B5A2BD-D645-44C6-89FE-7ED2F324C0CE}" dt="2024-02-05T16:53:00.004" v="0"/>
          <pc:sldLayoutMkLst>
            <pc:docMk/>
            <pc:sldMasterMk cId="0" sldId="2147483648"/>
            <pc:sldLayoutMk cId="0" sldId="2147483654"/>
          </pc:sldLayoutMkLst>
          <pc:spChg chg="mod">
            <ac:chgData name="Xiaofei Wang" userId="6e1836d3-2ed9-4ae5-8700-9029b71c19c7" providerId="ADAL" clId="{90B5A2BD-D645-44C6-89FE-7ED2F324C0CE}" dt="2024-02-05T16:53:00.004" v="0"/>
            <ac:spMkLst>
              <pc:docMk/>
              <pc:sldMasterMk cId="0" sldId="2147483648"/>
              <pc:sldLayoutMk cId="0" sldId="2147483654"/>
              <ac:spMk id="3" creationId="{00000000-0000-0000-0000-000000000000}"/>
            </ac:spMkLst>
          </pc:spChg>
        </pc:sldLayoutChg>
        <pc:sldLayoutChg chg="modSp">
          <pc:chgData name="Xiaofei Wang" userId="6e1836d3-2ed9-4ae5-8700-9029b71c19c7" providerId="ADAL" clId="{90B5A2BD-D645-44C6-89FE-7ED2F324C0CE}" dt="2024-02-05T16:53:00.004" v="0"/>
          <pc:sldLayoutMkLst>
            <pc:docMk/>
            <pc:sldMasterMk cId="0" sldId="2147483648"/>
            <pc:sldLayoutMk cId="0" sldId="2147483655"/>
          </pc:sldLayoutMkLst>
          <pc:spChg chg="mod">
            <ac:chgData name="Xiaofei Wang" userId="6e1836d3-2ed9-4ae5-8700-9029b71c19c7" providerId="ADAL" clId="{90B5A2BD-D645-44C6-89FE-7ED2F324C0CE}" dt="2024-02-05T16:53:00.004" v="0"/>
            <ac:spMkLst>
              <pc:docMk/>
              <pc:sldMasterMk cId="0" sldId="2147483648"/>
              <pc:sldLayoutMk cId="0" sldId="2147483655"/>
              <ac:spMk id="2" creationId="{00000000-0000-0000-0000-000000000000}"/>
            </ac:spMkLst>
          </pc:spChg>
        </pc:sldLayoutChg>
        <pc:sldLayoutChg chg="modSp">
          <pc:chgData name="Xiaofei Wang" userId="6e1836d3-2ed9-4ae5-8700-9029b71c19c7" providerId="ADAL" clId="{90B5A2BD-D645-44C6-89FE-7ED2F324C0CE}" dt="2024-02-05T16:53:00.004" v="0"/>
          <pc:sldLayoutMkLst>
            <pc:docMk/>
            <pc:sldMasterMk cId="0" sldId="2147483648"/>
            <pc:sldLayoutMk cId="0" sldId="2147483658"/>
          </pc:sldLayoutMkLst>
          <pc:spChg chg="mod">
            <ac:chgData name="Xiaofei Wang" userId="6e1836d3-2ed9-4ae5-8700-9029b71c19c7" providerId="ADAL" clId="{90B5A2BD-D645-44C6-89FE-7ED2F324C0CE}" dt="2024-02-05T16:53:00.004" v="0"/>
            <ac:spMkLst>
              <pc:docMk/>
              <pc:sldMasterMk cId="0" sldId="2147483648"/>
              <pc:sldLayoutMk cId="0" sldId="2147483658"/>
              <ac:spMk id="4" creationId="{00000000-0000-0000-0000-000000000000}"/>
            </ac:spMkLst>
          </pc:spChg>
        </pc:sldLayoutChg>
        <pc:sldLayoutChg chg="modSp">
          <pc:chgData name="Xiaofei Wang" userId="6e1836d3-2ed9-4ae5-8700-9029b71c19c7" providerId="ADAL" clId="{90B5A2BD-D645-44C6-89FE-7ED2F324C0CE}" dt="2024-02-05T16:53:00.004" v="0"/>
          <pc:sldLayoutMkLst>
            <pc:docMk/>
            <pc:sldMasterMk cId="0" sldId="2147483648"/>
            <pc:sldLayoutMk cId="0" sldId="2147483659"/>
          </pc:sldLayoutMkLst>
          <pc:spChg chg="mod">
            <ac:chgData name="Xiaofei Wang" userId="6e1836d3-2ed9-4ae5-8700-9029b71c19c7" providerId="ADAL" clId="{90B5A2BD-D645-44C6-89FE-7ED2F324C0CE}" dt="2024-02-05T16:53:00.004" v="0"/>
            <ac:spMkLst>
              <pc:docMk/>
              <pc:sldMasterMk cId="0" sldId="2147483648"/>
              <pc:sldLayoutMk cId="0" sldId="2147483659"/>
              <ac:spMk id="4" creationId="{00000000-0000-0000-0000-000000000000}"/>
            </ac:spMkLst>
          </pc:spChg>
        </pc:sldLayoutChg>
      </pc:sldMasterChg>
    </pc:docChg>
  </pc:docChgLst>
  <pc:docChgLst>
    <pc:chgData name="Xiaofei Wang" userId="6e1836d3-2ed9-4ae5-8700-9029b71c19c7" providerId="ADAL" clId="{D1904000-F766-4FFC-9C52-63C48E450096}"/>
    <pc:docChg chg="custSel addSld delSld modSld modMainMaster">
      <pc:chgData name="Xiaofei Wang" userId="6e1836d3-2ed9-4ae5-8700-9029b71c19c7" providerId="ADAL" clId="{D1904000-F766-4FFC-9C52-63C48E450096}" dt="2024-11-04T16:57:57.559" v="256" actId="20577"/>
      <pc:docMkLst>
        <pc:docMk/>
      </pc:docMkLst>
      <pc:sldChg chg="modSp mod">
        <pc:chgData name="Xiaofei Wang" userId="6e1836d3-2ed9-4ae5-8700-9029b71c19c7" providerId="ADAL" clId="{D1904000-F766-4FFC-9C52-63C48E450096}" dt="2024-11-04T16:53:08.753" v="227" actId="20577"/>
        <pc:sldMkLst>
          <pc:docMk/>
          <pc:sldMk cId="0" sldId="256"/>
        </pc:sldMkLst>
        <pc:spChg chg="mod">
          <ac:chgData name="Xiaofei Wang" userId="6e1836d3-2ed9-4ae5-8700-9029b71c19c7" providerId="ADAL" clId="{D1904000-F766-4FFC-9C52-63C48E450096}" dt="2024-11-04T16:44:54.635" v="0"/>
          <ac:spMkLst>
            <pc:docMk/>
            <pc:sldMk cId="0" sldId="256"/>
            <ac:spMk id="6" creationId="{00000000-0000-0000-0000-000000000000}"/>
          </ac:spMkLst>
        </pc:spChg>
        <pc:spChg chg="mod">
          <ac:chgData name="Xiaofei Wang" userId="6e1836d3-2ed9-4ae5-8700-9029b71c19c7" providerId="ADAL" clId="{D1904000-F766-4FFC-9C52-63C48E450096}" dt="2024-11-04T16:45:04.674" v="13" actId="20577"/>
          <ac:spMkLst>
            <pc:docMk/>
            <pc:sldMk cId="0" sldId="256"/>
            <ac:spMk id="3073" creationId="{00000000-0000-0000-0000-000000000000}"/>
          </ac:spMkLst>
        </pc:spChg>
        <pc:spChg chg="mod">
          <ac:chgData name="Xiaofei Wang" userId="6e1836d3-2ed9-4ae5-8700-9029b71c19c7" providerId="ADAL" clId="{D1904000-F766-4FFC-9C52-63C48E450096}" dt="2024-11-04T16:53:08.753" v="227" actId="20577"/>
          <ac:spMkLst>
            <pc:docMk/>
            <pc:sldMk cId="0" sldId="256"/>
            <ac:spMk id="3074" creationId="{00000000-0000-0000-0000-000000000000}"/>
          </ac:spMkLst>
        </pc:spChg>
      </pc:sldChg>
      <pc:sldChg chg="modSp">
        <pc:chgData name="Xiaofei Wang" userId="6e1836d3-2ed9-4ae5-8700-9029b71c19c7" providerId="ADAL" clId="{D1904000-F766-4FFC-9C52-63C48E450096}" dt="2024-11-04T16:44:54.635" v="0"/>
        <pc:sldMkLst>
          <pc:docMk/>
          <pc:sldMk cId="1393596806" sldId="260"/>
        </pc:sldMkLst>
        <pc:spChg chg="mod">
          <ac:chgData name="Xiaofei Wang" userId="6e1836d3-2ed9-4ae5-8700-9029b71c19c7" providerId="ADAL" clId="{D1904000-F766-4FFC-9C52-63C48E450096}" dt="2024-11-04T16:44:54.635" v="0"/>
          <ac:spMkLst>
            <pc:docMk/>
            <pc:sldMk cId="1393596806" sldId="260"/>
            <ac:spMk id="2" creationId="{00000000-0000-0000-0000-000000000000}"/>
          </ac:spMkLst>
        </pc:spChg>
      </pc:sldChg>
      <pc:sldChg chg="modSp">
        <pc:chgData name="Xiaofei Wang" userId="6e1836d3-2ed9-4ae5-8700-9029b71c19c7" providerId="ADAL" clId="{D1904000-F766-4FFC-9C52-63C48E450096}" dt="2024-11-04T16:44:54.635" v="0"/>
        <pc:sldMkLst>
          <pc:docMk/>
          <pc:sldMk cId="2280172366" sldId="261"/>
        </pc:sldMkLst>
        <pc:spChg chg="mod">
          <ac:chgData name="Xiaofei Wang" userId="6e1836d3-2ed9-4ae5-8700-9029b71c19c7" providerId="ADAL" clId="{D1904000-F766-4FFC-9C52-63C48E450096}" dt="2024-11-04T16:44:54.635" v="0"/>
          <ac:spMkLst>
            <pc:docMk/>
            <pc:sldMk cId="2280172366" sldId="261"/>
            <ac:spMk id="2" creationId="{00000000-0000-0000-0000-000000000000}"/>
          </ac:spMkLst>
        </pc:spChg>
      </pc:sldChg>
      <pc:sldChg chg="modSp">
        <pc:chgData name="Xiaofei Wang" userId="6e1836d3-2ed9-4ae5-8700-9029b71c19c7" providerId="ADAL" clId="{D1904000-F766-4FFC-9C52-63C48E450096}" dt="2024-11-04T16:44:54.635" v="0"/>
        <pc:sldMkLst>
          <pc:docMk/>
          <pc:sldMk cId="1295285405" sldId="262"/>
        </pc:sldMkLst>
        <pc:spChg chg="mod">
          <ac:chgData name="Xiaofei Wang" userId="6e1836d3-2ed9-4ae5-8700-9029b71c19c7" providerId="ADAL" clId="{D1904000-F766-4FFC-9C52-63C48E450096}" dt="2024-11-04T16:44:54.635" v="0"/>
          <ac:spMkLst>
            <pc:docMk/>
            <pc:sldMk cId="1295285405" sldId="262"/>
            <ac:spMk id="2" creationId="{00000000-0000-0000-0000-000000000000}"/>
          </ac:spMkLst>
        </pc:spChg>
      </pc:sldChg>
      <pc:sldChg chg="modSp">
        <pc:chgData name="Xiaofei Wang" userId="6e1836d3-2ed9-4ae5-8700-9029b71c19c7" providerId="ADAL" clId="{D1904000-F766-4FFC-9C52-63C48E450096}" dt="2024-11-04T16:44:54.635" v="0"/>
        <pc:sldMkLst>
          <pc:docMk/>
          <pc:sldMk cId="2090664063" sldId="263"/>
        </pc:sldMkLst>
        <pc:spChg chg="mod">
          <ac:chgData name="Xiaofei Wang" userId="6e1836d3-2ed9-4ae5-8700-9029b71c19c7" providerId="ADAL" clId="{D1904000-F766-4FFC-9C52-63C48E450096}" dt="2024-11-04T16:44:54.635" v="0"/>
          <ac:spMkLst>
            <pc:docMk/>
            <pc:sldMk cId="2090664063" sldId="263"/>
            <ac:spMk id="2" creationId="{00000000-0000-0000-0000-000000000000}"/>
          </ac:spMkLst>
        </pc:spChg>
      </pc:sldChg>
      <pc:sldChg chg="modSp">
        <pc:chgData name="Xiaofei Wang" userId="6e1836d3-2ed9-4ae5-8700-9029b71c19c7" providerId="ADAL" clId="{D1904000-F766-4FFC-9C52-63C48E450096}" dt="2024-11-04T16:44:54.635" v="0"/>
        <pc:sldMkLst>
          <pc:docMk/>
          <pc:sldMk cId="3464650041" sldId="283"/>
        </pc:sldMkLst>
        <pc:spChg chg="mod">
          <ac:chgData name="Xiaofei Wang" userId="6e1836d3-2ed9-4ae5-8700-9029b71c19c7" providerId="ADAL" clId="{D1904000-F766-4FFC-9C52-63C48E450096}" dt="2024-11-04T16:44:54.635" v="0"/>
          <ac:spMkLst>
            <pc:docMk/>
            <pc:sldMk cId="3464650041" sldId="283"/>
            <ac:spMk id="5" creationId="{00000000-0000-0000-0000-000000000000}"/>
          </ac:spMkLst>
        </pc:spChg>
      </pc:sldChg>
      <pc:sldChg chg="modSp">
        <pc:chgData name="Xiaofei Wang" userId="6e1836d3-2ed9-4ae5-8700-9029b71c19c7" providerId="ADAL" clId="{D1904000-F766-4FFC-9C52-63C48E450096}" dt="2024-11-04T16:44:54.635" v="0"/>
        <pc:sldMkLst>
          <pc:docMk/>
          <pc:sldMk cId="13117183" sldId="284"/>
        </pc:sldMkLst>
        <pc:spChg chg="mod">
          <ac:chgData name="Xiaofei Wang" userId="6e1836d3-2ed9-4ae5-8700-9029b71c19c7" providerId="ADAL" clId="{D1904000-F766-4FFC-9C52-63C48E450096}" dt="2024-11-04T16:44:54.635" v="0"/>
          <ac:spMkLst>
            <pc:docMk/>
            <pc:sldMk cId="13117183" sldId="284"/>
            <ac:spMk id="5" creationId="{00000000-0000-0000-0000-000000000000}"/>
          </ac:spMkLst>
        </pc:spChg>
      </pc:sldChg>
      <pc:sldChg chg="modSp">
        <pc:chgData name="Xiaofei Wang" userId="6e1836d3-2ed9-4ae5-8700-9029b71c19c7" providerId="ADAL" clId="{D1904000-F766-4FFC-9C52-63C48E450096}" dt="2024-11-04T16:44:54.635" v="0"/>
        <pc:sldMkLst>
          <pc:docMk/>
          <pc:sldMk cId="193308393" sldId="287"/>
        </pc:sldMkLst>
        <pc:spChg chg="mod">
          <ac:chgData name="Xiaofei Wang" userId="6e1836d3-2ed9-4ae5-8700-9029b71c19c7" providerId="ADAL" clId="{D1904000-F766-4FFC-9C52-63C48E450096}" dt="2024-11-04T16:44:54.635" v="0"/>
          <ac:spMkLst>
            <pc:docMk/>
            <pc:sldMk cId="193308393" sldId="287"/>
            <ac:spMk id="6" creationId="{00000000-0000-0000-0000-000000000000}"/>
          </ac:spMkLst>
        </pc:spChg>
      </pc:sldChg>
      <pc:sldChg chg="modSp">
        <pc:chgData name="Xiaofei Wang" userId="6e1836d3-2ed9-4ae5-8700-9029b71c19c7" providerId="ADAL" clId="{D1904000-F766-4FFC-9C52-63C48E450096}" dt="2024-11-04T16:44:54.635" v="0"/>
        <pc:sldMkLst>
          <pc:docMk/>
          <pc:sldMk cId="1343705863" sldId="288"/>
        </pc:sldMkLst>
        <pc:spChg chg="mod">
          <ac:chgData name="Xiaofei Wang" userId="6e1836d3-2ed9-4ae5-8700-9029b71c19c7" providerId="ADAL" clId="{D1904000-F766-4FFC-9C52-63C48E450096}" dt="2024-11-04T16:44:54.635" v="0"/>
          <ac:spMkLst>
            <pc:docMk/>
            <pc:sldMk cId="1343705863" sldId="288"/>
            <ac:spMk id="6" creationId="{00000000-0000-0000-0000-000000000000}"/>
          </ac:spMkLst>
        </pc:spChg>
      </pc:sldChg>
      <pc:sldChg chg="modSp">
        <pc:chgData name="Xiaofei Wang" userId="6e1836d3-2ed9-4ae5-8700-9029b71c19c7" providerId="ADAL" clId="{D1904000-F766-4FFC-9C52-63C48E450096}" dt="2024-11-04T16:44:54.635" v="0"/>
        <pc:sldMkLst>
          <pc:docMk/>
          <pc:sldMk cId="969542746" sldId="289"/>
        </pc:sldMkLst>
        <pc:spChg chg="mod">
          <ac:chgData name="Xiaofei Wang" userId="6e1836d3-2ed9-4ae5-8700-9029b71c19c7" providerId="ADAL" clId="{D1904000-F766-4FFC-9C52-63C48E450096}" dt="2024-11-04T16:44:54.635" v="0"/>
          <ac:spMkLst>
            <pc:docMk/>
            <pc:sldMk cId="969542746" sldId="289"/>
            <ac:spMk id="6" creationId="{00000000-0000-0000-0000-000000000000}"/>
          </ac:spMkLst>
        </pc:spChg>
      </pc:sldChg>
      <pc:sldChg chg="modSp mod">
        <pc:chgData name="Xiaofei Wang" userId="6e1836d3-2ed9-4ae5-8700-9029b71c19c7" providerId="ADAL" clId="{D1904000-F766-4FFC-9C52-63C48E450096}" dt="2024-11-04T16:45:47.922" v="29" actId="20577"/>
        <pc:sldMkLst>
          <pc:docMk/>
          <pc:sldMk cId="0" sldId="332"/>
        </pc:sldMkLst>
        <pc:spChg chg="mod">
          <ac:chgData name="Xiaofei Wang" userId="6e1836d3-2ed9-4ae5-8700-9029b71c19c7" providerId="ADAL" clId="{D1904000-F766-4FFC-9C52-63C48E450096}" dt="2024-11-04T16:44:54.635" v="0"/>
          <ac:spMkLst>
            <pc:docMk/>
            <pc:sldMk cId="0" sldId="332"/>
            <ac:spMk id="17409" creationId="{481163E3-3235-B93B-D977-4040786F5097}"/>
          </ac:spMkLst>
        </pc:spChg>
        <pc:spChg chg="mod">
          <ac:chgData name="Xiaofei Wang" userId="6e1836d3-2ed9-4ae5-8700-9029b71c19c7" providerId="ADAL" clId="{D1904000-F766-4FFC-9C52-63C48E450096}" dt="2024-11-04T16:45:47.922" v="29" actId="20577"/>
          <ac:spMkLst>
            <pc:docMk/>
            <pc:sldMk cId="0" sldId="332"/>
            <ac:spMk id="17413" creationId="{C2334348-7D14-5567-9887-24899B21D490}"/>
          </ac:spMkLst>
        </pc:spChg>
      </pc:sldChg>
      <pc:sldChg chg="modSp mod">
        <pc:chgData name="Xiaofei Wang" userId="6e1836d3-2ed9-4ae5-8700-9029b71c19c7" providerId="ADAL" clId="{D1904000-F766-4FFC-9C52-63C48E450096}" dt="2024-11-04T16:47:07.114" v="47" actId="20577"/>
        <pc:sldMkLst>
          <pc:docMk/>
          <pc:sldMk cId="0" sldId="395"/>
        </pc:sldMkLst>
        <pc:spChg chg="mod">
          <ac:chgData name="Xiaofei Wang" userId="6e1836d3-2ed9-4ae5-8700-9029b71c19c7" providerId="ADAL" clId="{D1904000-F766-4FFC-9C52-63C48E450096}" dt="2024-11-04T16:44:54.635" v="0"/>
          <ac:spMkLst>
            <pc:docMk/>
            <pc:sldMk cId="0" sldId="395"/>
            <ac:spMk id="19462" creationId="{B8004815-DEEF-4991-9863-C4D400CADE6E}"/>
          </ac:spMkLst>
        </pc:spChg>
        <pc:spChg chg="mod">
          <ac:chgData name="Xiaofei Wang" userId="6e1836d3-2ed9-4ae5-8700-9029b71c19c7" providerId="ADAL" clId="{D1904000-F766-4FFC-9C52-63C48E450096}" dt="2024-11-04T16:47:07.114" v="47" actId="20577"/>
          <ac:spMkLst>
            <pc:docMk/>
            <pc:sldMk cId="0" sldId="395"/>
            <ac:spMk id="19463" creationId="{014A845C-CDC6-4811-8948-EAB07A9434A5}"/>
          </ac:spMkLst>
        </pc:spChg>
      </pc:sldChg>
      <pc:sldChg chg="add del">
        <pc:chgData name="Xiaofei Wang" userId="6e1836d3-2ed9-4ae5-8700-9029b71c19c7" providerId="ADAL" clId="{D1904000-F766-4FFC-9C52-63C48E450096}" dt="2024-11-04T16:57:37.946" v="229" actId="47"/>
        <pc:sldMkLst>
          <pc:docMk/>
          <pc:sldMk cId="1968720319" sldId="2366"/>
        </pc:sldMkLst>
      </pc:sldChg>
      <pc:sldChg chg="delSp modSp mod">
        <pc:chgData name="Xiaofei Wang" userId="6e1836d3-2ed9-4ae5-8700-9029b71c19c7" providerId="ADAL" clId="{D1904000-F766-4FFC-9C52-63C48E450096}" dt="2024-11-04T16:49:05.655" v="138" actId="108"/>
        <pc:sldMkLst>
          <pc:docMk/>
          <pc:sldMk cId="412227131" sldId="2375"/>
        </pc:sldMkLst>
        <pc:spChg chg="del mod">
          <ac:chgData name="Xiaofei Wang" userId="6e1836d3-2ed9-4ae5-8700-9029b71c19c7" providerId="ADAL" clId="{D1904000-F766-4FFC-9C52-63C48E450096}" dt="2024-11-04T16:48:41.577" v="132" actId="478"/>
          <ac:spMkLst>
            <pc:docMk/>
            <pc:sldMk cId="412227131" sldId="2375"/>
            <ac:spMk id="3" creationId="{738017A4-ADF5-3AC5-6AAF-1A9073E4C8C7}"/>
          </ac:spMkLst>
        </pc:spChg>
        <pc:spChg chg="mod">
          <ac:chgData name="Xiaofei Wang" userId="6e1836d3-2ed9-4ae5-8700-9029b71c19c7" providerId="ADAL" clId="{D1904000-F766-4FFC-9C52-63C48E450096}" dt="2024-11-04T16:48:36.806" v="130" actId="1076"/>
          <ac:spMkLst>
            <pc:docMk/>
            <pc:sldMk cId="412227131" sldId="2375"/>
            <ac:spMk id="5" creationId="{405658E4-D2A2-F511-5529-D19492DB58D8}"/>
          </ac:spMkLst>
        </pc:spChg>
        <pc:spChg chg="del">
          <ac:chgData name="Xiaofei Wang" userId="6e1836d3-2ed9-4ae5-8700-9029b71c19c7" providerId="ADAL" clId="{D1904000-F766-4FFC-9C52-63C48E450096}" dt="2024-11-04T16:48:33.532" v="129" actId="478"/>
          <ac:spMkLst>
            <pc:docMk/>
            <pc:sldMk cId="412227131" sldId="2375"/>
            <ac:spMk id="7" creationId="{06DCF10D-F7BD-6687-E477-73E165826DAC}"/>
          </ac:spMkLst>
        </pc:spChg>
        <pc:spChg chg="mod">
          <ac:chgData name="Xiaofei Wang" userId="6e1836d3-2ed9-4ae5-8700-9029b71c19c7" providerId="ADAL" clId="{D1904000-F766-4FFC-9C52-63C48E450096}" dt="2024-11-04T16:44:54.635" v="0"/>
          <ac:spMkLst>
            <pc:docMk/>
            <pc:sldMk cId="412227131" sldId="2375"/>
            <ac:spMk id="19462" creationId="{B8004815-DEEF-4991-9863-C4D400CADE6E}"/>
          </ac:spMkLst>
        </pc:spChg>
        <pc:spChg chg="mod">
          <ac:chgData name="Xiaofei Wang" userId="6e1836d3-2ed9-4ae5-8700-9029b71c19c7" providerId="ADAL" clId="{D1904000-F766-4FFC-9C52-63C48E450096}" dt="2024-11-04T16:49:05.655" v="138" actId="108"/>
          <ac:spMkLst>
            <pc:docMk/>
            <pc:sldMk cId="412227131" sldId="2375"/>
            <ac:spMk id="19463" creationId="{014A845C-CDC6-4811-8948-EAB07A9434A5}"/>
          </ac:spMkLst>
        </pc:spChg>
      </pc:sldChg>
      <pc:sldChg chg="modSp">
        <pc:chgData name="Xiaofei Wang" userId="6e1836d3-2ed9-4ae5-8700-9029b71c19c7" providerId="ADAL" clId="{D1904000-F766-4FFC-9C52-63C48E450096}" dt="2024-11-04T16:44:54.635" v="0"/>
        <pc:sldMkLst>
          <pc:docMk/>
          <pc:sldMk cId="2947319002" sldId="2377"/>
        </pc:sldMkLst>
        <pc:spChg chg="mod">
          <ac:chgData name="Xiaofei Wang" userId="6e1836d3-2ed9-4ae5-8700-9029b71c19c7" providerId="ADAL" clId="{D1904000-F766-4FFC-9C52-63C48E450096}" dt="2024-11-04T16:44:54.635" v="0"/>
          <ac:spMkLst>
            <pc:docMk/>
            <pc:sldMk cId="2947319002" sldId="2377"/>
            <ac:spMk id="6" creationId="{00000000-0000-0000-0000-000000000000}"/>
          </ac:spMkLst>
        </pc:spChg>
      </pc:sldChg>
      <pc:sldChg chg="modSp mod">
        <pc:chgData name="Xiaofei Wang" userId="6e1836d3-2ed9-4ae5-8700-9029b71c19c7" providerId="ADAL" clId="{D1904000-F766-4FFC-9C52-63C48E450096}" dt="2024-11-04T16:52:53.294" v="223" actId="404"/>
        <pc:sldMkLst>
          <pc:docMk/>
          <pc:sldMk cId="1855693234" sldId="2378"/>
        </pc:sldMkLst>
        <pc:spChg chg="mod">
          <ac:chgData name="Xiaofei Wang" userId="6e1836d3-2ed9-4ae5-8700-9029b71c19c7" providerId="ADAL" clId="{D1904000-F766-4FFC-9C52-63C48E450096}" dt="2024-11-04T16:50:20.191" v="189" actId="20577"/>
          <ac:spMkLst>
            <pc:docMk/>
            <pc:sldMk cId="1855693234" sldId="2378"/>
            <ac:spMk id="2" creationId="{00000000-0000-0000-0000-000000000000}"/>
          </ac:spMkLst>
        </pc:spChg>
        <pc:spChg chg="mod">
          <ac:chgData name="Xiaofei Wang" userId="6e1836d3-2ed9-4ae5-8700-9029b71c19c7" providerId="ADAL" clId="{D1904000-F766-4FFC-9C52-63C48E450096}" dt="2024-11-04T16:52:53.294" v="223" actId="404"/>
          <ac:spMkLst>
            <pc:docMk/>
            <pc:sldMk cId="1855693234" sldId="2378"/>
            <ac:spMk id="3" creationId="{00000000-0000-0000-0000-000000000000}"/>
          </ac:spMkLst>
        </pc:spChg>
        <pc:spChg chg="mod">
          <ac:chgData name="Xiaofei Wang" userId="6e1836d3-2ed9-4ae5-8700-9029b71c19c7" providerId="ADAL" clId="{D1904000-F766-4FFC-9C52-63C48E450096}" dt="2024-11-04T16:44:54.635" v="0"/>
          <ac:spMkLst>
            <pc:docMk/>
            <pc:sldMk cId="1855693234" sldId="2378"/>
            <ac:spMk id="6" creationId="{00000000-0000-0000-0000-000000000000}"/>
          </ac:spMkLst>
        </pc:spChg>
      </pc:sldChg>
      <pc:sldChg chg="modSp mod">
        <pc:chgData name="Xiaofei Wang" userId="6e1836d3-2ed9-4ae5-8700-9029b71c19c7" providerId="ADAL" clId="{D1904000-F766-4FFC-9C52-63C48E450096}" dt="2024-11-04T16:57:57.559" v="256" actId="20577"/>
        <pc:sldMkLst>
          <pc:docMk/>
          <pc:sldMk cId="1855291364" sldId="2379"/>
        </pc:sldMkLst>
        <pc:spChg chg="mod">
          <ac:chgData name="Xiaofei Wang" userId="6e1836d3-2ed9-4ae5-8700-9029b71c19c7" providerId="ADAL" clId="{D1904000-F766-4FFC-9C52-63C48E450096}" dt="2024-11-04T16:49:28.360" v="162" actId="20577"/>
          <ac:spMkLst>
            <pc:docMk/>
            <pc:sldMk cId="1855291364" sldId="2379"/>
            <ac:spMk id="2" creationId="{00000000-0000-0000-0000-000000000000}"/>
          </ac:spMkLst>
        </pc:spChg>
        <pc:spChg chg="mod">
          <ac:chgData name="Xiaofei Wang" userId="6e1836d3-2ed9-4ae5-8700-9029b71c19c7" providerId="ADAL" clId="{D1904000-F766-4FFC-9C52-63C48E450096}" dt="2024-11-04T16:49:23.466" v="150" actId="20577"/>
          <ac:spMkLst>
            <pc:docMk/>
            <pc:sldMk cId="1855291364" sldId="2379"/>
            <ac:spMk id="3" creationId="{00000000-0000-0000-0000-000000000000}"/>
          </ac:spMkLst>
        </pc:spChg>
        <pc:spChg chg="mod">
          <ac:chgData name="Xiaofei Wang" userId="6e1836d3-2ed9-4ae5-8700-9029b71c19c7" providerId="ADAL" clId="{D1904000-F766-4FFC-9C52-63C48E450096}" dt="2024-11-04T16:57:57.559" v="256" actId="20577"/>
          <ac:spMkLst>
            <pc:docMk/>
            <pc:sldMk cId="1855291364" sldId="2379"/>
            <ac:spMk id="5" creationId="{00000000-0000-0000-0000-000000000000}"/>
          </ac:spMkLst>
        </pc:spChg>
        <pc:spChg chg="mod">
          <ac:chgData name="Xiaofei Wang" userId="6e1836d3-2ed9-4ae5-8700-9029b71c19c7" providerId="ADAL" clId="{D1904000-F766-4FFC-9C52-63C48E450096}" dt="2024-11-04T16:44:54.635" v="0"/>
          <ac:spMkLst>
            <pc:docMk/>
            <pc:sldMk cId="1855291364" sldId="2379"/>
            <ac:spMk id="6" creationId="{00000000-0000-0000-0000-000000000000}"/>
          </ac:spMkLst>
        </pc:spChg>
      </pc:sldChg>
      <pc:sldChg chg="modSp mod">
        <pc:chgData name="Xiaofei Wang" userId="6e1836d3-2ed9-4ae5-8700-9029b71c19c7" providerId="ADAL" clId="{D1904000-F766-4FFC-9C52-63C48E450096}" dt="2024-11-04T16:52:42.033" v="222" actId="20577"/>
        <pc:sldMkLst>
          <pc:docMk/>
          <pc:sldMk cId="0" sldId="2380"/>
        </pc:sldMkLst>
        <pc:spChg chg="mod">
          <ac:chgData name="Xiaofei Wang" userId="6e1836d3-2ed9-4ae5-8700-9029b71c19c7" providerId="ADAL" clId="{D1904000-F766-4FFC-9C52-63C48E450096}" dt="2024-11-04T16:44:54.635" v="0"/>
          <ac:spMkLst>
            <pc:docMk/>
            <pc:sldMk cId="0" sldId="2380"/>
            <ac:spMk id="2" creationId="{92B43621-837E-8D47-9CDC-89DF0A853A44}"/>
          </ac:spMkLst>
        </pc:spChg>
        <pc:spChg chg="mod">
          <ac:chgData name="Xiaofei Wang" userId="6e1836d3-2ed9-4ae5-8700-9029b71c19c7" providerId="ADAL" clId="{D1904000-F766-4FFC-9C52-63C48E450096}" dt="2024-11-04T16:52:42.033" v="222" actId="20577"/>
          <ac:spMkLst>
            <pc:docMk/>
            <pc:sldMk cId="0" sldId="2380"/>
            <ac:spMk id="4" creationId="{69CC6D9C-231E-4010-9950-661F4D83FA2C}"/>
          </ac:spMkLst>
        </pc:spChg>
        <pc:spChg chg="mod">
          <ac:chgData name="Xiaofei Wang" userId="6e1836d3-2ed9-4ae5-8700-9029b71c19c7" providerId="ADAL" clId="{D1904000-F766-4FFC-9C52-63C48E450096}" dt="2024-11-04T16:50:30.936" v="198" actId="20577"/>
          <ac:spMkLst>
            <pc:docMk/>
            <pc:sldMk cId="0" sldId="2380"/>
            <ac:spMk id="5125" creationId="{00000000-0000-0000-0000-000000000000}"/>
          </ac:spMkLst>
        </pc:spChg>
      </pc:sldChg>
      <pc:sldMasterChg chg="modSp modSldLayout">
        <pc:chgData name="Xiaofei Wang" userId="6e1836d3-2ed9-4ae5-8700-9029b71c19c7" providerId="ADAL" clId="{D1904000-F766-4FFC-9C52-63C48E450096}" dt="2024-11-04T16:45:38.807" v="20"/>
        <pc:sldMasterMkLst>
          <pc:docMk/>
          <pc:sldMasterMk cId="0" sldId="2147483648"/>
        </pc:sldMasterMkLst>
        <pc:spChg chg="mod">
          <ac:chgData name="Xiaofei Wang" userId="6e1836d3-2ed9-4ae5-8700-9029b71c19c7" providerId="ADAL" clId="{D1904000-F766-4FFC-9C52-63C48E450096}" dt="2024-11-04T16:45:38.807" v="20"/>
          <ac:spMkLst>
            <pc:docMk/>
            <pc:sldMasterMk cId="0" sldId="2147483648"/>
            <ac:spMk id="10" creationId="{00000000-0000-0000-0000-000000000000}"/>
          </ac:spMkLst>
        </pc:spChg>
        <pc:spChg chg="mod">
          <ac:chgData name="Xiaofei Wang" userId="6e1836d3-2ed9-4ae5-8700-9029b71c19c7" providerId="ADAL" clId="{D1904000-F766-4FFC-9C52-63C48E450096}" dt="2024-11-04T16:44:54.635" v="0"/>
          <ac:spMkLst>
            <pc:docMk/>
            <pc:sldMasterMk cId="0" sldId="2147483648"/>
            <ac:spMk id="1027" creationId="{00000000-0000-0000-0000-000000000000}"/>
          </ac:spMkLst>
        </pc:spChg>
        <pc:sldLayoutChg chg="modSp">
          <pc:chgData name="Xiaofei Wang" userId="6e1836d3-2ed9-4ae5-8700-9029b71c19c7" providerId="ADAL" clId="{D1904000-F766-4FFC-9C52-63C48E450096}" dt="2024-11-04T16:44:54.635" v="0"/>
          <pc:sldLayoutMkLst>
            <pc:docMk/>
            <pc:sldMasterMk cId="0" sldId="2147483648"/>
            <pc:sldLayoutMk cId="0" sldId="2147483649"/>
          </pc:sldLayoutMkLst>
          <pc:spChg chg="mod">
            <ac:chgData name="Xiaofei Wang" userId="6e1836d3-2ed9-4ae5-8700-9029b71c19c7" providerId="ADAL" clId="{D1904000-F766-4FFC-9C52-63C48E450096}" dt="2024-11-04T16:44:54.635" v="0"/>
            <ac:spMkLst>
              <pc:docMk/>
              <pc:sldMasterMk cId="0" sldId="2147483648"/>
              <pc:sldLayoutMk cId="0" sldId="2147483649"/>
              <ac:spMk id="4" creationId="{00000000-0000-0000-0000-000000000000}"/>
            </ac:spMkLst>
          </pc:spChg>
        </pc:sldLayoutChg>
        <pc:sldLayoutChg chg="modSp">
          <pc:chgData name="Xiaofei Wang" userId="6e1836d3-2ed9-4ae5-8700-9029b71c19c7" providerId="ADAL" clId="{D1904000-F766-4FFC-9C52-63C48E450096}" dt="2024-11-04T16:44:54.635" v="0"/>
          <pc:sldLayoutMkLst>
            <pc:docMk/>
            <pc:sldMasterMk cId="0" sldId="2147483648"/>
            <pc:sldLayoutMk cId="0" sldId="2147483650"/>
          </pc:sldLayoutMkLst>
          <pc:spChg chg="mod">
            <ac:chgData name="Xiaofei Wang" userId="6e1836d3-2ed9-4ae5-8700-9029b71c19c7" providerId="ADAL" clId="{D1904000-F766-4FFC-9C52-63C48E450096}" dt="2024-11-04T16:44:54.635" v="0"/>
            <ac:spMkLst>
              <pc:docMk/>
              <pc:sldMasterMk cId="0" sldId="2147483648"/>
              <pc:sldLayoutMk cId="0" sldId="2147483650"/>
              <ac:spMk id="12" creationId="{00000000-0000-0000-0000-000000000000}"/>
            </ac:spMkLst>
          </pc:spChg>
        </pc:sldLayoutChg>
        <pc:sldLayoutChg chg="modSp">
          <pc:chgData name="Xiaofei Wang" userId="6e1836d3-2ed9-4ae5-8700-9029b71c19c7" providerId="ADAL" clId="{D1904000-F766-4FFC-9C52-63C48E450096}" dt="2024-11-04T16:44:54.635" v="0"/>
          <pc:sldLayoutMkLst>
            <pc:docMk/>
            <pc:sldMasterMk cId="0" sldId="2147483648"/>
            <pc:sldLayoutMk cId="0" sldId="2147483651"/>
          </pc:sldLayoutMkLst>
          <pc:spChg chg="mod">
            <ac:chgData name="Xiaofei Wang" userId="6e1836d3-2ed9-4ae5-8700-9029b71c19c7" providerId="ADAL" clId="{D1904000-F766-4FFC-9C52-63C48E450096}" dt="2024-11-04T16:44:54.635" v="0"/>
            <ac:spMkLst>
              <pc:docMk/>
              <pc:sldMasterMk cId="0" sldId="2147483648"/>
              <pc:sldLayoutMk cId="0" sldId="2147483651"/>
              <ac:spMk id="4" creationId="{00000000-0000-0000-0000-000000000000}"/>
            </ac:spMkLst>
          </pc:spChg>
        </pc:sldLayoutChg>
        <pc:sldLayoutChg chg="modSp">
          <pc:chgData name="Xiaofei Wang" userId="6e1836d3-2ed9-4ae5-8700-9029b71c19c7" providerId="ADAL" clId="{D1904000-F766-4FFC-9C52-63C48E450096}" dt="2024-11-04T16:44:54.635" v="0"/>
          <pc:sldLayoutMkLst>
            <pc:docMk/>
            <pc:sldMasterMk cId="0" sldId="2147483648"/>
            <pc:sldLayoutMk cId="0" sldId="2147483652"/>
          </pc:sldLayoutMkLst>
          <pc:spChg chg="mod">
            <ac:chgData name="Xiaofei Wang" userId="6e1836d3-2ed9-4ae5-8700-9029b71c19c7" providerId="ADAL" clId="{D1904000-F766-4FFC-9C52-63C48E450096}" dt="2024-11-04T16:44:54.635" v="0"/>
            <ac:spMkLst>
              <pc:docMk/>
              <pc:sldMasterMk cId="0" sldId="2147483648"/>
              <pc:sldLayoutMk cId="0" sldId="2147483652"/>
              <ac:spMk id="5" creationId="{00000000-0000-0000-0000-000000000000}"/>
            </ac:spMkLst>
          </pc:spChg>
        </pc:sldLayoutChg>
        <pc:sldLayoutChg chg="modSp">
          <pc:chgData name="Xiaofei Wang" userId="6e1836d3-2ed9-4ae5-8700-9029b71c19c7" providerId="ADAL" clId="{D1904000-F766-4FFC-9C52-63C48E450096}" dt="2024-11-04T16:44:54.635" v="0"/>
          <pc:sldLayoutMkLst>
            <pc:docMk/>
            <pc:sldMasterMk cId="0" sldId="2147483648"/>
            <pc:sldLayoutMk cId="0" sldId="2147483653"/>
          </pc:sldLayoutMkLst>
          <pc:spChg chg="mod">
            <ac:chgData name="Xiaofei Wang" userId="6e1836d3-2ed9-4ae5-8700-9029b71c19c7" providerId="ADAL" clId="{D1904000-F766-4FFC-9C52-63C48E450096}" dt="2024-11-04T16:44:54.635" v="0"/>
            <ac:spMkLst>
              <pc:docMk/>
              <pc:sldMasterMk cId="0" sldId="2147483648"/>
              <pc:sldLayoutMk cId="0" sldId="2147483653"/>
              <ac:spMk id="7" creationId="{00000000-0000-0000-0000-000000000000}"/>
            </ac:spMkLst>
          </pc:spChg>
        </pc:sldLayoutChg>
        <pc:sldLayoutChg chg="modSp">
          <pc:chgData name="Xiaofei Wang" userId="6e1836d3-2ed9-4ae5-8700-9029b71c19c7" providerId="ADAL" clId="{D1904000-F766-4FFC-9C52-63C48E450096}" dt="2024-11-04T16:44:54.635" v="0"/>
          <pc:sldLayoutMkLst>
            <pc:docMk/>
            <pc:sldMasterMk cId="0" sldId="2147483648"/>
            <pc:sldLayoutMk cId="0" sldId="2147483654"/>
          </pc:sldLayoutMkLst>
          <pc:spChg chg="mod">
            <ac:chgData name="Xiaofei Wang" userId="6e1836d3-2ed9-4ae5-8700-9029b71c19c7" providerId="ADAL" clId="{D1904000-F766-4FFC-9C52-63C48E450096}" dt="2024-11-04T16:44:54.635" v="0"/>
            <ac:spMkLst>
              <pc:docMk/>
              <pc:sldMasterMk cId="0" sldId="2147483648"/>
              <pc:sldLayoutMk cId="0" sldId="2147483654"/>
              <ac:spMk id="3" creationId="{00000000-0000-0000-0000-000000000000}"/>
            </ac:spMkLst>
          </pc:spChg>
        </pc:sldLayoutChg>
        <pc:sldLayoutChg chg="modSp">
          <pc:chgData name="Xiaofei Wang" userId="6e1836d3-2ed9-4ae5-8700-9029b71c19c7" providerId="ADAL" clId="{D1904000-F766-4FFC-9C52-63C48E450096}" dt="2024-11-04T16:44:54.635" v="0"/>
          <pc:sldLayoutMkLst>
            <pc:docMk/>
            <pc:sldMasterMk cId="0" sldId="2147483648"/>
            <pc:sldLayoutMk cId="0" sldId="2147483655"/>
          </pc:sldLayoutMkLst>
          <pc:spChg chg="mod">
            <ac:chgData name="Xiaofei Wang" userId="6e1836d3-2ed9-4ae5-8700-9029b71c19c7" providerId="ADAL" clId="{D1904000-F766-4FFC-9C52-63C48E450096}" dt="2024-11-04T16:44:54.635" v="0"/>
            <ac:spMkLst>
              <pc:docMk/>
              <pc:sldMasterMk cId="0" sldId="2147483648"/>
              <pc:sldLayoutMk cId="0" sldId="2147483655"/>
              <ac:spMk id="2" creationId="{00000000-0000-0000-0000-000000000000}"/>
            </ac:spMkLst>
          </pc:spChg>
        </pc:sldLayoutChg>
        <pc:sldLayoutChg chg="modSp">
          <pc:chgData name="Xiaofei Wang" userId="6e1836d3-2ed9-4ae5-8700-9029b71c19c7" providerId="ADAL" clId="{D1904000-F766-4FFC-9C52-63C48E450096}" dt="2024-11-04T16:44:54.635" v="0"/>
          <pc:sldLayoutMkLst>
            <pc:docMk/>
            <pc:sldMasterMk cId="0" sldId="2147483648"/>
            <pc:sldLayoutMk cId="0" sldId="2147483658"/>
          </pc:sldLayoutMkLst>
          <pc:spChg chg="mod">
            <ac:chgData name="Xiaofei Wang" userId="6e1836d3-2ed9-4ae5-8700-9029b71c19c7" providerId="ADAL" clId="{D1904000-F766-4FFC-9C52-63C48E450096}" dt="2024-11-04T16:44:54.635" v="0"/>
            <ac:spMkLst>
              <pc:docMk/>
              <pc:sldMasterMk cId="0" sldId="2147483648"/>
              <pc:sldLayoutMk cId="0" sldId="2147483658"/>
              <ac:spMk id="4" creationId="{00000000-0000-0000-0000-000000000000}"/>
            </ac:spMkLst>
          </pc:spChg>
        </pc:sldLayoutChg>
        <pc:sldLayoutChg chg="modSp">
          <pc:chgData name="Xiaofei Wang" userId="6e1836d3-2ed9-4ae5-8700-9029b71c19c7" providerId="ADAL" clId="{D1904000-F766-4FFC-9C52-63C48E450096}" dt="2024-11-04T16:44:54.635" v="0"/>
          <pc:sldLayoutMkLst>
            <pc:docMk/>
            <pc:sldMasterMk cId="0" sldId="2147483648"/>
            <pc:sldLayoutMk cId="0" sldId="2147483659"/>
          </pc:sldLayoutMkLst>
          <pc:spChg chg="mod">
            <ac:chgData name="Xiaofei Wang" userId="6e1836d3-2ed9-4ae5-8700-9029b71c19c7" providerId="ADAL" clId="{D1904000-F766-4FFC-9C52-63C48E450096}" dt="2024-11-04T16:44:54.635" v="0"/>
            <ac:spMkLst>
              <pc:docMk/>
              <pc:sldMasterMk cId="0" sldId="2147483648"/>
              <pc:sldLayoutMk cId="0" sldId="2147483659"/>
              <ac:spMk id="4" creationId="{00000000-0000-0000-0000-000000000000}"/>
            </ac:spMkLst>
          </pc:spChg>
        </pc:sldLayoutChg>
      </pc:sldMasterChg>
    </pc:docChg>
  </pc:docChgLst>
  <pc:docChgLst>
    <pc:chgData name="Xiaofei Wang" userId="6e1836d3-2ed9-4ae5-8700-9029b71c19c7" providerId="ADAL" clId="{F78D18AD-00B1-4342-8DE6-1C01F9108822}"/>
    <pc:docChg chg="custSel addSld delSld modSld modMainMaster">
      <pc:chgData name="Xiaofei Wang" userId="6e1836d3-2ed9-4ae5-8700-9029b71c19c7" providerId="ADAL" clId="{F78D18AD-00B1-4342-8DE6-1C01F9108822}" dt="2024-05-11T03:12:51.167" v="273" actId="20577"/>
      <pc:docMkLst>
        <pc:docMk/>
      </pc:docMkLst>
      <pc:sldChg chg="modSp mod">
        <pc:chgData name="Xiaofei Wang" userId="6e1836d3-2ed9-4ae5-8700-9029b71c19c7" providerId="ADAL" clId="{F78D18AD-00B1-4342-8DE6-1C01F9108822}" dt="2024-05-01T16:38:14.286" v="264" actId="20577"/>
        <pc:sldMkLst>
          <pc:docMk/>
          <pc:sldMk cId="0" sldId="256"/>
        </pc:sldMkLst>
        <pc:spChg chg="mod">
          <ac:chgData name="Xiaofei Wang" userId="6e1836d3-2ed9-4ae5-8700-9029b71c19c7" providerId="ADAL" clId="{F78D18AD-00B1-4342-8DE6-1C01F9108822}" dt="2024-05-01T16:04:07.889" v="0"/>
          <ac:spMkLst>
            <pc:docMk/>
            <pc:sldMk cId="0" sldId="256"/>
            <ac:spMk id="6" creationId="{00000000-0000-0000-0000-000000000000}"/>
          </ac:spMkLst>
        </pc:spChg>
        <pc:spChg chg="mod">
          <ac:chgData name="Xiaofei Wang" userId="6e1836d3-2ed9-4ae5-8700-9029b71c19c7" providerId="ADAL" clId="{F78D18AD-00B1-4342-8DE6-1C01F9108822}" dt="2024-05-01T16:38:14.286" v="264" actId="20577"/>
          <ac:spMkLst>
            <pc:docMk/>
            <pc:sldMk cId="0" sldId="256"/>
            <ac:spMk id="3073" creationId="{00000000-0000-0000-0000-000000000000}"/>
          </ac:spMkLst>
        </pc:spChg>
        <pc:spChg chg="mod">
          <ac:chgData name="Xiaofei Wang" userId="6e1836d3-2ed9-4ae5-8700-9029b71c19c7" providerId="ADAL" clId="{F78D18AD-00B1-4342-8DE6-1C01F9108822}" dt="2024-05-01T16:04:48.560" v="20" actId="20577"/>
          <ac:spMkLst>
            <pc:docMk/>
            <pc:sldMk cId="0" sldId="256"/>
            <ac:spMk id="3074" creationId="{00000000-0000-0000-0000-000000000000}"/>
          </ac:spMkLst>
        </pc:spChg>
      </pc:sldChg>
      <pc:sldChg chg="modSp">
        <pc:chgData name="Xiaofei Wang" userId="6e1836d3-2ed9-4ae5-8700-9029b71c19c7" providerId="ADAL" clId="{F78D18AD-00B1-4342-8DE6-1C01F9108822}" dt="2024-05-01T16:04:07.889" v="0"/>
        <pc:sldMkLst>
          <pc:docMk/>
          <pc:sldMk cId="1393596806" sldId="260"/>
        </pc:sldMkLst>
        <pc:spChg chg="mod">
          <ac:chgData name="Xiaofei Wang" userId="6e1836d3-2ed9-4ae5-8700-9029b71c19c7" providerId="ADAL" clId="{F78D18AD-00B1-4342-8DE6-1C01F9108822}" dt="2024-05-01T16:04:07.889" v="0"/>
          <ac:spMkLst>
            <pc:docMk/>
            <pc:sldMk cId="1393596806" sldId="260"/>
            <ac:spMk id="2" creationId="{00000000-0000-0000-0000-000000000000}"/>
          </ac:spMkLst>
        </pc:spChg>
      </pc:sldChg>
      <pc:sldChg chg="modSp">
        <pc:chgData name="Xiaofei Wang" userId="6e1836d3-2ed9-4ae5-8700-9029b71c19c7" providerId="ADAL" clId="{F78D18AD-00B1-4342-8DE6-1C01F9108822}" dt="2024-05-01T16:04:07.889" v="0"/>
        <pc:sldMkLst>
          <pc:docMk/>
          <pc:sldMk cId="2280172366" sldId="261"/>
        </pc:sldMkLst>
        <pc:spChg chg="mod">
          <ac:chgData name="Xiaofei Wang" userId="6e1836d3-2ed9-4ae5-8700-9029b71c19c7" providerId="ADAL" clId="{F78D18AD-00B1-4342-8DE6-1C01F9108822}" dt="2024-05-01T16:04:07.889" v="0"/>
          <ac:spMkLst>
            <pc:docMk/>
            <pc:sldMk cId="2280172366" sldId="261"/>
            <ac:spMk id="2" creationId="{00000000-0000-0000-0000-000000000000}"/>
          </ac:spMkLst>
        </pc:spChg>
      </pc:sldChg>
      <pc:sldChg chg="modSp">
        <pc:chgData name="Xiaofei Wang" userId="6e1836d3-2ed9-4ae5-8700-9029b71c19c7" providerId="ADAL" clId="{F78D18AD-00B1-4342-8DE6-1C01F9108822}" dt="2024-05-01T16:04:07.889" v="0"/>
        <pc:sldMkLst>
          <pc:docMk/>
          <pc:sldMk cId="1295285405" sldId="262"/>
        </pc:sldMkLst>
        <pc:spChg chg="mod">
          <ac:chgData name="Xiaofei Wang" userId="6e1836d3-2ed9-4ae5-8700-9029b71c19c7" providerId="ADAL" clId="{F78D18AD-00B1-4342-8DE6-1C01F9108822}" dt="2024-05-01T16:04:07.889" v="0"/>
          <ac:spMkLst>
            <pc:docMk/>
            <pc:sldMk cId="1295285405" sldId="262"/>
            <ac:spMk id="2" creationId="{00000000-0000-0000-0000-000000000000}"/>
          </ac:spMkLst>
        </pc:spChg>
      </pc:sldChg>
      <pc:sldChg chg="modSp">
        <pc:chgData name="Xiaofei Wang" userId="6e1836d3-2ed9-4ae5-8700-9029b71c19c7" providerId="ADAL" clId="{F78D18AD-00B1-4342-8DE6-1C01F9108822}" dt="2024-05-01T16:04:07.889" v="0"/>
        <pc:sldMkLst>
          <pc:docMk/>
          <pc:sldMk cId="2090664063" sldId="263"/>
        </pc:sldMkLst>
        <pc:spChg chg="mod">
          <ac:chgData name="Xiaofei Wang" userId="6e1836d3-2ed9-4ae5-8700-9029b71c19c7" providerId="ADAL" clId="{F78D18AD-00B1-4342-8DE6-1C01F9108822}" dt="2024-05-01T16:04:07.889" v="0"/>
          <ac:spMkLst>
            <pc:docMk/>
            <pc:sldMk cId="2090664063" sldId="263"/>
            <ac:spMk id="2" creationId="{00000000-0000-0000-0000-000000000000}"/>
          </ac:spMkLst>
        </pc:spChg>
      </pc:sldChg>
      <pc:sldChg chg="modSp del">
        <pc:chgData name="Xiaofei Wang" userId="6e1836d3-2ed9-4ae5-8700-9029b71c19c7" providerId="ADAL" clId="{F78D18AD-00B1-4342-8DE6-1C01F9108822}" dt="2024-05-01T16:16:37.754" v="201" actId="47"/>
        <pc:sldMkLst>
          <pc:docMk/>
          <pc:sldMk cId="3900562944" sldId="279"/>
        </pc:sldMkLst>
        <pc:spChg chg="mod">
          <ac:chgData name="Xiaofei Wang" userId="6e1836d3-2ed9-4ae5-8700-9029b71c19c7" providerId="ADAL" clId="{F78D18AD-00B1-4342-8DE6-1C01F9108822}" dt="2024-05-01T16:04:07.889" v="0"/>
          <ac:spMkLst>
            <pc:docMk/>
            <pc:sldMk cId="3900562944" sldId="279"/>
            <ac:spMk id="4" creationId="{00000000-0000-0000-0000-000000000000}"/>
          </ac:spMkLst>
        </pc:spChg>
      </pc:sldChg>
      <pc:sldChg chg="modSp">
        <pc:chgData name="Xiaofei Wang" userId="6e1836d3-2ed9-4ae5-8700-9029b71c19c7" providerId="ADAL" clId="{F78D18AD-00B1-4342-8DE6-1C01F9108822}" dt="2024-05-01T16:04:07.889" v="0"/>
        <pc:sldMkLst>
          <pc:docMk/>
          <pc:sldMk cId="3464650041" sldId="283"/>
        </pc:sldMkLst>
        <pc:spChg chg="mod">
          <ac:chgData name="Xiaofei Wang" userId="6e1836d3-2ed9-4ae5-8700-9029b71c19c7" providerId="ADAL" clId="{F78D18AD-00B1-4342-8DE6-1C01F9108822}" dt="2024-05-01T16:04:07.889" v="0"/>
          <ac:spMkLst>
            <pc:docMk/>
            <pc:sldMk cId="3464650041" sldId="283"/>
            <ac:spMk id="5" creationId="{00000000-0000-0000-0000-000000000000}"/>
          </ac:spMkLst>
        </pc:spChg>
      </pc:sldChg>
      <pc:sldChg chg="modSp">
        <pc:chgData name="Xiaofei Wang" userId="6e1836d3-2ed9-4ae5-8700-9029b71c19c7" providerId="ADAL" clId="{F78D18AD-00B1-4342-8DE6-1C01F9108822}" dt="2024-05-01T16:04:07.889" v="0"/>
        <pc:sldMkLst>
          <pc:docMk/>
          <pc:sldMk cId="13117183" sldId="284"/>
        </pc:sldMkLst>
        <pc:spChg chg="mod">
          <ac:chgData name="Xiaofei Wang" userId="6e1836d3-2ed9-4ae5-8700-9029b71c19c7" providerId="ADAL" clId="{F78D18AD-00B1-4342-8DE6-1C01F9108822}" dt="2024-05-01T16:04:07.889" v="0"/>
          <ac:spMkLst>
            <pc:docMk/>
            <pc:sldMk cId="13117183" sldId="284"/>
            <ac:spMk id="5" creationId="{00000000-0000-0000-0000-000000000000}"/>
          </ac:spMkLst>
        </pc:spChg>
      </pc:sldChg>
      <pc:sldChg chg="modSp">
        <pc:chgData name="Xiaofei Wang" userId="6e1836d3-2ed9-4ae5-8700-9029b71c19c7" providerId="ADAL" clId="{F78D18AD-00B1-4342-8DE6-1C01F9108822}" dt="2024-05-01T16:04:07.889" v="0"/>
        <pc:sldMkLst>
          <pc:docMk/>
          <pc:sldMk cId="193308393" sldId="287"/>
        </pc:sldMkLst>
        <pc:spChg chg="mod">
          <ac:chgData name="Xiaofei Wang" userId="6e1836d3-2ed9-4ae5-8700-9029b71c19c7" providerId="ADAL" clId="{F78D18AD-00B1-4342-8DE6-1C01F9108822}" dt="2024-05-01T16:04:07.889" v="0"/>
          <ac:spMkLst>
            <pc:docMk/>
            <pc:sldMk cId="193308393" sldId="287"/>
            <ac:spMk id="6" creationId="{00000000-0000-0000-0000-000000000000}"/>
          </ac:spMkLst>
        </pc:spChg>
      </pc:sldChg>
      <pc:sldChg chg="modSp">
        <pc:chgData name="Xiaofei Wang" userId="6e1836d3-2ed9-4ae5-8700-9029b71c19c7" providerId="ADAL" clId="{F78D18AD-00B1-4342-8DE6-1C01F9108822}" dt="2024-05-01T16:04:07.889" v="0"/>
        <pc:sldMkLst>
          <pc:docMk/>
          <pc:sldMk cId="1343705863" sldId="288"/>
        </pc:sldMkLst>
        <pc:spChg chg="mod">
          <ac:chgData name="Xiaofei Wang" userId="6e1836d3-2ed9-4ae5-8700-9029b71c19c7" providerId="ADAL" clId="{F78D18AD-00B1-4342-8DE6-1C01F9108822}" dt="2024-05-01T16:04:07.889" v="0"/>
          <ac:spMkLst>
            <pc:docMk/>
            <pc:sldMk cId="1343705863" sldId="288"/>
            <ac:spMk id="6" creationId="{00000000-0000-0000-0000-000000000000}"/>
          </ac:spMkLst>
        </pc:spChg>
      </pc:sldChg>
      <pc:sldChg chg="modSp">
        <pc:chgData name="Xiaofei Wang" userId="6e1836d3-2ed9-4ae5-8700-9029b71c19c7" providerId="ADAL" clId="{F78D18AD-00B1-4342-8DE6-1C01F9108822}" dt="2024-05-01T16:04:07.889" v="0"/>
        <pc:sldMkLst>
          <pc:docMk/>
          <pc:sldMk cId="969542746" sldId="289"/>
        </pc:sldMkLst>
        <pc:spChg chg="mod">
          <ac:chgData name="Xiaofei Wang" userId="6e1836d3-2ed9-4ae5-8700-9029b71c19c7" providerId="ADAL" clId="{F78D18AD-00B1-4342-8DE6-1C01F9108822}" dt="2024-05-01T16:04:07.889" v="0"/>
          <ac:spMkLst>
            <pc:docMk/>
            <pc:sldMk cId="969542746" sldId="289"/>
            <ac:spMk id="6" creationId="{00000000-0000-0000-0000-000000000000}"/>
          </ac:spMkLst>
        </pc:spChg>
      </pc:sldChg>
      <pc:sldChg chg="modSp mod">
        <pc:chgData name="Xiaofei Wang" userId="6e1836d3-2ed9-4ae5-8700-9029b71c19c7" providerId="ADAL" clId="{F78D18AD-00B1-4342-8DE6-1C01F9108822}" dt="2024-05-01T16:05:15.568" v="65" actId="20577"/>
        <pc:sldMkLst>
          <pc:docMk/>
          <pc:sldMk cId="0" sldId="332"/>
        </pc:sldMkLst>
        <pc:spChg chg="mod">
          <ac:chgData name="Xiaofei Wang" userId="6e1836d3-2ed9-4ae5-8700-9029b71c19c7" providerId="ADAL" clId="{F78D18AD-00B1-4342-8DE6-1C01F9108822}" dt="2024-05-01T16:04:07.889" v="0"/>
          <ac:spMkLst>
            <pc:docMk/>
            <pc:sldMk cId="0" sldId="332"/>
            <ac:spMk id="17409" creationId="{481163E3-3235-B93B-D977-4040786F5097}"/>
          </ac:spMkLst>
        </pc:spChg>
        <pc:spChg chg="mod">
          <ac:chgData name="Xiaofei Wang" userId="6e1836d3-2ed9-4ae5-8700-9029b71c19c7" providerId="ADAL" clId="{F78D18AD-00B1-4342-8DE6-1C01F9108822}" dt="2024-05-01T16:05:15.568" v="65" actId="20577"/>
          <ac:spMkLst>
            <pc:docMk/>
            <pc:sldMk cId="0" sldId="332"/>
            <ac:spMk id="17413" creationId="{C2334348-7D14-5567-9887-24899B21D490}"/>
          </ac:spMkLst>
        </pc:spChg>
      </pc:sldChg>
      <pc:sldChg chg="modSp mod">
        <pc:chgData name="Xiaofei Wang" userId="6e1836d3-2ed9-4ae5-8700-9029b71c19c7" providerId="ADAL" clId="{F78D18AD-00B1-4342-8DE6-1C01F9108822}" dt="2024-05-01T16:09:31.803" v="200" actId="20577"/>
        <pc:sldMkLst>
          <pc:docMk/>
          <pc:sldMk cId="0" sldId="395"/>
        </pc:sldMkLst>
        <pc:spChg chg="mod">
          <ac:chgData name="Xiaofei Wang" userId="6e1836d3-2ed9-4ae5-8700-9029b71c19c7" providerId="ADAL" clId="{F78D18AD-00B1-4342-8DE6-1C01F9108822}" dt="2024-05-01T16:04:07.889" v="0"/>
          <ac:spMkLst>
            <pc:docMk/>
            <pc:sldMk cId="0" sldId="395"/>
            <ac:spMk id="19462" creationId="{B8004815-DEEF-4991-9863-C4D400CADE6E}"/>
          </ac:spMkLst>
        </pc:spChg>
        <pc:spChg chg="mod">
          <ac:chgData name="Xiaofei Wang" userId="6e1836d3-2ed9-4ae5-8700-9029b71c19c7" providerId="ADAL" clId="{F78D18AD-00B1-4342-8DE6-1C01F9108822}" dt="2024-05-01T16:09:31.803" v="200" actId="20577"/>
          <ac:spMkLst>
            <pc:docMk/>
            <pc:sldMk cId="0" sldId="395"/>
            <ac:spMk id="19463" creationId="{014A845C-CDC6-4811-8948-EAB07A9434A5}"/>
          </ac:spMkLst>
        </pc:spChg>
      </pc:sldChg>
      <pc:sldChg chg="modSp add mod">
        <pc:chgData name="Xiaofei Wang" userId="6e1836d3-2ed9-4ae5-8700-9029b71c19c7" providerId="ADAL" clId="{F78D18AD-00B1-4342-8DE6-1C01F9108822}" dt="2024-05-01T16:06:20.477" v="112" actId="20577"/>
        <pc:sldMkLst>
          <pc:docMk/>
          <pc:sldMk cId="1968720319" sldId="2366"/>
        </pc:sldMkLst>
        <pc:spChg chg="mod">
          <ac:chgData name="Xiaofei Wang" userId="6e1836d3-2ed9-4ae5-8700-9029b71c19c7" providerId="ADAL" clId="{F78D18AD-00B1-4342-8DE6-1C01F9108822}" dt="2024-05-01T16:06:20.477" v="112" actId="20577"/>
          <ac:spMkLst>
            <pc:docMk/>
            <pc:sldMk cId="1968720319" sldId="2366"/>
            <ac:spMk id="5" creationId="{00000000-0000-0000-0000-000000000000}"/>
          </ac:spMkLst>
        </pc:spChg>
        <pc:spChg chg="mod">
          <ac:chgData name="Xiaofei Wang" userId="6e1836d3-2ed9-4ae5-8700-9029b71c19c7" providerId="ADAL" clId="{F78D18AD-00B1-4342-8DE6-1C01F9108822}" dt="2024-05-01T16:06:09.726" v="85" actId="20577"/>
          <ac:spMkLst>
            <pc:docMk/>
            <pc:sldMk cId="1968720319" sldId="2366"/>
            <ac:spMk id="6" creationId="{00000000-0000-0000-0000-000000000000}"/>
          </ac:spMkLst>
        </pc:spChg>
      </pc:sldChg>
      <pc:sldChg chg="modSp mod">
        <pc:chgData name="Xiaofei Wang" userId="6e1836d3-2ed9-4ae5-8700-9029b71c19c7" providerId="ADAL" clId="{F78D18AD-00B1-4342-8DE6-1C01F9108822}" dt="2024-05-01T16:07:32.781" v="127" actId="20577"/>
        <pc:sldMkLst>
          <pc:docMk/>
          <pc:sldMk cId="412227131" sldId="2375"/>
        </pc:sldMkLst>
        <pc:spChg chg="mod">
          <ac:chgData name="Xiaofei Wang" userId="6e1836d3-2ed9-4ae5-8700-9029b71c19c7" providerId="ADAL" clId="{F78D18AD-00B1-4342-8DE6-1C01F9108822}" dt="2024-05-01T16:04:07.889" v="0"/>
          <ac:spMkLst>
            <pc:docMk/>
            <pc:sldMk cId="412227131" sldId="2375"/>
            <ac:spMk id="19462" creationId="{B8004815-DEEF-4991-9863-C4D400CADE6E}"/>
          </ac:spMkLst>
        </pc:spChg>
        <pc:spChg chg="mod">
          <ac:chgData name="Xiaofei Wang" userId="6e1836d3-2ed9-4ae5-8700-9029b71c19c7" providerId="ADAL" clId="{F78D18AD-00B1-4342-8DE6-1C01F9108822}" dt="2024-05-01T16:07:32.781" v="127" actId="20577"/>
          <ac:spMkLst>
            <pc:docMk/>
            <pc:sldMk cId="412227131" sldId="2375"/>
            <ac:spMk id="19463" creationId="{014A845C-CDC6-4811-8948-EAB07A9434A5}"/>
          </ac:spMkLst>
        </pc:spChg>
      </pc:sldChg>
      <pc:sldChg chg="modSp mod">
        <pc:chgData name="Xiaofei Wang" userId="6e1836d3-2ed9-4ae5-8700-9029b71c19c7" providerId="ADAL" clId="{F78D18AD-00B1-4342-8DE6-1C01F9108822}" dt="2024-05-01T16:31:40.935" v="262" actId="20577"/>
        <pc:sldMkLst>
          <pc:docMk/>
          <pc:sldMk cId="2947319002" sldId="2377"/>
        </pc:sldMkLst>
        <pc:spChg chg="mod">
          <ac:chgData name="Xiaofei Wang" userId="6e1836d3-2ed9-4ae5-8700-9029b71c19c7" providerId="ADAL" clId="{F78D18AD-00B1-4342-8DE6-1C01F9108822}" dt="2024-05-01T16:31:40.935" v="262" actId="20577"/>
          <ac:spMkLst>
            <pc:docMk/>
            <pc:sldMk cId="2947319002" sldId="2377"/>
            <ac:spMk id="3" creationId="{00000000-0000-0000-0000-000000000000}"/>
          </ac:spMkLst>
        </pc:spChg>
        <pc:spChg chg="mod">
          <ac:chgData name="Xiaofei Wang" userId="6e1836d3-2ed9-4ae5-8700-9029b71c19c7" providerId="ADAL" clId="{F78D18AD-00B1-4342-8DE6-1C01F9108822}" dt="2024-05-01T16:04:07.889" v="0"/>
          <ac:spMkLst>
            <pc:docMk/>
            <pc:sldMk cId="2947319002" sldId="2377"/>
            <ac:spMk id="6" creationId="{00000000-0000-0000-0000-000000000000}"/>
          </ac:spMkLst>
        </pc:spChg>
      </pc:sldChg>
      <pc:sldChg chg="modSp mod">
        <pc:chgData name="Xiaofei Wang" userId="6e1836d3-2ed9-4ae5-8700-9029b71c19c7" providerId="ADAL" clId="{F78D18AD-00B1-4342-8DE6-1C01F9108822}" dt="2024-05-11T03:12:51.167" v="273" actId="20577"/>
        <pc:sldMkLst>
          <pc:docMk/>
          <pc:sldMk cId="1855693234" sldId="2378"/>
        </pc:sldMkLst>
        <pc:spChg chg="mod">
          <ac:chgData name="Xiaofei Wang" userId="6e1836d3-2ed9-4ae5-8700-9029b71c19c7" providerId="ADAL" clId="{F78D18AD-00B1-4342-8DE6-1C01F9108822}" dt="2024-05-01T16:08:47.914" v="164" actId="20577"/>
          <ac:spMkLst>
            <pc:docMk/>
            <pc:sldMk cId="1855693234" sldId="2378"/>
            <ac:spMk id="2" creationId="{00000000-0000-0000-0000-000000000000}"/>
          </ac:spMkLst>
        </pc:spChg>
        <pc:spChg chg="mod">
          <ac:chgData name="Xiaofei Wang" userId="6e1836d3-2ed9-4ae5-8700-9029b71c19c7" providerId="ADAL" clId="{F78D18AD-00B1-4342-8DE6-1C01F9108822}" dt="2024-05-11T03:12:51.167" v="273" actId="20577"/>
          <ac:spMkLst>
            <pc:docMk/>
            <pc:sldMk cId="1855693234" sldId="2378"/>
            <ac:spMk id="3" creationId="{00000000-0000-0000-0000-000000000000}"/>
          </ac:spMkLst>
        </pc:spChg>
        <pc:spChg chg="mod">
          <ac:chgData name="Xiaofei Wang" userId="6e1836d3-2ed9-4ae5-8700-9029b71c19c7" providerId="ADAL" clId="{F78D18AD-00B1-4342-8DE6-1C01F9108822}" dt="2024-05-01T16:04:07.889" v="0"/>
          <ac:spMkLst>
            <pc:docMk/>
            <pc:sldMk cId="1855693234" sldId="2378"/>
            <ac:spMk id="6" creationId="{00000000-0000-0000-0000-000000000000}"/>
          </ac:spMkLst>
        </pc:spChg>
      </pc:sldChg>
      <pc:sldChg chg="modSp del">
        <pc:chgData name="Xiaofei Wang" userId="6e1836d3-2ed9-4ae5-8700-9029b71c19c7" providerId="ADAL" clId="{F78D18AD-00B1-4342-8DE6-1C01F9108822}" dt="2024-05-01T16:09:11.969" v="190" actId="47"/>
        <pc:sldMkLst>
          <pc:docMk/>
          <pc:sldMk cId="2752439654" sldId="2387"/>
        </pc:sldMkLst>
        <pc:spChg chg="mod">
          <ac:chgData name="Xiaofei Wang" userId="6e1836d3-2ed9-4ae5-8700-9029b71c19c7" providerId="ADAL" clId="{F78D18AD-00B1-4342-8DE6-1C01F9108822}" dt="2024-05-01T16:04:07.889" v="0"/>
          <ac:spMkLst>
            <pc:docMk/>
            <pc:sldMk cId="2752439654" sldId="2387"/>
            <ac:spMk id="6" creationId="{00000000-0000-0000-0000-000000000000}"/>
          </ac:spMkLst>
        </pc:spChg>
      </pc:sldChg>
      <pc:sldChg chg="modSp del">
        <pc:chgData name="Xiaofei Wang" userId="6e1836d3-2ed9-4ae5-8700-9029b71c19c7" providerId="ADAL" clId="{F78D18AD-00B1-4342-8DE6-1C01F9108822}" dt="2024-05-01T16:09:13.651" v="191" actId="47"/>
        <pc:sldMkLst>
          <pc:docMk/>
          <pc:sldMk cId="4129803870" sldId="2388"/>
        </pc:sldMkLst>
        <pc:spChg chg="mod">
          <ac:chgData name="Xiaofei Wang" userId="6e1836d3-2ed9-4ae5-8700-9029b71c19c7" providerId="ADAL" clId="{F78D18AD-00B1-4342-8DE6-1C01F9108822}" dt="2024-05-01T16:04:07.889" v="0"/>
          <ac:spMkLst>
            <pc:docMk/>
            <pc:sldMk cId="4129803870" sldId="2388"/>
            <ac:spMk id="6" creationId="{00000000-0000-0000-0000-000000000000}"/>
          </ac:spMkLst>
        </pc:spChg>
      </pc:sldChg>
      <pc:sldChg chg="modSp del">
        <pc:chgData name="Xiaofei Wang" userId="6e1836d3-2ed9-4ae5-8700-9029b71c19c7" providerId="ADAL" clId="{F78D18AD-00B1-4342-8DE6-1C01F9108822}" dt="2024-05-01T16:05:45.664" v="76" actId="47"/>
        <pc:sldMkLst>
          <pc:docMk/>
          <pc:sldMk cId="332659268" sldId="2389"/>
        </pc:sldMkLst>
        <pc:spChg chg="mod">
          <ac:chgData name="Xiaofei Wang" userId="6e1836d3-2ed9-4ae5-8700-9029b71c19c7" providerId="ADAL" clId="{F78D18AD-00B1-4342-8DE6-1C01F9108822}" dt="2024-05-01T16:04:07.889" v="0"/>
          <ac:spMkLst>
            <pc:docMk/>
            <pc:sldMk cId="332659268" sldId="2389"/>
            <ac:spMk id="6" creationId="{00000000-0000-0000-0000-000000000000}"/>
          </ac:spMkLst>
        </pc:spChg>
      </pc:sldChg>
      <pc:sldMasterChg chg="modSp modSldLayout">
        <pc:chgData name="Xiaofei Wang" userId="6e1836d3-2ed9-4ae5-8700-9029b71c19c7" providerId="ADAL" clId="{F78D18AD-00B1-4342-8DE6-1C01F9108822}" dt="2024-05-01T16:04:30.035" v="1"/>
        <pc:sldMasterMkLst>
          <pc:docMk/>
          <pc:sldMasterMk cId="0" sldId="2147483648"/>
        </pc:sldMasterMkLst>
        <pc:spChg chg="mod">
          <ac:chgData name="Xiaofei Wang" userId="6e1836d3-2ed9-4ae5-8700-9029b71c19c7" providerId="ADAL" clId="{F78D18AD-00B1-4342-8DE6-1C01F9108822}" dt="2024-05-01T16:04:30.035" v="1"/>
          <ac:spMkLst>
            <pc:docMk/>
            <pc:sldMasterMk cId="0" sldId="2147483648"/>
            <ac:spMk id="10" creationId="{00000000-0000-0000-0000-000000000000}"/>
          </ac:spMkLst>
        </pc:spChg>
        <pc:spChg chg="mod">
          <ac:chgData name="Xiaofei Wang" userId="6e1836d3-2ed9-4ae5-8700-9029b71c19c7" providerId="ADAL" clId="{F78D18AD-00B1-4342-8DE6-1C01F9108822}" dt="2024-05-01T16:04:07.889" v="0"/>
          <ac:spMkLst>
            <pc:docMk/>
            <pc:sldMasterMk cId="0" sldId="2147483648"/>
            <ac:spMk id="1027" creationId="{00000000-0000-0000-0000-000000000000}"/>
          </ac:spMkLst>
        </pc:spChg>
        <pc:sldLayoutChg chg="modSp">
          <pc:chgData name="Xiaofei Wang" userId="6e1836d3-2ed9-4ae5-8700-9029b71c19c7" providerId="ADAL" clId="{F78D18AD-00B1-4342-8DE6-1C01F9108822}" dt="2024-05-01T16:04:07.889" v="0"/>
          <pc:sldLayoutMkLst>
            <pc:docMk/>
            <pc:sldMasterMk cId="0" sldId="2147483648"/>
            <pc:sldLayoutMk cId="0" sldId="2147483649"/>
          </pc:sldLayoutMkLst>
          <pc:spChg chg="mod">
            <ac:chgData name="Xiaofei Wang" userId="6e1836d3-2ed9-4ae5-8700-9029b71c19c7" providerId="ADAL" clId="{F78D18AD-00B1-4342-8DE6-1C01F9108822}" dt="2024-05-01T16:04:07.889" v="0"/>
            <ac:spMkLst>
              <pc:docMk/>
              <pc:sldMasterMk cId="0" sldId="2147483648"/>
              <pc:sldLayoutMk cId="0" sldId="2147483649"/>
              <ac:spMk id="4" creationId="{00000000-0000-0000-0000-000000000000}"/>
            </ac:spMkLst>
          </pc:spChg>
        </pc:sldLayoutChg>
        <pc:sldLayoutChg chg="modSp">
          <pc:chgData name="Xiaofei Wang" userId="6e1836d3-2ed9-4ae5-8700-9029b71c19c7" providerId="ADAL" clId="{F78D18AD-00B1-4342-8DE6-1C01F9108822}" dt="2024-05-01T16:04:07.889" v="0"/>
          <pc:sldLayoutMkLst>
            <pc:docMk/>
            <pc:sldMasterMk cId="0" sldId="2147483648"/>
            <pc:sldLayoutMk cId="0" sldId="2147483650"/>
          </pc:sldLayoutMkLst>
          <pc:spChg chg="mod">
            <ac:chgData name="Xiaofei Wang" userId="6e1836d3-2ed9-4ae5-8700-9029b71c19c7" providerId="ADAL" clId="{F78D18AD-00B1-4342-8DE6-1C01F9108822}" dt="2024-05-01T16:04:07.889" v="0"/>
            <ac:spMkLst>
              <pc:docMk/>
              <pc:sldMasterMk cId="0" sldId="2147483648"/>
              <pc:sldLayoutMk cId="0" sldId="2147483650"/>
              <ac:spMk id="12" creationId="{00000000-0000-0000-0000-000000000000}"/>
            </ac:spMkLst>
          </pc:spChg>
        </pc:sldLayoutChg>
        <pc:sldLayoutChg chg="modSp">
          <pc:chgData name="Xiaofei Wang" userId="6e1836d3-2ed9-4ae5-8700-9029b71c19c7" providerId="ADAL" clId="{F78D18AD-00B1-4342-8DE6-1C01F9108822}" dt="2024-05-01T16:04:07.889" v="0"/>
          <pc:sldLayoutMkLst>
            <pc:docMk/>
            <pc:sldMasterMk cId="0" sldId="2147483648"/>
            <pc:sldLayoutMk cId="0" sldId="2147483651"/>
          </pc:sldLayoutMkLst>
          <pc:spChg chg="mod">
            <ac:chgData name="Xiaofei Wang" userId="6e1836d3-2ed9-4ae5-8700-9029b71c19c7" providerId="ADAL" clId="{F78D18AD-00B1-4342-8DE6-1C01F9108822}" dt="2024-05-01T16:04:07.889" v="0"/>
            <ac:spMkLst>
              <pc:docMk/>
              <pc:sldMasterMk cId="0" sldId="2147483648"/>
              <pc:sldLayoutMk cId="0" sldId="2147483651"/>
              <ac:spMk id="4" creationId="{00000000-0000-0000-0000-000000000000}"/>
            </ac:spMkLst>
          </pc:spChg>
        </pc:sldLayoutChg>
        <pc:sldLayoutChg chg="modSp">
          <pc:chgData name="Xiaofei Wang" userId="6e1836d3-2ed9-4ae5-8700-9029b71c19c7" providerId="ADAL" clId="{F78D18AD-00B1-4342-8DE6-1C01F9108822}" dt="2024-05-01T16:04:07.889" v="0"/>
          <pc:sldLayoutMkLst>
            <pc:docMk/>
            <pc:sldMasterMk cId="0" sldId="2147483648"/>
            <pc:sldLayoutMk cId="0" sldId="2147483652"/>
          </pc:sldLayoutMkLst>
          <pc:spChg chg="mod">
            <ac:chgData name="Xiaofei Wang" userId="6e1836d3-2ed9-4ae5-8700-9029b71c19c7" providerId="ADAL" clId="{F78D18AD-00B1-4342-8DE6-1C01F9108822}" dt="2024-05-01T16:04:07.889" v="0"/>
            <ac:spMkLst>
              <pc:docMk/>
              <pc:sldMasterMk cId="0" sldId="2147483648"/>
              <pc:sldLayoutMk cId="0" sldId="2147483652"/>
              <ac:spMk id="5" creationId="{00000000-0000-0000-0000-000000000000}"/>
            </ac:spMkLst>
          </pc:spChg>
        </pc:sldLayoutChg>
        <pc:sldLayoutChg chg="modSp">
          <pc:chgData name="Xiaofei Wang" userId="6e1836d3-2ed9-4ae5-8700-9029b71c19c7" providerId="ADAL" clId="{F78D18AD-00B1-4342-8DE6-1C01F9108822}" dt="2024-05-01T16:04:07.889" v="0"/>
          <pc:sldLayoutMkLst>
            <pc:docMk/>
            <pc:sldMasterMk cId="0" sldId="2147483648"/>
            <pc:sldLayoutMk cId="0" sldId="2147483653"/>
          </pc:sldLayoutMkLst>
          <pc:spChg chg="mod">
            <ac:chgData name="Xiaofei Wang" userId="6e1836d3-2ed9-4ae5-8700-9029b71c19c7" providerId="ADAL" clId="{F78D18AD-00B1-4342-8DE6-1C01F9108822}" dt="2024-05-01T16:04:07.889" v="0"/>
            <ac:spMkLst>
              <pc:docMk/>
              <pc:sldMasterMk cId="0" sldId="2147483648"/>
              <pc:sldLayoutMk cId="0" sldId="2147483653"/>
              <ac:spMk id="7" creationId="{00000000-0000-0000-0000-000000000000}"/>
            </ac:spMkLst>
          </pc:spChg>
        </pc:sldLayoutChg>
        <pc:sldLayoutChg chg="modSp">
          <pc:chgData name="Xiaofei Wang" userId="6e1836d3-2ed9-4ae5-8700-9029b71c19c7" providerId="ADAL" clId="{F78D18AD-00B1-4342-8DE6-1C01F9108822}" dt="2024-05-01T16:04:07.889" v="0"/>
          <pc:sldLayoutMkLst>
            <pc:docMk/>
            <pc:sldMasterMk cId="0" sldId="2147483648"/>
            <pc:sldLayoutMk cId="0" sldId="2147483654"/>
          </pc:sldLayoutMkLst>
          <pc:spChg chg="mod">
            <ac:chgData name="Xiaofei Wang" userId="6e1836d3-2ed9-4ae5-8700-9029b71c19c7" providerId="ADAL" clId="{F78D18AD-00B1-4342-8DE6-1C01F9108822}" dt="2024-05-01T16:04:07.889" v="0"/>
            <ac:spMkLst>
              <pc:docMk/>
              <pc:sldMasterMk cId="0" sldId="2147483648"/>
              <pc:sldLayoutMk cId="0" sldId="2147483654"/>
              <ac:spMk id="3" creationId="{00000000-0000-0000-0000-000000000000}"/>
            </ac:spMkLst>
          </pc:spChg>
        </pc:sldLayoutChg>
        <pc:sldLayoutChg chg="modSp">
          <pc:chgData name="Xiaofei Wang" userId="6e1836d3-2ed9-4ae5-8700-9029b71c19c7" providerId="ADAL" clId="{F78D18AD-00B1-4342-8DE6-1C01F9108822}" dt="2024-05-01T16:04:07.889" v="0"/>
          <pc:sldLayoutMkLst>
            <pc:docMk/>
            <pc:sldMasterMk cId="0" sldId="2147483648"/>
            <pc:sldLayoutMk cId="0" sldId="2147483655"/>
          </pc:sldLayoutMkLst>
          <pc:spChg chg="mod">
            <ac:chgData name="Xiaofei Wang" userId="6e1836d3-2ed9-4ae5-8700-9029b71c19c7" providerId="ADAL" clId="{F78D18AD-00B1-4342-8DE6-1C01F9108822}" dt="2024-05-01T16:04:07.889" v="0"/>
            <ac:spMkLst>
              <pc:docMk/>
              <pc:sldMasterMk cId="0" sldId="2147483648"/>
              <pc:sldLayoutMk cId="0" sldId="2147483655"/>
              <ac:spMk id="2" creationId="{00000000-0000-0000-0000-000000000000}"/>
            </ac:spMkLst>
          </pc:spChg>
        </pc:sldLayoutChg>
        <pc:sldLayoutChg chg="modSp">
          <pc:chgData name="Xiaofei Wang" userId="6e1836d3-2ed9-4ae5-8700-9029b71c19c7" providerId="ADAL" clId="{F78D18AD-00B1-4342-8DE6-1C01F9108822}" dt="2024-05-01T16:04:07.889" v="0"/>
          <pc:sldLayoutMkLst>
            <pc:docMk/>
            <pc:sldMasterMk cId="0" sldId="2147483648"/>
            <pc:sldLayoutMk cId="0" sldId="2147483658"/>
          </pc:sldLayoutMkLst>
          <pc:spChg chg="mod">
            <ac:chgData name="Xiaofei Wang" userId="6e1836d3-2ed9-4ae5-8700-9029b71c19c7" providerId="ADAL" clId="{F78D18AD-00B1-4342-8DE6-1C01F9108822}" dt="2024-05-01T16:04:07.889" v="0"/>
            <ac:spMkLst>
              <pc:docMk/>
              <pc:sldMasterMk cId="0" sldId="2147483648"/>
              <pc:sldLayoutMk cId="0" sldId="2147483658"/>
              <ac:spMk id="4" creationId="{00000000-0000-0000-0000-000000000000}"/>
            </ac:spMkLst>
          </pc:spChg>
        </pc:sldLayoutChg>
        <pc:sldLayoutChg chg="modSp">
          <pc:chgData name="Xiaofei Wang" userId="6e1836d3-2ed9-4ae5-8700-9029b71c19c7" providerId="ADAL" clId="{F78D18AD-00B1-4342-8DE6-1C01F9108822}" dt="2024-05-01T16:04:07.889" v="0"/>
          <pc:sldLayoutMkLst>
            <pc:docMk/>
            <pc:sldMasterMk cId="0" sldId="2147483648"/>
            <pc:sldLayoutMk cId="0" sldId="2147483659"/>
          </pc:sldLayoutMkLst>
          <pc:spChg chg="mod">
            <ac:chgData name="Xiaofei Wang" userId="6e1836d3-2ed9-4ae5-8700-9029b71c19c7" providerId="ADAL" clId="{F78D18AD-00B1-4342-8DE6-1C01F9108822}" dt="2024-05-01T16:04:07.889" v="0"/>
            <ac:spMkLst>
              <pc:docMk/>
              <pc:sldMasterMk cId="0" sldId="2147483648"/>
              <pc:sldLayoutMk cId="0" sldId="2147483659"/>
              <ac:spMk id="4" creationId="{00000000-0000-0000-0000-000000000000}"/>
            </ac:spMkLst>
          </pc:spChg>
        </pc:sldLayoutChg>
      </pc:sldMasterChg>
    </pc:docChg>
  </pc:docChgLst>
  <pc:docChgLst>
    <pc:chgData name="Xiaofei Wang" userId="6e1836d3-2ed9-4ae5-8700-9029b71c19c7" providerId="ADAL" clId="{842E6FFA-6CE6-4CE8-AFAF-BDDE3DF862C1}"/>
    <pc:docChg chg="custSel addSld delSld modSld modMainMaster">
      <pc:chgData name="Xiaofei Wang" userId="6e1836d3-2ed9-4ae5-8700-9029b71c19c7" providerId="ADAL" clId="{842E6FFA-6CE6-4CE8-AFAF-BDDE3DF862C1}" dt="2024-07-16T14:33:17.984" v="283" actId="20577"/>
      <pc:docMkLst>
        <pc:docMk/>
      </pc:docMkLst>
      <pc:sldChg chg="modSp mod">
        <pc:chgData name="Xiaofei Wang" userId="6e1836d3-2ed9-4ae5-8700-9029b71c19c7" providerId="ADAL" clId="{842E6FFA-6CE6-4CE8-AFAF-BDDE3DF862C1}" dt="2024-07-05T13:40:19.616" v="41" actId="20577"/>
        <pc:sldMkLst>
          <pc:docMk/>
          <pc:sldMk cId="0" sldId="256"/>
        </pc:sldMkLst>
        <pc:spChg chg="mod">
          <ac:chgData name="Xiaofei Wang" userId="6e1836d3-2ed9-4ae5-8700-9029b71c19c7" providerId="ADAL" clId="{842E6FFA-6CE6-4CE8-AFAF-BDDE3DF862C1}" dt="2024-07-05T13:39:00.066" v="0"/>
          <ac:spMkLst>
            <pc:docMk/>
            <pc:sldMk cId="0" sldId="256"/>
            <ac:spMk id="6" creationId="{00000000-0000-0000-0000-000000000000}"/>
          </ac:spMkLst>
        </pc:spChg>
        <pc:spChg chg="mod">
          <ac:chgData name="Xiaofei Wang" userId="6e1836d3-2ed9-4ae5-8700-9029b71c19c7" providerId="ADAL" clId="{842E6FFA-6CE6-4CE8-AFAF-BDDE3DF862C1}" dt="2024-07-05T13:40:19.616" v="41" actId="20577"/>
          <ac:spMkLst>
            <pc:docMk/>
            <pc:sldMk cId="0" sldId="256"/>
            <ac:spMk id="3073" creationId="{00000000-0000-0000-0000-000000000000}"/>
          </ac:spMkLst>
        </pc:spChg>
        <pc:spChg chg="mod">
          <ac:chgData name="Xiaofei Wang" userId="6e1836d3-2ed9-4ae5-8700-9029b71c19c7" providerId="ADAL" clId="{842E6FFA-6CE6-4CE8-AFAF-BDDE3DF862C1}" dt="2024-07-05T13:39:18.360" v="16" actId="20577"/>
          <ac:spMkLst>
            <pc:docMk/>
            <pc:sldMk cId="0" sldId="256"/>
            <ac:spMk id="3074" creationId="{00000000-0000-0000-0000-000000000000}"/>
          </ac:spMkLst>
        </pc:spChg>
      </pc:sldChg>
      <pc:sldChg chg="modSp">
        <pc:chgData name="Xiaofei Wang" userId="6e1836d3-2ed9-4ae5-8700-9029b71c19c7" providerId="ADAL" clId="{842E6FFA-6CE6-4CE8-AFAF-BDDE3DF862C1}" dt="2024-07-05T13:39:00.066" v="0"/>
        <pc:sldMkLst>
          <pc:docMk/>
          <pc:sldMk cId="1393596806" sldId="260"/>
        </pc:sldMkLst>
        <pc:spChg chg="mod">
          <ac:chgData name="Xiaofei Wang" userId="6e1836d3-2ed9-4ae5-8700-9029b71c19c7" providerId="ADAL" clId="{842E6FFA-6CE6-4CE8-AFAF-BDDE3DF862C1}" dt="2024-07-05T13:39:00.066" v="0"/>
          <ac:spMkLst>
            <pc:docMk/>
            <pc:sldMk cId="1393596806" sldId="260"/>
            <ac:spMk id="2" creationId="{00000000-0000-0000-0000-000000000000}"/>
          </ac:spMkLst>
        </pc:spChg>
      </pc:sldChg>
      <pc:sldChg chg="modSp">
        <pc:chgData name="Xiaofei Wang" userId="6e1836d3-2ed9-4ae5-8700-9029b71c19c7" providerId="ADAL" clId="{842E6FFA-6CE6-4CE8-AFAF-BDDE3DF862C1}" dt="2024-07-05T13:39:00.066" v="0"/>
        <pc:sldMkLst>
          <pc:docMk/>
          <pc:sldMk cId="2280172366" sldId="261"/>
        </pc:sldMkLst>
        <pc:spChg chg="mod">
          <ac:chgData name="Xiaofei Wang" userId="6e1836d3-2ed9-4ae5-8700-9029b71c19c7" providerId="ADAL" clId="{842E6FFA-6CE6-4CE8-AFAF-BDDE3DF862C1}" dt="2024-07-05T13:39:00.066" v="0"/>
          <ac:spMkLst>
            <pc:docMk/>
            <pc:sldMk cId="2280172366" sldId="261"/>
            <ac:spMk id="2" creationId="{00000000-0000-0000-0000-000000000000}"/>
          </ac:spMkLst>
        </pc:spChg>
      </pc:sldChg>
      <pc:sldChg chg="modSp">
        <pc:chgData name="Xiaofei Wang" userId="6e1836d3-2ed9-4ae5-8700-9029b71c19c7" providerId="ADAL" clId="{842E6FFA-6CE6-4CE8-AFAF-BDDE3DF862C1}" dt="2024-07-05T13:39:00.066" v="0"/>
        <pc:sldMkLst>
          <pc:docMk/>
          <pc:sldMk cId="1295285405" sldId="262"/>
        </pc:sldMkLst>
        <pc:spChg chg="mod">
          <ac:chgData name="Xiaofei Wang" userId="6e1836d3-2ed9-4ae5-8700-9029b71c19c7" providerId="ADAL" clId="{842E6FFA-6CE6-4CE8-AFAF-BDDE3DF862C1}" dt="2024-07-05T13:39:00.066" v="0"/>
          <ac:spMkLst>
            <pc:docMk/>
            <pc:sldMk cId="1295285405" sldId="262"/>
            <ac:spMk id="2" creationId="{00000000-0000-0000-0000-000000000000}"/>
          </ac:spMkLst>
        </pc:spChg>
      </pc:sldChg>
      <pc:sldChg chg="modSp">
        <pc:chgData name="Xiaofei Wang" userId="6e1836d3-2ed9-4ae5-8700-9029b71c19c7" providerId="ADAL" clId="{842E6FFA-6CE6-4CE8-AFAF-BDDE3DF862C1}" dt="2024-07-05T13:39:00.066" v="0"/>
        <pc:sldMkLst>
          <pc:docMk/>
          <pc:sldMk cId="2090664063" sldId="263"/>
        </pc:sldMkLst>
        <pc:spChg chg="mod">
          <ac:chgData name="Xiaofei Wang" userId="6e1836d3-2ed9-4ae5-8700-9029b71c19c7" providerId="ADAL" clId="{842E6FFA-6CE6-4CE8-AFAF-BDDE3DF862C1}" dt="2024-07-05T13:39:00.066" v="0"/>
          <ac:spMkLst>
            <pc:docMk/>
            <pc:sldMk cId="2090664063" sldId="263"/>
            <ac:spMk id="2" creationId="{00000000-0000-0000-0000-000000000000}"/>
          </ac:spMkLst>
        </pc:spChg>
      </pc:sldChg>
      <pc:sldChg chg="modSp">
        <pc:chgData name="Xiaofei Wang" userId="6e1836d3-2ed9-4ae5-8700-9029b71c19c7" providerId="ADAL" clId="{842E6FFA-6CE6-4CE8-AFAF-BDDE3DF862C1}" dt="2024-07-05T13:39:00.066" v="0"/>
        <pc:sldMkLst>
          <pc:docMk/>
          <pc:sldMk cId="3464650041" sldId="283"/>
        </pc:sldMkLst>
        <pc:spChg chg="mod">
          <ac:chgData name="Xiaofei Wang" userId="6e1836d3-2ed9-4ae5-8700-9029b71c19c7" providerId="ADAL" clId="{842E6FFA-6CE6-4CE8-AFAF-BDDE3DF862C1}" dt="2024-07-05T13:39:00.066" v="0"/>
          <ac:spMkLst>
            <pc:docMk/>
            <pc:sldMk cId="3464650041" sldId="283"/>
            <ac:spMk id="5" creationId="{00000000-0000-0000-0000-000000000000}"/>
          </ac:spMkLst>
        </pc:spChg>
      </pc:sldChg>
      <pc:sldChg chg="modSp">
        <pc:chgData name="Xiaofei Wang" userId="6e1836d3-2ed9-4ae5-8700-9029b71c19c7" providerId="ADAL" clId="{842E6FFA-6CE6-4CE8-AFAF-BDDE3DF862C1}" dt="2024-07-05T13:39:00.066" v="0"/>
        <pc:sldMkLst>
          <pc:docMk/>
          <pc:sldMk cId="13117183" sldId="284"/>
        </pc:sldMkLst>
        <pc:spChg chg="mod">
          <ac:chgData name="Xiaofei Wang" userId="6e1836d3-2ed9-4ae5-8700-9029b71c19c7" providerId="ADAL" clId="{842E6FFA-6CE6-4CE8-AFAF-BDDE3DF862C1}" dt="2024-07-05T13:39:00.066" v="0"/>
          <ac:spMkLst>
            <pc:docMk/>
            <pc:sldMk cId="13117183" sldId="284"/>
            <ac:spMk id="5" creationId="{00000000-0000-0000-0000-000000000000}"/>
          </ac:spMkLst>
        </pc:spChg>
      </pc:sldChg>
      <pc:sldChg chg="modSp">
        <pc:chgData name="Xiaofei Wang" userId="6e1836d3-2ed9-4ae5-8700-9029b71c19c7" providerId="ADAL" clId="{842E6FFA-6CE6-4CE8-AFAF-BDDE3DF862C1}" dt="2024-07-05T13:39:00.066" v="0"/>
        <pc:sldMkLst>
          <pc:docMk/>
          <pc:sldMk cId="193308393" sldId="287"/>
        </pc:sldMkLst>
        <pc:spChg chg="mod">
          <ac:chgData name="Xiaofei Wang" userId="6e1836d3-2ed9-4ae5-8700-9029b71c19c7" providerId="ADAL" clId="{842E6FFA-6CE6-4CE8-AFAF-BDDE3DF862C1}" dt="2024-07-05T13:39:00.066" v="0"/>
          <ac:spMkLst>
            <pc:docMk/>
            <pc:sldMk cId="193308393" sldId="287"/>
            <ac:spMk id="6" creationId="{00000000-0000-0000-0000-000000000000}"/>
          </ac:spMkLst>
        </pc:spChg>
      </pc:sldChg>
      <pc:sldChg chg="modSp">
        <pc:chgData name="Xiaofei Wang" userId="6e1836d3-2ed9-4ae5-8700-9029b71c19c7" providerId="ADAL" clId="{842E6FFA-6CE6-4CE8-AFAF-BDDE3DF862C1}" dt="2024-07-05T13:39:00.066" v="0"/>
        <pc:sldMkLst>
          <pc:docMk/>
          <pc:sldMk cId="1343705863" sldId="288"/>
        </pc:sldMkLst>
        <pc:spChg chg="mod">
          <ac:chgData name="Xiaofei Wang" userId="6e1836d3-2ed9-4ae5-8700-9029b71c19c7" providerId="ADAL" clId="{842E6FFA-6CE6-4CE8-AFAF-BDDE3DF862C1}" dt="2024-07-05T13:39:00.066" v="0"/>
          <ac:spMkLst>
            <pc:docMk/>
            <pc:sldMk cId="1343705863" sldId="288"/>
            <ac:spMk id="6" creationId="{00000000-0000-0000-0000-000000000000}"/>
          </ac:spMkLst>
        </pc:spChg>
      </pc:sldChg>
      <pc:sldChg chg="modSp">
        <pc:chgData name="Xiaofei Wang" userId="6e1836d3-2ed9-4ae5-8700-9029b71c19c7" providerId="ADAL" clId="{842E6FFA-6CE6-4CE8-AFAF-BDDE3DF862C1}" dt="2024-07-05T13:39:00.066" v="0"/>
        <pc:sldMkLst>
          <pc:docMk/>
          <pc:sldMk cId="969542746" sldId="289"/>
        </pc:sldMkLst>
        <pc:spChg chg="mod">
          <ac:chgData name="Xiaofei Wang" userId="6e1836d3-2ed9-4ae5-8700-9029b71c19c7" providerId="ADAL" clId="{842E6FFA-6CE6-4CE8-AFAF-BDDE3DF862C1}" dt="2024-07-05T13:39:00.066" v="0"/>
          <ac:spMkLst>
            <pc:docMk/>
            <pc:sldMk cId="969542746" sldId="289"/>
            <ac:spMk id="6" creationId="{00000000-0000-0000-0000-000000000000}"/>
          </ac:spMkLst>
        </pc:spChg>
      </pc:sldChg>
      <pc:sldChg chg="modSp mod">
        <pc:chgData name="Xiaofei Wang" userId="6e1836d3-2ed9-4ae5-8700-9029b71c19c7" providerId="ADAL" clId="{842E6FFA-6CE6-4CE8-AFAF-BDDE3DF862C1}" dt="2024-07-05T13:40:12.208" v="34" actId="20577"/>
        <pc:sldMkLst>
          <pc:docMk/>
          <pc:sldMk cId="0" sldId="332"/>
        </pc:sldMkLst>
        <pc:spChg chg="mod">
          <ac:chgData name="Xiaofei Wang" userId="6e1836d3-2ed9-4ae5-8700-9029b71c19c7" providerId="ADAL" clId="{842E6FFA-6CE6-4CE8-AFAF-BDDE3DF862C1}" dt="2024-07-05T13:39:00.066" v="0"/>
          <ac:spMkLst>
            <pc:docMk/>
            <pc:sldMk cId="0" sldId="332"/>
            <ac:spMk id="17409" creationId="{481163E3-3235-B93B-D977-4040786F5097}"/>
          </ac:spMkLst>
        </pc:spChg>
        <pc:spChg chg="mod">
          <ac:chgData name="Xiaofei Wang" userId="6e1836d3-2ed9-4ae5-8700-9029b71c19c7" providerId="ADAL" clId="{842E6FFA-6CE6-4CE8-AFAF-BDDE3DF862C1}" dt="2024-07-05T13:40:12.208" v="34" actId="20577"/>
          <ac:spMkLst>
            <pc:docMk/>
            <pc:sldMk cId="0" sldId="332"/>
            <ac:spMk id="17413" creationId="{C2334348-7D14-5567-9887-24899B21D490}"/>
          </ac:spMkLst>
        </pc:spChg>
      </pc:sldChg>
      <pc:sldChg chg="modSp mod">
        <pc:chgData name="Xiaofei Wang" userId="6e1836d3-2ed9-4ae5-8700-9029b71c19c7" providerId="ADAL" clId="{842E6FFA-6CE6-4CE8-AFAF-BDDE3DF862C1}" dt="2024-07-16T14:33:17.984" v="283" actId="20577"/>
        <pc:sldMkLst>
          <pc:docMk/>
          <pc:sldMk cId="0" sldId="395"/>
        </pc:sldMkLst>
        <pc:spChg chg="mod">
          <ac:chgData name="Xiaofei Wang" userId="6e1836d3-2ed9-4ae5-8700-9029b71c19c7" providerId="ADAL" clId="{842E6FFA-6CE6-4CE8-AFAF-BDDE3DF862C1}" dt="2024-07-05T13:39:00.066" v="0"/>
          <ac:spMkLst>
            <pc:docMk/>
            <pc:sldMk cId="0" sldId="395"/>
            <ac:spMk id="19462" creationId="{B8004815-DEEF-4991-9863-C4D400CADE6E}"/>
          </ac:spMkLst>
        </pc:spChg>
        <pc:spChg chg="mod">
          <ac:chgData name="Xiaofei Wang" userId="6e1836d3-2ed9-4ae5-8700-9029b71c19c7" providerId="ADAL" clId="{842E6FFA-6CE6-4CE8-AFAF-BDDE3DF862C1}" dt="2024-07-16T14:33:17.984" v="283" actId="20577"/>
          <ac:spMkLst>
            <pc:docMk/>
            <pc:sldMk cId="0" sldId="395"/>
            <ac:spMk id="19463" creationId="{014A845C-CDC6-4811-8948-EAB07A9434A5}"/>
          </ac:spMkLst>
        </pc:spChg>
      </pc:sldChg>
      <pc:sldChg chg="modSp del">
        <pc:chgData name="Xiaofei Wang" userId="6e1836d3-2ed9-4ae5-8700-9029b71c19c7" providerId="ADAL" clId="{842E6FFA-6CE6-4CE8-AFAF-BDDE3DF862C1}" dt="2024-07-05T13:41:07.245" v="43" actId="47"/>
        <pc:sldMkLst>
          <pc:docMk/>
          <pc:sldMk cId="1968720319" sldId="2366"/>
        </pc:sldMkLst>
        <pc:spChg chg="mod">
          <ac:chgData name="Xiaofei Wang" userId="6e1836d3-2ed9-4ae5-8700-9029b71c19c7" providerId="ADAL" clId="{842E6FFA-6CE6-4CE8-AFAF-BDDE3DF862C1}" dt="2024-07-05T13:39:00.066" v="0"/>
          <ac:spMkLst>
            <pc:docMk/>
            <pc:sldMk cId="1968720319" sldId="2366"/>
            <ac:spMk id="6" creationId="{00000000-0000-0000-0000-000000000000}"/>
          </ac:spMkLst>
        </pc:spChg>
      </pc:sldChg>
      <pc:sldChg chg="modSp mod">
        <pc:chgData name="Xiaofei Wang" userId="6e1836d3-2ed9-4ae5-8700-9029b71c19c7" providerId="ADAL" clId="{842E6FFA-6CE6-4CE8-AFAF-BDDE3DF862C1}" dt="2024-07-05T13:45:02.710" v="122" actId="20577"/>
        <pc:sldMkLst>
          <pc:docMk/>
          <pc:sldMk cId="412227131" sldId="2375"/>
        </pc:sldMkLst>
        <pc:spChg chg="mod">
          <ac:chgData name="Xiaofei Wang" userId="6e1836d3-2ed9-4ae5-8700-9029b71c19c7" providerId="ADAL" clId="{842E6FFA-6CE6-4CE8-AFAF-BDDE3DF862C1}" dt="2024-07-05T13:39:00.066" v="0"/>
          <ac:spMkLst>
            <pc:docMk/>
            <pc:sldMk cId="412227131" sldId="2375"/>
            <ac:spMk id="19462" creationId="{B8004815-DEEF-4991-9863-C4D400CADE6E}"/>
          </ac:spMkLst>
        </pc:spChg>
        <pc:spChg chg="mod">
          <ac:chgData name="Xiaofei Wang" userId="6e1836d3-2ed9-4ae5-8700-9029b71c19c7" providerId="ADAL" clId="{842E6FFA-6CE6-4CE8-AFAF-BDDE3DF862C1}" dt="2024-07-05T13:45:02.710" v="122" actId="20577"/>
          <ac:spMkLst>
            <pc:docMk/>
            <pc:sldMk cId="412227131" sldId="2375"/>
            <ac:spMk id="19463" creationId="{014A845C-CDC6-4811-8948-EAB07A9434A5}"/>
          </ac:spMkLst>
        </pc:spChg>
      </pc:sldChg>
      <pc:sldChg chg="modSp">
        <pc:chgData name="Xiaofei Wang" userId="6e1836d3-2ed9-4ae5-8700-9029b71c19c7" providerId="ADAL" clId="{842E6FFA-6CE6-4CE8-AFAF-BDDE3DF862C1}" dt="2024-07-05T13:39:00.066" v="0"/>
        <pc:sldMkLst>
          <pc:docMk/>
          <pc:sldMk cId="2947319002" sldId="2377"/>
        </pc:sldMkLst>
        <pc:spChg chg="mod">
          <ac:chgData name="Xiaofei Wang" userId="6e1836d3-2ed9-4ae5-8700-9029b71c19c7" providerId="ADAL" clId="{842E6FFA-6CE6-4CE8-AFAF-BDDE3DF862C1}" dt="2024-07-05T13:39:00.066" v="0"/>
          <ac:spMkLst>
            <pc:docMk/>
            <pc:sldMk cId="2947319002" sldId="2377"/>
            <ac:spMk id="6" creationId="{00000000-0000-0000-0000-000000000000}"/>
          </ac:spMkLst>
        </pc:spChg>
      </pc:sldChg>
      <pc:sldChg chg="modSp mod">
        <pc:chgData name="Xiaofei Wang" userId="6e1836d3-2ed9-4ae5-8700-9029b71c19c7" providerId="ADAL" clId="{842E6FFA-6CE6-4CE8-AFAF-BDDE3DF862C1}" dt="2024-07-05T13:44:43.702" v="112" actId="113"/>
        <pc:sldMkLst>
          <pc:docMk/>
          <pc:sldMk cId="1855693234" sldId="2378"/>
        </pc:sldMkLst>
        <pc:spChg chg="mod">
          <ac:chgData name="Xiaofei Wang" userId="6e1836d3-2ed9-4ae5-8700-9029b71c19c7" providerId="ADAL" clId="{842E6FFA-6CE6-4CE8-AFAF-BDDE3DF862C1}" dt="2024-07-05T13:44:43.702" v="112" actId="113"/>
          <ac:spMkLst>
            <pc:docMk/>
            <pc:sldMk cId="1855693234" sldId="2378"/>
            <ac:spMk id="3" creationId="{00000000-0000-0000-0000-000000000000}"/>
          </ac:spMkLst>
        </pc:spChg>
        <pc:spChg chg="mod">
          <ac:chgData name="Xiaofei Wang" userId="6e1836d3-2ed9-4ae5-8700-9029b71c19c7" providerId="ADAL" clId="{842E6FFA-6CE6-4CE8-AFAF-BDDE3DF862C1}" dt="2024-07-05T13:39:00.066" v="0"/>
          <ac:spMkLst>
            <pc:docMk/>
            <pc:sldMk cId="1855693234" sldId="2378"/>
            <ac:spMk id="6" creationId="{00000000-0000-0000-0000-000000000000}"/>
          </ac:spMkLst>
        </pc:spChg>
      </pc:sldChg>
      <pc:sldChg chg="modSp add mod">
        <pc:chgData name="Xiaofei Wang" userId="6e1836d3-2ed9-4ae5-8700-9029b71c19c7" providerId="ADAL" clId="{842E6FFA-6CE6-4CE8-AFAF-BDDE3DF862C1}" dt="2024-07-05T13:41:16.480" v="56" actId="20577"/>
        <pc:sldMkLst>
          <pc:docMk/>
          <pc:sldMk cId="1855291364" sldId="2379"/>
        </pc:sldMkLst>
        <pc:spChg chg="mod">
          <ac:chgData name="Xiaofei Wang" userId="6e1836d3-2ed9-4ae5-8700-9029b71c19c7" providerId="ADAL" clId="{842E6FFA-6CE6-4CE8-AFAF-BDDE3DF862C1}" dt="2024-07-05T13:41:16.480" v="56" actId="20577"/>
          <ac:spMkLst>
            <pc:docMk/>
            <pc:sldMk cId="1855291364" sldId="2379"/>
            <ac:spMk id="6" creationId="{00000000-0000-0000-0000-000000000000}"/>
          </ac:spMkLst>
        </pc:spChg>
      </pc:sldChg>
      <pc:sldChg chg="modSp add mod">
        <pc:chgData name="Xiaofei Wang" userId="6e1836d3-2ed9-4ae5-8700-9029b71c19c7" providerId="ADAL" clId="{842E6FFA-6CE6-4CE8-AFAF-BDDE3DF862C1}" dt="2024-07-05T14:03:20.022" v="282" actId="20577"/>
        <pc:sldMkLst>
          <pc:docMk/>
          <pc:sldMk cId="0" sldId="2380"/>
        </pc:sldMkLst>
        <pc:spChg chg="mod">
          <ac:chgData name="Xiaofei Wang" userId="6e1836d3-2ed9-4ae5-8700-9029b71c19c7" providerId="ADAL" clId="{842E6FFA-6CE6-4CE8-AFAF-BDDE3DF862C1}" dt="2024-07-05T14:03:20.022" v="282" actId="20577"/>
          <ac:spMkLst>
            <pc:docMk/>
            <pc:sldMk cId="0" sldId="2380"/>
            <ac:spMk id="2" creationId="{92B43621-837E-8D47-9CDC-89DF0A853A44}"/>
          </ac:spMkLst>
        </pc:spChg>
        <pc:spChg chg="mod">
          <ac:chgData name="Xiaofei Wang" userId="6e1836d3-2ed9-4ae5-8700-9029b71c19c7" providerId="ADAL" clId="{842E6FFA-6CE6-4CE8-AFAF-BDDE3DF862C1}" dt="2024-07-05T14:03:11.431" v="275" actId="13926"/>
          <ac:spMkLst>
            <pc:docMk/>
            <pc:sldMk cId="0" sldId="2380"/>
            <ac:spMk id="4" creationId="{69CC6D9C-231E-4010-9950-661F4D83FA2C}"/>
          </ac:spMkLst>
        </pc:spChg>
      </pc:sldChg>
      <pc:sldMasterChg chg="modSp modSldLayout">
        <pc:chgData name="Xiaofei Wang" userId="6e1836d3-2ed9-4ae5-8700-9029b71c19c7" providerId="ADAL" clId="{842E6FFA-6CE6-4CE8-AFAF-BDDE3DF862C1}" dt="2024-07-05T13:39:56.251" v="18"/>
        <pc:sldMasterMkLst>
          <pc:docMk/>
          <pc:sldMasterMk cId="0" sldId="2147483648"/>
        </pc:sldMasterMkLst>
        <pc:spChg chg="mod">
          <ac:chgData name="Xiaofei Wang" userId="6e1836d3-2ed9-4ae5-8700-9029b71c19c7" providerId="ADAL" clId="{842E6FFA-6CE6-4CE8-AFAF-BDDE3DF862C1}" dt="2024-07-05T13:39:56.251" v="18"/>
          <ac:spMkLst>
            <pc:docMk/>
            <pc:sldMasterMk cId="0" sldId="2147483648"/>
            <ac:spMk id="10" creationId="{00000000-0000-0000-0000-000000000000}"/>
          </ac:spMkLst>
        </pc:spChg>
        <pc:spChg chg="mod">
          <ac:chgData name="Xiaofei Wang" userId="6e1836d3-2ed9-4ae5-8700-9029b71c19c7" providerId="ADAL" clId="{842E6FFA-6CE6-4CE8-AFAF-BDDE3DF862C1}" dt="2024-07-05T13:39:00.066" v="0"/>
          <ac:spMkLst>
            <pc:docMk/>
            <pc:sldMasterMk cId="0" sldId="2147483648"/>
            <ac:spMk id="1027" creationId="{00000000-0000-0000-0000-000000000000}"/>
          </ac:spMkLst>
        </pc:spChg>
        <pc:sldLayoutChg chg="modSp">
          <pc:chgData name="Xiaofei Wang" userId="6e1836d3-2ed9-4ae5-8700-9029b71c19c7" providerId="ADAL" clId="{842E6FFA-6CE6-4CE8-AFAF-BDDE3DF862C1}" dt="2024-07-05T13:39:00.066" v="0"/>
          <pc:sldLayoutMkLst>
            <pc:docMk/>
            <pc:sldMasterMk cId="0" sldId="2147483648"/>
            <pc:sldLayoutMk cId="0" sldId="2147483649"/>
          </pc:sldLayoutMkLst>
          <pc:spChg chg="mod">
            <ac:chgData name="Xiaofei Wang" userId="6e1836d3-2ed9-4ae5-8700-9029b71c19c7" providerId="ADAL" clId="{842E6FFA-6CE6-4CE8-AFAF-BDDE3DF862C1}" dt="2024-07-05T13:39:00.066" v="0"/>
            <ac:spMkLst>
              <pc:docMk/>
              <pc:sldMasterMk cId="0" sldId="2147483648"/>
              <pc:sldLayoutMk cId="0" sldId="2147483649"/>
              <ac:spMk id="4" creationId="{00000000-0000-0000-0000-000000000000}"/>
            </ac:spMkLst>
          </pc:spChg>
        </pc:sldLayoutChg>
        <pc:sldLayoutChg chg="modSp">
          <pc:chgData name="Xiaofei Wang" userId="6e1836d3-2ed9-4ae5-8700-9029b71c19c7" providerId="ADAL" clId="{842E6FFA-6CE6-4CE8-AFAF-BDDE3DF862C1}" dt="2024-07-05T13:39:00.066" v="0"/>
          <pc:sldLayoutMkLst>
            <pc:docMk/>
            <pc:sldMasterMk cId="0" sldId="2147483648"/>
            <pc:sldLayoutMk cId="0" sldId="2147483650"/>
          </pc:sldLayoutMkLst>
          <pc:spChg chg="mod">
            <ac:chgData name="Xiaofei Wang" userId="6e1836d3-2ed9-4ae5-8700-9029b71c19c7" providerId="ADAL" clId="{842E6FFA-6CE6-4CE8-AFAF-BDDE3DF862C1}" dt="2024-07-05T13:39:00.066" v="0"/>
            <ac:spMkLst>
              <pc:docMk/>
              <pc:sldMasterMk cId="0" sldId="2147483648"/>
              <pc:sldLayoutMk cId="0" sldId="2147483650"/>
              <ac:spMk id="12" creationId="{00000000-0000-0000-0000-000000000000}"/>
            </ac:spMkLst>
          </pc:spChg>
        </pc:sldLayoutChg>
        <pc:sldLayoutChg chg="modSp">
          <pc:chgData name="Xiaofei Wang" userId="6e1836d3-2ed9-4ae5-8700-9029b71c19c7" providerId="ADAL" clId="{842E6FFA-6CE6-4CE8-AFAF-BDDE3DF862C1}" dt="2024-07-05T13:39:00.066" v="0"/>
          <pc:sldLayoutMkLst>
            <pc:docMk/>
            <pc:sldMasterMk cId="0" sldId="2147483648"/>
            <pc:sldLayoutMk cId="0" sldId="2147483651"/>
          </pc:sldLayoutMkLst>
          <pc:spChg chg="mod">
            <ac:chgData name="Xiaofei Wang" userId="6e1836d3-2ed9-4ae5-8700-9029b71c19c7" providerId="ADAL" clId="{842E6FFA-6CE6-4CE8-AFAF-BDDE3DF862C1}" dt="2024-07-05T13:39:00.066" v="0"/>
            <ac:spMkLst>
              <pc:docMk/>
              <pc:sldMasterMk cId="0" sldId="2147483648"/>
              <pc:sldLayoutMk cId="0" sldId="2147483651"/>
              <ac:spMk id="4" creationId="{00000000-0000-0000-0000-000000000000}"/>
            </ac:spMkLst>
          </pc:spChg>
        </pc:sldLayoutChg>
        <pc:sldLayoutChg chg="modSp">
          <pc:chgData name="Xiaofei Wang" userId="6e1836d3-2ed9-4ae5-8700-9029b71c19c7" providerId="ADAL" clId="{842E6FFA-6CE6-4CE8-AFAF-BDDE3DF862C1}" dt="2024-07-05T13:39:00.066" v="0"/>
          <pc:sldLayoutMkLst>
            <pc:docMk/>
            <pc:sldMasterMk cId="0" sldId="2147483648"/>
            <pc:sldLayoutMk cId="0" sldId="2147483652"/>
          </pc:sldLayoutMkLst>
          <pc:spChg chg="mod">
            <ac:chgData name="Xiaofei Wang" userId="6e1836d3-2ed9-4ae5-8700-9029b71c19c7" providerId="ADAL" clId="{842E6FFA-6CE6-4CE8-AFAF-BDDE3DF862C1}" dt="2024-07-05T13:39:00.066" v="0"/>
            <ac:spMkLst>
              <pc:docMk/>
              <pc:sldMasterMk cId="0" sldId="2147483648"/>
              <pc:sldLayoutMk cId="0" sldId="2147483652"/>
              <ac:spMk id="5" creationId="{00000000-0000-0000-0000-000000000000}"/>
            </ac:spMkLst>
          </pc:spChg>
        </pc:sldLayoutChg>
        <pc:sldLayoutChg chg="modSp">
          <pc:chgData name="Xiaofei Wang" userId="6e1836d3-2ed9-4ae5-8700-9029b71c19c7" providerId="ADAL" clId="{842E6FFA-6CE6-4CE8-AFAF-BDDE3DF862C1}" dt="2024-07-05T13:39:00.066" v="0"/>
          <pc:sldLayoutMkLst>
            <pc:docMk/>
            <pc:sldMasterMk cId="0" sldId="2147483648"/>
            <pc:sldLayoutMk cId="0" sldId="2147483653"/>
          </pc:sldLayoutMkLst>
          <pc:spChg chg="mod">
            <ac:chgData name="Xiaofei Wang" userId="6e1836d3-2ed9-4ae5-8700-9029b71c19c7" providerId="ADAL" clId="{842E6FFA-6CE6-4CE8-AFAF-BDDE3DF862C1}" dt="2024-07-05T13:39:00.066" v="0"/>
            <ac:spMkLst>
              <pc:docMk/>
              <pc:sldMasterMk cId="0" sldId="2147483648"/>
              <pc:sldLayoutMk cId="0" sldId="2147483653"/>
              <ac:spMk id="7" creationId="{00000000-0000-0000-0000-000000000000}"/>
            </ac:spMkLst>
          </pc:spChg>
        </pc:sldLayoutChg>
        <pc:sldLayoutChg chg="modSp">
          <pc:chgData name="Xiaofei Wang" userId="6e1836d3-2ed9-4ae5-8700-9029b71c19c7" providerId="ADAL" clId="{842E6FFA-6CE6-4CE8-AFAF-BDDE3DF862C1}" dt="2024-07-05T13:39:00.066" v="0"/>
          <pc:sldLayoutMkLst>
            <pc:docMk/>
            <pc:sldMasterMk cId="0" sldId="2147483648"/>
            <pc:sldLayoutMk cId="0" sldId="2147483654"/>
          </pc:sldLayoutMkLst>
          <pc:spChg chg="mod">
            <ac:chgData name="Xiaofei Wang" userId="6e1836d3-2ed9-4ae5-8700-9029b71c19c7" providerId="ADAL" clId="{842E6FFA-6CE6-4CE8-AFAF-BDDE3DF862C1}" dt="2024-07-05T13:39:00.066" v="0"/>
            <ac:spMkLst>
              <pc:docMk/>
              <pc:sldMasterMk cId="0" sldId="2147483648"/>
              <pc:sldLayoutMk cId="0" sldId="2147483654"/>
              <ac:spMk id="3" creationId="{00000000-0000-0000-0000-000000000000}"/>
            </ac:spMkLst>
          </pc:spChg>
        </pc:sldLayoutChg>
        <pc:sldLayoutChg chg="modSp">
          <pc:chgData name="Xiaofei Wang" userId="6e1836d3-2ed9-4ae5-8700-9029b71c19c7" providerId="ADAL" clId="{842E6FFA-6CE6-4CE8-AFAF-BDDE3DF862C1}" dt="2024-07-05T13:39:00.066" v="0"/>
          <pc:sldLayoutMkLst>
            <pc:docMk/>
            <pc:sldMasterMk cId="0" sldId="2147483648"/>
            <pc:sldLayoutMk cId="0" sldId="2147483655"/>
          </pc:sldLayoutMkLst>
          <pc:spChg chg="mod">
            <ac:chgData name="Xiaofei Wang" userId="6e1836d3-2ed9-4ae5-8700-9029b71c19c7" providerId="ADAL" clId="{842E6FFA-6CE6-4CE8-AFAF-BDDE3DF862C1}" dt="2024-07-05T13:39:00.066" v="0"/>
            <ac:spMkLst>
              <pc:docMk/>
              <pc:sldMasterMk cId="0" sldId="2147483648"/>
              <pc:sldLayoutMk cId="0" sldId="2147483655"/>
              <ac:spMk id="2" creationId="{00000000-0000-0000-0000-000000000000}"/>
            </ac:spMkLst>
          </pc:spChg>
        </pc:sldLayoutChg>
        <pc:sldLayoutChg chg="modSp">
          <pc:chgData name="Xiaofei Wang" userId="6e1836d3-2ed9-4ae5-8700-9029b71c19c7" providerId="ADAL" clId="{842E6FFA-6CE6-4CE8-AFAF-BDDE3DF862C1}" dt="2024-07-05T13:39:00.066" v="0"/>
          <pc:sldLayoutMkLst>
            <pc:docMk/>
            <pc:sldMasterMk cId="0" sldId="2147483648"/>
            <pc:sldLayoutMk cId="0" sldId="2147483658"/>
          </pc:sldLayoutMkLst>
          <pc:spChg chg="mod">
            <ac:chgData name="Xiaofei Wang" userId="6e1836d3-2ed9-4ae5-8700-9029b71c19c7" providerId="ADAL" clId="{842E6FFA-6CE6-4CE8-AFAF-BDDE3DF862C1}" dt="2024-07-05T13:39:00.066" v="0"/>
            <ac:spMkLst>
              <pc:docMk/>
              <pc:sldMasterMk cId="0" sldId="2147483648"/>
              <pc:sldLayoutMk cId="0" sldId="2147483658"/>
              <ac:spMk id="4" creationId="{00000000-0000-0000-0000-000000000000}"/>
            </ac:spMkLst>
          </pc:spChg>
        </pc:sldLayoutChg>
        <pc:sldLayoutChg chg="modSp">
          <pc:chgData name="Xiaofei Wang" userId="6e1836d3-2ed9-4ae5-8700-9029b71c19c7" providerId="ADAL" clId="{842E6FFA-6CE6-4CE8-AFAF-BDDE3DF862C1}" dt="2024-07-05T13:39:00.066" v="0"/>
          <pc:sldLayoutMkLst>
            <pc:docMk/>
            <pc:sldMasterMk cId="0" sldId="2147483648"/>
            <pc:sldLayoutMk cId="0" sldId="2147483659"/>
          </pc:sldLayoutMkLst>
          <pc:spChg chg="mod">
            <ac:chgData name="Xiaofei Wang" userId="6e1836d3-2ed9-4ae5-8700-9029b71c19c7" providerId="ADAL" clId="{842E6FFA-6CE6-4CE8-AFAF-BDDE3DF862C1}" dt="2024-07-05T13:39:00.066" v="0"/>
            <ac:spMkLst>
              <pc:docMk/>
              <pc:sldMasterMk cId="0" sldId="2147483648"/>
              <pc:sldLayoutMk cId="0" sldId="2147483659"/>
              <ac:spMk id="4" creationId="{00000000-0000-0000-0000-000000000000}"/>
            </ac:spMkLst>
          </pc:spChg>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11/4/2024</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a:extLst>
              <a:ext uri="{FF2B5EF4-FFF2-40B4-BE49-F238E27FC236}">
                <a16:creationId xmlns:a16="http://schemas.microsoft.com/office/drawing/2014/main" id="{219E45C9-B34C-42F3-BF3B-7469E8D7F591}"/>
              </a:ext>
            </a:extLst>
          </p:cNvPr>
          <p:cNvSpPr>
            <a:spLocks noGrp="1" noChangeArrowheads="1"/>
          </p:cNvSpPr>
          <p:nvPr>
            <p:ph type="hdr" sz="quarter"/>
          </p:nvPr>
        </p:nvSpPr>
        <p:spPr/>
        <p:txBody>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defRPr/>
            </a:pPr>
            <a:r>
              <a:rPr lang="en-GB" altLang="en-US" sz="1400" dirty="0"/>
              <a:t>doc.: IEEE 802.11-18/1067r0</a:t>
            </a:r>
          </a:p>
        </p:txBody>
      </p:sp>
      <p:sp>
        <p:nvSpPr>
          <p:cNvPr id="18434" name="Rectangle 3">
            <a:extLst>
              <a:ext uri="{FF2B5EF4-FFF2-40B4-BE49-F238E27FC236}">
                <a16:creationId xmlns:a16="http://schemas.microsoft.com/office/drawing/2014/main" id="{82984988-4919-C6FD-450F-5DF37ED902DA}"/>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CA" altLang="en-US" sz="1400" dirty="0"/>
              <a:t>July 2018</a:t>
            </a:r>
            <a:endParaRPr lang="en-GB" altLang="en-US" sz="1400" dirty="0"/>
          </a:p>
        </p:txBody>
      </p:sp>
      <p:sp>
        <p:nvSpPr>
          <p:cNvPr id="20484" name="Rectangle 6">
            <a:extLst>
              <a:ext uri="{FF2B5EF4-FFF2-40B4-BE49-F238E27FC236}">
                <a16:creationId xmlns:a16="http://schemas.microsoft.com/office/drawing/2014/main" id="{9F7C0EE7-8514-452E-AD86-EA65F4154F7B}"/>
              </a:ext>
            </a:extLst>
          </p:cNvPr>
          <p:cNvSpPr>
            <a:spLocks noGrp="1" noChangeArrowheads="1"/>
          </p:cNvSpPr>
          <p:nvPr>
            <p:ph type="ftr" sz="quarter" idx="4"/>
          </p:nvPr>
        </p:nvSpPr>
        <p:spPr/>
        <p:txBody>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8788" defTabSz="933450" eaLnBrk="0" hangingPunct="0">
              <a:spcBef>
                <a:spcPct val="30000"/>
              </a:spcBef>
              <a:defRPr sz="1200">
                <a:solidFill>
                  <a:schemeClr val="tx1"/>
                </a:solidFill>
                <a:latin typeface="Times New Roman" pitchFamily="18" charset="0"/>
              </a:defRPr>
            </a:lvl5pPr>
            <a:lvl6pPr marL="915988" defTabSz="933450" eaLnBrk="0" fontAlgn="base" hangingPunct="0">
              <a:spcBef>
                <a:spcPct val="30000"/>
              </a:spcBef>
              <a:spcAft>
                <a:spcPct val="0"/>
              </a:spcAft>
              <a:defRPr sz="1200">
                <a:solidFill>
                  <a:schemeClr val="tx1"/>
                </a:solidFill>
                <a:latin typeface="Times New Roman" pitchFamily="18" charset="0"/>
              </a:defRPr>
            </a:lvl6pPr>
            <a:lvl7pPr marL="1373188" defTabSz="933450" eaLnBrk="0" fontAlgn="base" hangingPunct="0">
              <a:spcBef>
                <a:spcPct val="30000"/>
              </a:spcBef>
              <a:spcAft>
                <a:spcPct val="0"/>
              </a:spcAft>
              <a:defRPr sz="1200">
                <a:solidFill>
                  <a:schemeClr val="tx1"/>
                </a:solidFill>
                <a:latin typeface="Times New Roman" pitchFamily="18" charset="0"/>
              </a:defRPr>
            </a:lvl7pPr>
            <a:lvl8pPr marL="1830388" defTabSz="933450" eaLnBrk="0" fontAlgn="base" hangingPunct="0">
              <a:spcBef>
                <a:spcPct val="30000"/>
              </a:spcBef>
              <a:spcAft>
                <a:spcPct val="0"/>
              </a:spcAft>
              <a:defRPr sz="1200">
                <a:solidFill>
                  <a:schemeClr val="tx1"/>
                </a:solidFill>
                <a:latin typeface="Times New Roman" pitchFamily="18" charset="0"/>
              </a:defRPr>
            </a:lvl8pPr>
            <a:lvl9pPr marL="2287588" defTabSz="933450" eaLnBrk="0" fontAlgn="base" hangingPunct="0">
              <a:spcBef>
                <a:spcPct val="30000"/>
              </a:spcBef>
              <a:spcAft>
                <a:spcPct val="0"/>
              </a:spcAft>
              <a:defRPr sz="1200">
                <a:solidFill>
                  <a:schemeClr val="tx1"/>
                </a:solidFill>
                <a:latin typeface="Times New Roman" pitchFamily="18" charset="0"/>
              </a:defRPr>
            </a:lvl9pPr>
          </a:lstStyle>
          <a:p>
            <a:pPr lvl="4">
              <a:spcBef>
                <a:spcPct val="0"/>
              </a:spcBef>
              <a:defRPr/>
            </a:pPr>
            <a:r>
              <a:rPr lang="en-GB" altLang="en-US" dirty="0"/>
              <a:t>Michael Montemurro, BlackBerry</a:t>
            </a:r>
          </a:p>
        </p:txBody>
      </p:sp>
      <p:sp>
        <p:nvSpPr>
          <p:cNvPr id="18436" name="Rectangle 7">
            <a:extLst>
              <a:ext uri="{FF2B5EF4-FFF2-40B4-BE49-F238E27FC236}">
                <a16:creationId xmlns:a16="http://schemas.microsoft.com/office/drawing/2014/main" id="{5EA227AB-82DA-D91B-8278-8D4CBB993180}"/>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dirty="0"/>
              <a:t>Page </a:t>
            </a:r>
            <a:fld id="{39F08A9F-E56E-49D8-BE1F-3FB39C373478}" type="slidenum">
              <a:rPr lang="en-GB" altLang="en-US"/>
              <a:pPr>
                <a:spcBef>
                  <a:spcPct val="0"/>
                </a:spcBef>
              </a:pPr>
              <a:t>2</a:t>
            </a:fld>
            <a:endParaRPr lang="en-GB" altLang="en-US" dirty="0"/>
          </a:p>
        </p:txBody>
      </p:sp>
      <p:sp>
        <p:nvSpPr>
          <p:cNvPr id="18437" name="Rectangle 2">
            <a:extLst>
              <a:ext uri="{FF2B5EF4-FFF2-40B4-BE49-F238E27FC236}">
                <a16:creationId xmlns:a16="http://schemas.microsoft.com/office/drawing/2014/main" id="{927B1A20-EE13-C2F5-EABB-419D71E4A3FF}"/>
              </a:ext>
            </a:extLst>
          </p:cNvPr>
          <p:cNvSpPr>
            <a:spLocks noGrp="1" noRot="1" noChangeAspect="1" noChangeArrowheads="1" noTextEdit="1"/>
          </p:cNvSpPr>
          <p:nvPr>
            <p:ph type="sldImg"/>
          </p:nvPr>
        </p:nvSpPr>
        <p:spPr>
          <a:xfrm>
            <a:off x="98425" y="750888"/>
            <a:ext cx="6597650" cy="3711575"/>
          </a:xfrm>
          <a:ln cap="flat"/>
        </p:spPr>
      </p:sp>
      <p:sp>
        <p:nvSpPr>
          <p:cNvPr id="18438" name="Rectangle 3">
            <a:extLst>
              <a:ext uri="{FF2B5EF4-FFF2-40B4-BE49-F238E27FC236}">
                <a16:creationId xmlns:a16="http://schemas.microsoft.com/office/drawing/2014/main" id="{C7CE6092-D952-C938-2DCB-A6B7174A7C1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335" rIns="95335"/>
          <a:lstStyle/>
          <a:p>
            <a:endParaRPr lang="en-US" alt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a:extLst>
              <a:ext uri="{FF2B5EF4-FFF2-40B4-BE49-F238E27FC236}">
                <a16:creationId xmlns:a16="http://schemas.microsoft.com/office/drawing/2014/main" id="{7CB72F44-00C1-4E25-B26A-6772EC19C01D}"/>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2013</a:t>
            </a:r>
            <a:endParaRPr lang="en-GB" altLang="en-US" sz="1400" dirty="0"/>
          </a:p>
        </p:txBody>
      </p:sp>
      <p:sp>
        <p:nvSpPr>
          <p:cNvPr id="20483" name="Rectangle 2">
            <a:extLst>
              <a:ext uri="{FF2B5EF4-FFF2-40B4-BE49-F238E27FC236}">
                <a16:creationId xmlns:a16="http://schemas.microsoft.com/office/drawing/2014/main" id="{8AC6AB72-61B6-4B1F-82D0-35C63352745E}"/>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dirty="0"/>
              <a:t>doc.: IEEE 802.11-12/0866r0</a:t>
            </a:r>
          </a:p>
        </p:txBody>
      </p:sp>
      <p:sp>
        <p:nvSpPr>
          <p:cNvPr id="20484" name="Rectangle 3">
            <a:extLst>
              <a:ext uri="{FF2B5EF4-FFF2-40B4-BE49-F238E27FC236}">
                <a16:creationId xmlns:a16="http://schemas.microsoft.com/office/drawing/2014/main" id="{1660E80E-883F-4AFB-9CDA-6164AB493E0F}"/>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September 2012</a:t>
            </a:r>
          </a:p>
        </p:txBody>
      </p:sp>
      <p:sp>
        <p:nvSpPr>
          <p:cNvPr id="20485" name="Rectangle 6">
            <a:extLst>
              <a:ext uri="{FF2B5EF4-FFF2-40B4-BE49-F238E27FC236}">
                <a16:creationId xmlns:a16="http://schemas.microsoft.com/office/drawing/2014/main" id="{E8D816B1-A4E9-4C74-870A-2DB6B116BDD7}"/>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dirty="0"/>
              <a:t>Clint Chaplin, Chair (Samsung)</a:t>
            </a:r>
          </a:p>
        </p:txBody>
      </p:sp>
      <p:sp>
        <p:nvSpPr>
          <p:cNvPr id="20486" name="Rectangle 7">
            <a:extLst>
              <a:ext uri="{FF2B5EF4-FFF2-40B4-BE49-F238E27FC236}">
                <a16:creationId xmlns:a16="http://schemas.microsoft.com/office/drawing/2014/main" id="{6C5E7611-5CCB-4BB4-B856-BDDC383E255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dirty="0"/>
              <a:t>Page </a:t>
            </a:r>
            <a:fld id="{7FCD13B8-A1BA-460B-BB56-EA89603A3D9E}" type="slidenum">
              <a:rPr lang="en-GB" altLang="en-US" smtClean="0"/>
              <a:pPr>
                <a:spcBef>
                  <a:spcPct val="0"/>
                </a:spcBef>
              </a:pPr>
              <a:t>3</a:t>
            </a:fld>
            <a:endParaRPr lang="en-GB" altLang="en-US" dirty="0"/>
          </a:p>
        </p:txBody>
      </p:sp>
      <p:sp>
        <p:nvSpPr>
          <p:cNvPr id="20487" name="Rectangle 2">
            <a:extLst>
              <a:ext uri="{FF2B5EF4-FFF2-40B4-BE49-F238E27FC236}">
                <a16:creationId xmlns:a16="http://schemas.microsoft.com/office/drawing/2014/main" id="{B41E5215-A19C-4CA9-8CF0-CA5D288E2586}"/>
              </a:ext>
            </a:extLst>
          </p:cNvPr>
          <p:cNvSpPr txBox="1">
            <a:spLocks noGrp="1" noChangeArrowheads="1"/>
          </p:cNvSpPr>
          <p:nvPr/>
        </p:nvSpPr>
        <p:spPr bwMode="auto">
          <a:xfrm>
            <a:off x="5513388" y="120650"/>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sz="1400" b="1" dirty="0"/>
              <a:t>doc.: IEEE 802.11-09/0301r1</a:t>
            </a:r>
          </a:p>
        </p:txBody>
      </p:sp>
      <p:sp>
        <p:nvSpPr>
          <p:cNvPr id="20488" name="Rectangle 3">
            <a:extLst>
              <a:ext uri="{FF2B5EF4-FFF2-40B4-BE49-F238E27FC236}">
                <a16:creationId xmlns:a16="http://schemas.microsoft.com/office/drawing/2014/main" id="{F9DE55AA-67E0-41BB-AF6E-D8631DCE1C20}"/>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March 2009</a:t>
            </a:r>
          </a:p>
        </p:txBody>
      </p:sp>
      <p:sp>
        <p:nvSpPr>
          <p:cNvPr id="20489" name="Rectangle 6">
            <a:extLst>
              <a:ext uri="{FF2B5EF4-FFF2-40B4-BE49-F238E27FC236}">
                <a16:creationId xmlns:a16="http://schemas.microsoft.com/office/drawing/2014/main" id="{81805FF7-300F-4A2D-B5CB-D71563399AE8}"/>
              </a:ext>
            </a:extLst>
          </p:cNvPr>
          <p:cNvSpPr txBox="1">
            <a:spLocks noGrp="1" noChangeArrowheads="1"/>
          </p:cNvSpPr>
          <p:nvPr/>
        </p:nvSpPr>
        <p:spPr bwMode="auto">
          <a:xfrm>
            <a:off x="5230813" y="9615488"/>
            <a:ext cx="9239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lgn="r">
              <a:spcBef>
                <a:spcPct val="0"/>
              </a:spcBef>
            </a:pPr>
            <a:r>
              <a:rPr lang="en-GB" altLang="en-US" dirty="0"/>
              <a:t>Stephen McCann, RIM</a:t>
            </a:r>
          </a:p>
        </p:txBody>
      </p:sp>
      <p:sp>
        <p:nvSpPr>
          <p:cNvPr id="20490" name="Rectangle 7">
            <a:extLst>
              <a:ext uri="{FF2B5EF4-FFF2-40B4-BE49-F238E27FC236}">
                <a16:creationId xmlns:a16="http://schemas.microsoft.com/office/drawing/2014/main" id="{BA754C3F-E057-44F7-9713-C7FDE2F1E90A}"/>
              </a:ext>
            </a:extLst>
          </p:cNvPr>
          <p:cNvSpPr txBox="1">
            <a:spLocks noGrp="1" noChangeArrowheads="1"/>
          </p:cNvSpPr>
          <p:nvPr/>
        </p:nvSpPr>
        <p:spPr bwMode="auto">
          <a:xfrm>
            <a:off x="3146425" y="9615488"/>
            <a:ext cx="512763"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dirty="0"/>
              <a:t>Page </a:t>
            </a:r>
            <a:fld id="{1D8054D7-4AA5-4FAB-AAD3-4ADCFA88B29A}" type="slidenum">
              <a:rPr lang="en-GB" altLang="en-US"/>
              <a:pPr algn="r">
                <a:spcBef>
                  <a:spcPct val="0"/>
                </a:spcBef>
              </a:pPr>
              <a:t>3</a:t>
            </a:fld>
            <a:endParaRPr lang="en-GB" altLang="en-US" dirty="0"/>
          </a:p>
        </p:txBody>
      </p:sp>
      <p:sp>
        <p:nvSpPr>
          <p:cNvPr id="20491" name="Rectangle 2">
            <a:extLst>
              <a:ext uri="{FF2B5EF4-FFF2-40B4-BE49-F238E27FC236}">
                <a16:creationId xmlns:a16="http://schemas.microsoft.com/office/drawing/2014/main" id="{F2F59700-CBFB-4605-A97E-D6BAE201F4B0}"/>
              </a:ext>
            </a:extLst>
          </p:cNvPr>
          <p:cNvSpPr>
            <a:spLocks noGrp="1" noChangeArrowheads="1"/>
          </p:cNvSpPr>
          <p:nvPr>
            <p:ph type="body" idx="1"/>
          </p:nvPr>
        </p:nvSpPr>
        <p:spPr>
          <a:xfrm>
            <a:off x="906463" y="4718050"/>
            <a:ext cx="4981575"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78" tIns="45035" rIns="91678" bIns="45035"/>
          <a:lstStyle/>
          <a:p>
            <a:endParaRPr lang="en-US" altLang="en-US" dirty="0"/>
          </a:p>
        </p:txBody>
      </p:sp>
      <p:sp>
        <p:nvSpPr>
          <p:cNvPr id="20492" name="Rectangle 3">
            <a:extLst>
              <a:ext uri="{FF2B5EF4-FFF2-40B4-BE49-F238E27FC236}">
                <a16:creationId xmlns:a16="http://schemas.microsoft.com/office/drawing/2014/main" id="{595CFF97-17C1-48BC-BB74-E280654DC85A}"/>
              </a:ext>
            </a:extLst>
          </p:cNvPr>
          <p:cNvSpPr>
            <a:spLocks noGrp="1" noRot="1" noChangeAspect="1" noChangeArrowheads="1" noTextEdit="1"/>
          </p:cNvSpPr>
          <p:nvPr>
            <p:ph type="sldImg"/>
          </p:nvPr>
        </p:nvSpPr>
        <p:spPr>
          <a:xfrm>
            <a:off x="90488" y="746125"/>
            <a:ext cx="6615112" cy="3721100"/>
          </a:xfrm>
          <a:ln cap="flat"/>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a:extLst>
              <a:ext uri="{FF2B5EF4-FFF2-40B4-BE49-F238E27FC236}">
                <a16:creationId xmlns:a16="http://schemas.microsoft.com/office/drawing/2014/main" id="{7CB72F44-00C1-4E25-B26A-6772EC19C01D}"/>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2013</a:t>
            </a:r>
            <a:endParaRPr lang="en-GB" altLang="en-US" sz="1400" dirty="0"/>
          </a:p>
        </p:txBody>
      </p:sp>
      <p:sp>
        <p:nvSpPr>
          <p:cNvPr id="20483" name="Rectangle 2">
            <a:extLst>
              <a:ext uri="{FF2B5EF4-FFF2-40B4-BE49-F238E27FC236}">
                <a16:creationId xmlns:a16="http://schemas.microsoft.com/office/drawing/2014/main" id="{8AC6AB72-61B6-4B1F-82D0-35C63352745E}"/>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dirty="0"/>
              <a:t>doc.: IEEE 802.11-12/0866r0</a:t>
            </a:r>
          </a:p>
        </p:txBody>
      </p:sp>
      <p:sp>
        <p:nvSpPr>
          <p:cNvPr id="20484" name="Rectangle 3">
            <a:extLst>
              <a:ext uri="{FF2B5EF4-FFF2-40B4-BE49-F238E27FC236}">
                <a16:creationId xmlns:a16="http://schemas.microsoft.com/office/drawing/2014/main" id="{1660E80E-883F-4AFB-9CDA-6164AB493E0F}"/>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September 2012</a:t>
            </a:r>
          </a:p>
        </p:txBody>
      </p:sp>
      <p:sp>
        <p:nvSpPr>
          <p:cNvPr id="20485" name="Rectangle 6">
            <a:extLst>
              <a:ext uri="{FF2B5EF4-FFF2-40B4-BE49-F238E27FC236}">
                <a16:creationId xmlns:a16="http://schemas.microsoft.com/office/drawing/2014/main" id="{E8D816B1-A4E9-4C74-870A-2DB6B116BDD7}"/>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dirty="0"/>
              <a:t>Clint Chaplin, Chair (Samsung)</a:t>
            </a:r>
          </a:p>
        </p:txBody>
      </p:sp>
      <p:sp>
        <p:nvSpPr>
          <p:cNvPr id="20486" name="Rectangle 7">
            <a:extLst>
              <a:ext uri="{FF2B5EF4-FFF2-40B4-BE49-F238E27FC236}">
                <a16:creationId xmlns:a16="http://schemas.microsoft.com/office/drawing/2014/main" id="{6C5E7611-5CCB-4BB4-B856-BDDC383E255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dirty="0"/>
              <a:t>Page </a:t>
            </a:r>
            <a:fld id="{7FCD13B8-A1BA-460B-BB56-EA89603A3D9E}" type="slidenum">
              <a:rPr lang="en-GB" altLang="en-US" smtClean="0"/>
              <a:pPr>
                <a:spcBef>
                  <a:spcPct val="0"/>
                </a:spcBef>
              </a:pPr>
              <a:t>4</a:t>
            </a:fld>
            <a:endParaRPr lang="en-GB" altLang="en-US" dirty="0"/>
          </a:p>
        </p:txBody>
      </p:sp>
      <p:sp>
        <p:nvSpPr>
          <p:cNvPr id="20487" name="Rectangle 2">
            <a:extLst>
              <a:ext uri="{FF2B5EF4-FFF2-40B4-BE49-F238E27FC236}">
                <a16:creationId xmlns:a16="http://schemas.microsoft.com/office/drawing/2014/main" id="{B41E5215-A19C-4CA9-8CF0-CA5D288E2586}"/>
              </a:ext>
            </a:extLst>
          </p:cNvPr>
          <p:cNvSpPr txBox="1">
            <a:spLocks noGrp="1" noChangeArrowheads="1"/>
          </p:cNvSpPr>
          <p:nvPr/>
        </p:nvSpPr>
        <p:spPr bwMode="auto">
          <a:xfrm>
            <a:off x="5513388" y="120650"/>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sz="1400" b="1" dirty="0"/>
              <a:t>doc.: IEEE 802.11-09/0301r1</a:t>
            </a:r>
          </a:p>
        </p:txBody>
      </p:sp>
      <p:sp>
        <p:nvSpPr>
          <p:cNvPr id="20488" name="Rectangle 3">
            <a:extLst>
              <a:ext uri="{FF2B5EF4-FFF2-40B4-BE49-F238E27FC236}">
                <a16:creationId xmlns:a16="http://schemas.microsoft.com/office/drawing/2014/main" id="{F9DE55AA-67E0-41BB-AF6E-D8631DCE1C20}"/>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March 2009</a:t>
            </a:r>
          </a:p>
        </p:txBody>
      </p:sp>
      <p:sp>
        <p:nvSpPr>
          <p:cNvPr id="20489" name="Rectangle 6">
            <a:extLst>
              <a:ext uri="{FF2B5EF4-FFF2-40B4-BE49-F238E27FC236}">
                <a16:creationId xmlns:a16="http://schemas.microsoft.com/office/drawing/2014/main" id="{81805FF7-300F-4A2D-B5CB-D71563399AE8}"/>
              </a:ext>
            </a:extLst>
          </p:cNvPr>
          <p:cNvSpPr txBox="1">
            <a:spLocks noGrp="1" noChangeArrowheads="1"/>
          </p:cNvSpPr>
          <p:nvPr/>
        </p:nvSpPr>
        <p:spPr bwMode="auto">
          <a:xfrm>
            <a:off x="5230813" y="9615488"/>
            <a:ext cx="9239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lgn="r">
              <a:spcBef>
                <a:spcPct val="0"/>
              </a:spcBef>
            </a:pPr>
            <a:r>
              <a:rPr lang="en-GB" altLang="en-US" dirty="0"/>
              <a:t>Stephen McCann, RIM</a:t>
            </a:r>
          </a:p>
        </p:txBody>
      </p:sp>
      <p:sp>
        <p:nvSpPr>
          <p:cNvPr id="20490" name="Rectangle 7">
            <a:extLst>
              <a:ext uri="{FF2B5EF4-FFF2-40B4-BE49-F238E27FC236}">
                <a16:creationId xmlns:a16="http://schemas.microsoft.com/office/drawing/2014/main" id="{BA754C3F-E057-44F7-9713-C7FDE2F1E90A}"/>
              </a:ext>
            </a:extLst>
          </p:cNvPr>
          <p:cNvSpPr txBox="1">
            <a:spLocks noGrp="1" noChangeArrowheads="1"/>
          </p:cNvSpPr>
          <p:nvPr/>
        </p:nvSpPr>
        <p:spPr bwMode="auto">
          <a:xfrm>
            <a:off x="3146425" y="9615488"/>
            <a:ext cx="512763"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dirty="0"/>
              <a:t>Page </a:t>
            </a:r>
            <a:fld id="{1D8054D7-4AA5-4FAB-AAD3-4ADCFA88B29A}" type="slidenum">
              <a:rPr lang="en-GB" altLang="en-US"/>
              <a:pPr algn="r">
                <a:spcBef>
                  <a:spcPct val="0"/>
                </a:spcBef>
              </a:pPr>
              <a:t>4</a:t>
            </a:fld>
            <a:endParaRPr lang="en-GB" altLang="en-US" dirty="0"/>
          </a:p>
        </p:txBody>
      </p:sp>
      <p:sp>
        <p:nvSpPr>
          <p:cNvPr id="20491" name="Rectangle 2">
            <a:extLst>
              <a:ext uri="{FF2B5EF4-FFF2-40B4-BE49-F238E27FC236}">
                <a16:creationId xmlns:a16="http://schemas.microsoft.com/office/drawing/2014/main" id="{F2F59700-CBFB-4605-A97E-D6BAE201F4B0}"/>
              </a:ext>
            </a:extLst>
          </p:cNvPr>
          <p:cNvSpPr>
            <a:spLocks noGrp="1" noChangeArrowheads="1"/>
          </p:cNvSpPr>
          <p:nvPr>
            <p:ph type="body" idx="1"/>
          </p:nvPr>
        </p:nvSpPr>
        <p:spPr>
          <a:xfrm>
            <a:off x="906463" y="4718050"/>
            <a:ext cx="4981575"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78" tIns="45035" rIns="91678" bIns="45035"/>
          <a:lstStyle/>
          <a:p>
            <a:endParaRPr lang="en-US" altLang="en-US" dirty="0"/>
          </a:p>
        </p:txBody>
      </p:sp>
      <p:sp>
        <p:nvSpPr>
          <p:cNvPr id="20492" name="Rectangle 3">
            <a:extLst>
              <a:ext uri="{FF2B5EF4-FFF2-40B4-BE49-F238E27FC236}">
                <a16:creationId xmlns:a16="http://schemas.microsoft.com/office/drawing/2014/main" id="{595CFF97-17C1-48BC-BB74-E280654DC85A}"/>
              </a:ext>
            </a:extLst>
          </p:cNvPr>
          <p:cNvSpPr>
            <a:spLocks noGrp="1" noRot="1" noChangeAspect="1" noChangeArrowheads="1" noTextEdit="1"/>
          </p:cNvSpPr>
          <p:nvPr>
            <p:ph type="sldImg"/>
          </p:nvPr>
        </p:nvSpPr>
        <p:spPr>
          <a:xfrm>
            <a:off x="90488" y="746125"/>
            <a:ext cx="6615112" cy="3721100"/>
          </a:xfrm>
          <a:ln cap="flat"/>
        </p:spPr>
      </p:sp>
    </p:spTree>
    <p:extLst>
      <p:ext uri="{BB962C8B-B14F-4D97-AF65-F5344CB8AC3E}">
        <p14:creationId xmlns:p14="http://schemas.microsoft.com/office/powerpoint/2010/main" val="109152066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9</a:t>
            </a:fld>
            <a:endParaRPr lang="en-US" altLang="en-US" sz="1300" dirty="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dirty="0"/>
          </a:p>
        </p:txBody>
      </p:sp>
    </p:spTree>
    <p:extLst>
      <p:ext uri="{BB962C8B-B14F-4D97-AF65-F5344CB8AC3E}">
        <p14:creationId xmlns:p14="http://schemas.microsoft.com/office/powerpoint/2010/main" val="40910306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a:xfrm>
            <a:off x="384175" y="701675"/>
            <a:ext cx="6165850" cy="3468688"/>
          </a:xfrm>
          <a:ln/>
        </p:spPr>
      </p:sp>
      <p:sp>
        <p:nvSpPr>
          <p:cNvPr id="11267" name="Notes Placeholder 2"/>
          <p:cNvSpPr>
            <a:spLocks noGrp="1"/>
          </p:cNvSpPr>
          <p:nvPr>
            <p:ph type="body" idx="1"/>
          </p:nvPr>
        </p:nvSpPr>
        <p:spPr>
          <a:noFill/>
          <a:ln/>
        </p:spPr>
        <p:txBody>
          <a:bodyPr/>
          <a:lstStyle/>
          <a:p>
            <a:endParaRPr lang="en-US" dirty="0">
              <a:latin typeface="Times New Roman" charset="0"/>
            </a:endParaRPr>
          </a:p>
        </p:txBody>
      </p:sp>
      <p:sp>
        <p:nvSpPr>
          <p:cNvPr id="11268" name="Header Placeholder 3"/>
          <p:cNvSpPr>
            <a:spLocks noGrp="1"/>
          </p:cNvSpPr>
          <p:nvPr>
            <p:ph type="hdr" sz="quarter"/>
          </p:nvPr>
        </p:nvSpPr>
        <p:spPr>
          <a:noFill/>
        </p:spPr>
        <p:txBody>
          <a:bodyPr/>
          <a:lstStyle/>
          <a:p>
            <a:r>
              <a:rPr lang="en-US" dirty="0">
                <a:latin typeface="Times New Roman" charset="0"/>
              </a:rPr>
              <a:t>doc.: IEEE 802.11-yy/xxxxr0</a:t>
            </a:r>
          </a:p>
        </p:txBody>
      </p:sp>
      <p:sp>
        <p:nvSpPr>
          <p:cNvPr id="11269" name="Date Placeholder 4"/>
          <p:cNvSpPr>
            <a:spLocks noGrp="1"/>
          </p:cNvSpPr>
          <p:nvPr>
            <p:ph type="dt" sz="quarter" idx="1"/>
          </p:nvPr>
        </p:nvSpPr>
        <p:spPr>
          <a:noFill/>
        </p:spPr>
        <p:txBody>
          <a:bodyPr/>
          <a:lstStyle/>
          <a:p>
            <a:r>
              <a:rPr lang="en-US" dirty="0">
                <a:latin typeface="Times New Roman" charset="0"/>
              </a:rPr>
              <a:t>Month Year</a:t>
            </a:r>
          </a:p>
        </p:txBody>
      </p:sp>
      <p:sp>
        <p:nvSpPr>
          <p:cNvPr id="11270" name="Footer Placeholder 5"/>
          <p:cNvSpPr>
            <a:spLocks noGrp="1"/>
          </p:cNvSpPr>
          <p:nvPr>
            <p:ph type="ftr" sz="quarter" idx="4"/>
          </p:nvPr>
        </p:nvSpPr>
        <p:spPr>
          <a:noFill/>
        </p:spPr>
        <p:txBody>
          <a:bodyPr/>
          <a:lstStyle/>
          <a:p>
            <a:pPr lvl="4"/>
            <a:r>
              <a:rPr lang="en-US" dirty="0">
                <a:latin typeface="Times New Roman" charset="0"/>
              </a:rPr>
              <a:t>Osama Aboul-Magd (Samsung)</a:t>
            </a:r>
          </a:p>
        </p:txBody>
      </p:sp>
      <p:sp>
        <p:nvSpPr>
          <p:cNvPr id="11271" name="Slide Number Placeholder 6"/>
          <p:cNvSpPr>
            <a:spLocks noGrp="1"/>
          </p:cNvSpPr>
          <p:nvPr>
            <p:ph type="sldNum" sz="quarter" idx="5"/>
          </p:nvPr>
        </p:nvSpPr>
        <p:spPr>
          <a:noFill/>
        </p:spPr>
        <p:txBody>
          <a:bodyPr/>
          <a:lstStyle/>
          <a:p>
            <a:r>
              <a:rPr lang="en-US" dirty="0">
                <a:latin typeface="Times New Roman" charset="0"/>
              </a:rPr>
              <a:t>Page </a:t>
            </a:r>
            <a:fld id="{484108AB-0851-459B-AB7B-943A8BD15352}" type="slidenum">
              <a:rPr lang="en-US" smtClean="0">
                <a:latin typeface="Times New Roman" charset="0"/>
              </a:rPr>
              <a:pPr/>
              <a:t>17</a:t>
            </a:fld>
            <a:endParaRPr lang="en-US" dirty="0">
              <a:latin typeface="Times New Roman"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November 2024</a:t>
            </a:r>
            <a:endParaRPr lang="en-GB" dirty="0"/>
          </a:p>
        </p:txBody>
      </p:sp>
      <p:sp>
        <p:nvSpPr>
          <p:cNvPr id="5" name="Footer Placeholder 4"/>
          <p:cNvSpPr>
            <a:spLocks noGrp="1"/>
          </p:cNvSpPr>
          <p:nvPr>
            <p:ph type="ftr" idx="11"/>
          </p:nvPr>
        </p:nvSpPr>
        <p:spPr/>
        <p:txBody>
          <a:bodyPr/>
          <a:lstStyle>
            <a:lvl1pPr>
              <a:defRPr/>
            </a:lvl1pPr>
          </a:lstStyle>
          <a:p>
            <a:r>
              <a:rPr lang="en-GB" dirty="0"/>
              <a:t>Xiaofei Wang (InterDigital)</a:t>
            </a:r>
          </a:p>
        </p:txBody>
      </p:sp>
      <p:sp>
        <p:nvSpPr>
          <p:cNvPr id="6" name="Slide Number Placeholder 5"/>
          <p:cNvSpPr>
            <a:spLocks noGrp="1"/>
          </p:cNvSpPr>
          <p:nvPr>
            <p:ph type="sldNum" idx="12"/>
          </p:nvPr>
        </p:nvSpPr>
        <p:spPr/>
        <p:txBody>
          <a:bodyPr/>
          <a:lstStyle>
            <a:lvl1pPr>
              <a:defRPr/>
            </a:lvl1pPr>
          </a:lstStyle>
          <a:p>
            <a:r>
              <a:rPr lang="en-GB" dirty="0"/>
              <a:t>Slide </a:t>
            </a:r>
            <a:fld id="{DE40C9FC-4879-4F20-9ECA-A574A90476B7}" type="slidenum">
              <a:rPr lang="en-GB"/>
              <a:pPr/>
              <a:t>‹#›</a:t>
            </a:fld>
            <a:endParaRPr lang="en-GB"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Headline Bluebar Title and Content">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FF87ABBB-8493-4657-AF76-3FB0E8D54470}"/>
              </a:ext>
            </a:extLst>
          </p:cNvPr>
          <p:cNvSpPr/>
          <p:nvPr/>
        </p:nvSpPr>
        <p:spPr>
          <a:xfrm>
            <a:off x="615951" y="823386"/>
            <a:ext cx="1608667"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dirty="0"/>
          </a:p>
        </p:txBody>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60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85744" indent="-171446">
              <a:buFont typeface="Lucida Grande"/>
              <a:buChar char="﹣"/>
              <a:defRPr>
                <a:latin typeface="Calibri" panose="020F0502020204030204" pitchFamily="34" charset="0"/>
                <a:cs typeface="Calibri" panose="020F0502020204030204" pitchFamily="34" charset="0"/>
              </a:defRPr>
            </a:lvl4pPr>
            <a:lvl5pPr marL="398453" indent="-109536" defTabSz="684196">
              <a:buFont typeface="Lucida Grande"/>
              <a:buChar char="･"/>
              <a:tabLst/>
              <a:defRPr>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9" name="Picture 6">
            <a:extLst>
              <a:ext uri="{FF2B5EF4-FFF2-40B4-BE49-F238E27FC236}">
                <a16:creationId xmlns:a16="http://schemas.microsoft.com/office/drawing/2014/main" id="{ED3407E6-7882-40C3-8350-8BC5F1D49CFA}"/>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10142503" y="6241965"/>
            <a:ext cx="979310"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Slide Number Placeholder 5">
            <a:extLst>
              <a:ext uri="{FF2B5EF4-FFF2-40B4-BE49-F238E27FC236}">
                <a16:creationId xmlns:a16="http://schemas.microsoft.com/office/drawing/2014/main" id="{7F077763-78F2-4310-9E3D-B9E137BE33BC}"/>
              </a:ext>
            </a:extLst>
          </p:cNvPr>
          <p:cNvSpPr>
            <a:spLocks noGrp="1"/>
          </p:cNvSpPr>
          <p:nvPr>
            <p:ph type="sldNum" sz="quarter" idx="10"/>
          </p:nvPr>
        </p:nvSpPr>
        <p:spPr/>
        <p:txBody>
          <a:bodyPr/>
          <a:lstStyle/>
          <a:p>
            <a:fld id="{A3979A82-1A5E-4C7B-AFC0-111CA6C3130A}" type="slidenum">
              <a:rPr lang="en-US" altLang="en-US" smtClean="0"/>
              <a:pPr/>
              <a:t>‹#›</a:t>
            </a:fld>
            <a:endParaRPr lang="en-US" altLang="en-US" dirty="0"/>
          </a:p>
        </p:txBody>
      </p:sp>
      <p:pic>
        <p:nvPicPr>
          <p:cNvPr id="8" name="Picture 7">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609601" y="6267258"/>
            <a:ext cx="2092684"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129095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Titel und Inhalt">
    <p:spTree>
      <p:nvGrpSpPr>
        <p:cNvPr id="1" name=""/>
        <p:cNvGrpSpPr/>
        <p:nvPr/>
      </p:nvGrpSpPr>
      <p:grpSpPr>
        <a:xfrm>
          <a:off x="0" y="0"/>
          <a:ext cx="0" cy="0"/>
          <a:chOff x="0" y="0"/>
          <a:chExt cx="0" cy="0"/>
        </a:xfrm>
      </p:grpSpPr>
      <p:sp>
        <p:nvSpPr>
          <p:cNvPr id="4" name="TextBox 3"/>
          <p:cNvSpPr txBox="1"/>
          <p:nvPr userDrawn="1"/>
        </p:nvSpPr>
        <p:spPr>
          <a:xfrm>
            <a:off x="8026400" y="381001"/>
            <a:ext cx="711200" cy="276225"/>
          </a:xfrm>
          <a:prstGeom prst="rect">
            <a:avLst/>
          </a:prstGeom>
          <a:noFill/>
        </p:spPr>
        <p:txBody>
          <a:bodyPr>
            <a:spAutoFit/>
          </a:bodyPr>
          <a:lstStyle/>
          <a:p>
            <a:pPr eaLnBrk="0" hangingPunct="0">
              <a:defRPr/>
            </a:pPr>
            <a:endParaRPr lang="en-US" sz="1200" dirty="0">
              <a:latin typeface="Times New Roman" pitchFamily="18" charset="0"/>
            </a:endParaRPr>
          </a:p>
        </p:txBody>
      </p:sp>
      <p:sp>
        <p:nvSpPr>
          <p:cNvPr id="3" name="Inhaltsplatzhalter 2"/>
          <p:cNvSpPr>
            <a:spLocks noGrp="1"/>
          </p:cNvSpPr>
          <p:nvPr>
            <p:ph idx="1"/>
          </p:nvPr>
        </p:nvSpPr>
        <p:spPr/>
        <p:txBody>
          <a:bodyPr/>
          <a:lstStyle/>
          <a:p>
            <a:pPr lvl="0"/>
            <a:r>
              <a:rPr lang="de-DE" dirty="0"/>
              <a:t>Textmasterformate durch Klicken bearbeiten</a:t>
            </a:r>
          </a:p>
          <a:p>
            <a:pPr lvl="1"/>
            <a:r>
              <a:rPr lang="de-DE" dirty="0"/>
              <a:t>Zweite Ebene</a:t>
            </a:r>
          </a:p>
          <a:p>
            <a:pPr lvl="2"/>
            <a:r>
              <a:rPr lang="de-DE" dirty="0"/>
              <a:t>Dritte Ebene</a:t>
            </a:r>
          </a:p>
          <a:p>
            <a:pPr lvl="3"/>
            <a:r>
              <a:rPr lang="de-DE" dirty="0"/>
              <a:t>Vierte Ebene</a:t>
            </a:r>
          </a:p>
          <a:p>
            <a:pPr lvl="4"/>
            <a:r>
              <a:rPr lang="de-DE" dirty="0"/>
              <a:t>Fünfte Ebene</a:t>
            </a:r>
            <a:endParaRPr lang="en-US" dirty="0"/>
          </a:p>
        </p:txBody>
      </p:sp>
      <p:sp>
        <p:nvSpPr>
          <p:cNvPr id="2" name="Title 1">
            <a:extLst>
              <a:ext uri="{FF2B5EF4-FFF2-40B4-BE49-F238E27FC236}">
                <a16:creationId xmlns:a16="http://schemas.microsoft.com/office/drawing/2014/main" id="{2CB95CDD-E1F6-2D43-A6DE-DFE5E038FF14}"/>
              </a:ext>
            </a:extLst>
          </p:cNvPr>
          <p:cNvSpPr>
            <a:spLocks noGrp="1"/>
          </p:cNvSpPr>
          <p:nvPr>
            <p:ph type="title"/>
          </p:nvPr>
        </p:nvSpPr>
        <p:spPr/>
        <p:txBody>
          <a:bodyPr/>
          <a:lstStyle/>
          <a:p>
            <a:r>
              <a:rPr lang="en-US"/>
              <a:t>Click to edit Master title style</a:t>
            </a:r>
          </a:p>
        </p:txBody>
      </p:sp>
      <p:sp>
        <p:nvSpPr>
          <p:cNvPr id="11" name="Date Placeholder 10">
            <a:extLst>
              <a:ext uri="{FF2B5EF4-FFF2-40B4-BE49-F238E27FC236}">
                <a16:creationId xmlns:a16="http://schemas.microsoft.com/office/drawing/2014/main" id="{E8C9794E-61A5-714F-A1C3-0B830A40B19C}"/>
              </a:ext>
            </a:extLst>
          </p:cNvPr>
          <p:cNvSpPr>
            <a:spLocks noGrp="1"/>
          </p:cNvSpPr>
          <p:nvPr>
            <p:ph type="dt" sz="half" idx="10"/>
          </p:nvPr>
        </p:nvSpPr>
        <p:spPr>
          <a:xfrm>
            <a:off x="929217" y="332601"/>
            <a:ext cx="968214" cy="276999"/>
          </a:xfrm>
        </p:spPr>
        <p:txBody>
          <a:bodyPr/>
          <a:lstStyle/>
          <a:p>
            <a:pPr>
              <a:defRPr/>
            </a:pPr>
            <a:r>
              <a:rPr lang="en-US" dirty="0"/>
              <a:t>May 2024</a:t>
            </a:r>
          </a:p>
        </p:txBody>
      </p:sp>
      <p:sp>
        <p:nvSpPr>
          <p:cNvPr id="13" name="Footer Placeholder 12">
            <a:extLst>
              <a:ext uri="{FF2B5EF4-FFF2-40B4-BE49-F238E27FC236}">
                <a16:creationId xmlns:a16="http://schemas.microsoft.com/office/drawing/2014/main" id="{8DF689E7-6B72-2C4B-99D0-CD708FC1A435}"/>
              </a:ext>
            </a:extLst>
          </p:cNvPr>
          <p:cNvSpPr>
            <a:spLocks noGrp="1"/>
          </p:cNvSpPr>
          <p:nvPr>
            <p:ph type="ftr" sz="quarter" idx="11"/>
          </p:nvPr>
        </p:nvSpPr>
        <p:spPr/>
        <p:txBody>
          <a:bodyPr/>
          <a:lstStyle/>
          <a:p>
            <a:pPr>
              <a:defRPr/>
            </a:pPr>
            <a:r>
              <a:rPr lang="en-US" dirty="0"/>
              <a:t>Xiaofei Wang (InterDigital)</a:t>
            </a:r>
          </a:p>
        </p:txBody>
      </p:sp>
      <p:sp>
        <p:nvSpPr>
          <p:cNvPr id="14" name="Slide Number Placeholder 13">
            <a:extLst>
              <a:ext uri="{FF2B5EF4-FFF2-40B4-BE49-F238E27FC236}">
                <a16:creationId xmlns:a16="http://schemas.microsoft.com/office/drawing/2014/main" id="{92BF0E52-58D7-5042-997A-535993AD5256}"/>
              </a:ext>
            </a:extLst>
          </p:cNvPr>
          <p:cNvSpPr>
            <a:spLocks noGrp="1"/>
          </p:cNvSpPr>
          <p:nvPr>
            <p:ph type="sldNum" sz="quarter" idx="12"/>
          </p:nvPr>
        </p:nvSpPr>
        <p:spPr/>
        <p:txBody>
          <a:bodyPr/>
          <a:lstStyle/>
          <a:p>
            <a:pPr>
              <a:defRPr/>
            </a:pPr>
            <a:r>
              <a:rPr lang="en-US" dirty="0"/>
              <a:t>Slide </a:t>
            </a:r>
            <a:fld id="{C0237118-83BD-4B23-982E-CD5E6FF86FA7}" type="slidenum">
              <a:rPr lang="en-US" smtClean="0"/>
              <a:pPr>
                <a:defRPr/>
              </a:pPr>
              <a:t>‹#›</a:t>
            </a:fld>
            <a:endParaRPr lang="en-US" dirty="0"/>
          </a:p>
        </p:txBody>
      </p:sp>
    </p:spTree>
    <p:extLst>
      <p:ext uri="{BB962C8B-B14F-4D97-AF65-F5344CB8AC3E}">
        <p14:creationId xmlns:p14="http://schemas.microsoft.com/office/powerpoint/2010/main" val="12978806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Xiaofei Wang (InterDigital)</a:t>
            </a:r>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November 2024</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November 2024</a:t>
            </a:r>
            <a:endParaRPr lang="en-GB" dirty="0"/>
          </a:p>
        </p:txBody>
      </p:sp>
      <p:sp>
        <p:nvSpPr>
          <p:cNvPr id="5" name="Footer Placeholder 4"/>
          <p:cNvSpPr>
            <a:spLocks noGrp="1"/>
          </p:cNvSpPr>
          <p:nvPr>
            <p:ph type="ftr" idx="11"/>
          </p:nvPr>
        </p:nvSpPr>
        <p:spPr/>
        <p:txBody>
          <a:bodyPr/>
          <a:lstStyle>
            <a:lvl1pPr>
              <a:defRPr/>
            </a:lvl1pPr>
          </a:lstStyle>
          <a:p>
            <a:r>
              <a:rPr lang="en-GB" dirty="0"/>
              <a:t>Xiaofei Wang (InterDigital)</a:t>
            </a:r>
          </a:p>
        </p:txBody>
      </p:sp>
      <p:sp>
        <p:nvSpPr>
          <p:cNvPr id="6" name="Slide Number Placeholder 5"/>
          <p:cNvSpPr>
            <a:spLocks noGrp="1"/>
          </p:cNvSpPr>
          <p:nvPr>
            <p:ph type="sldNum" idx="12"/>
          </p:nvPr>
        </p:nvSpPr>
        <p:spPr/>
        <p:txBody>
          <a:bodyPr/>
          <a:lstStyle>
            <a:lvl1pPr>
              <a:defRPr/>
            </a:lvl1pPr>
          </a:lstStyle>
          <a:p>
            <a:r>
              <a:rPr lang="en-GB" dirty="0"/>
              <a:t>Slide </a:t>
            </a:r>
            <a:fld id="{3ABCC52B-A3F7-440B-BBF2-55191E6E7773}" type="slidenum">
              <a:rPr lang="en-GB"/>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November 2024</a:t>
            </a:r>
            <a:endParaRPr lang="en-GB" dirty="0"/>
          </a:p>
        </p:txBody>
      </p:sp>
      <p:sp>
        <p:nvSpPr>
          <p:cNvPr id="6" name="Footer Placeholder 5"/>
          <p:cNvSpPr>
            <a:spLocks noGrp="1"/>
          </p:cNvSpPr>
          <p:nvPr>
            <p:ph type="ftr" idx="11"/>
          </p:nvPr>
        </p:nvSpPr>
        <p:spPr/>
        <p:txBody>
          <a:bodyPr/>
          <a:lstStyle>
            <a:lvl1pPr>
              <a:defRPr/>
            </a:lvl1pPr>
          </a:lstStyle>
          <a:p>
            <a:r>
              <a:rPr lang="en-GB" dirty="0"/>
              <a:t>Xiaofei Wang (InterDigital)</a:t>
            </a:r>
          </a:p>
        </p:txBody>
      </p:sp>
      <p:sp>
        <p:nvSpPr>
          <p:cNvPr id="7" name="Slide Number Placeholder 6"/>
          <p:cNvSpPr>
            <a:spLocks noGrp="1"/>
          </p:cNvSpPr>
          <p:nvPr>
            <p:ph type="sldNum" idx="12"/>
          </p:nvPr>
        </p:nvSpPr>
        <p:spPr/>
        <p:txBody>
          <a:bodyPr/>
          <a:lstStyle>
            <a:lvl1pPr>
              <a:defRPr/>
            </a:lvl1pPr>
          </a:lstStyle>
          <a:p>
            <a:r>
              <a:rPr lang="en-GB" dirty="0"/>
              <a:t>Slide </a:t>
            </a:r>
            <a:fld id="{1CD163DD-D5E7-41DA-95F2-71530C24F8C3}" type="slidenum">
              <a:rPr lang="en-GB"/>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dirty="0"/>
              <a:t>November 2024</a:t>
            </a:r>
            <a:endParaRPr lang="en-GB" dirty="0"/>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dirty="0"/>
              <a:t>Xiaofei Wang (InterDigital)</a:t>
            </a:r>
          </a:p>
        </p:txBody>
      </p:sp>
      <p:sp>
        <p:nvSpPr>
          <p:cNvPr id="9" name="Slide Number Placeholder 8"/>
          <p:cNvSpPr>
            <a:spLocks noGrp="1"/>
          </p:cNvSpPr>
          <p:nvPr>
            <p:ph type="sldNum" idx="12"/>
          </p:nvPr>
        </p:nvSpPr>
        <p:spPr/>
        <p:txBody>
          <a:bodyPr/>
          <a:lstStyle>
            <a:lvl1pPr>
              <a:defRPr/>
            </a:lvl1pPr>
          </a:lstStyle>
          <a:p>
            <a:r>
              <a:rPr lang="en-GB" dirty="0"/>
              <a:t>Slide </a:t>
            </a:r>
            <a:fld id="{69B99EC4-A1FB-4C79-B9A5-C1FFD5A90380}" type="slidenum">
              <a:rPr lang="en-GB"/>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November 2024</a:t>
            </a:r>
            <a:endParaRPr lang="en-GB" dirty="0"/>
          </a:p>
        </p:txBody>
      </p:sp>
      <p:sp>
        <p:nvSpPr>
          <p:cNvPr id="4" name="Footer Placeholder 3"/>
          <p:cNvSpPr>
            <a:spLocks noGrp="1"/>
          </p:cNvSpPr>
          <p:nvPr>
            <p:ph type="ftr" idx="11"/>
          </p:nvPr>
        </p:nvSpPr>
        <p:spPr/>
        <p:txBody>
          <a:bodyPr/>
          <a:lstStyle>
            <a:lvl1pPr>
              <a:defRPr/>
            </a:lvl1pPr>
          </a:lstStyle>
          <a:p>
            <a:r>
              <a:rPr lang="en-GB" dirty="0"/>
              <a:t>Xiaofei Wang (InterDigital)</a:t>
            </a:r>
          </a:p>
        </p:txBody>
      </p:sp>
      <p:sp>
        <p:nvSpPr>
          <p:cNvPr id="5" name="Slide Number Placeholder 4"/>
          <p:cNvSpPr>
            <a:spLocks noGrp="1"/>
          </p:cNvSpPr>
          <p:nvPr>
            <p:ph type="sldNum" idx="12"/>
          </p:nvPr>
        </p:nvSpPr>
        <p:spPr/>
        <p:txBody>
          <a:bodyPr/>
          <a:lstStyle>
            <a:lvl1pPr>
              <a:defRPr/>
            </a:lvl1pPr>
          </a:lstStyle>
          <a:p>
            <a:r>
              <a:rPr lang="en-GB" dirty="0"/>
              <a:t>Slide </a:t>
            </a:r>
            <a:fld id="{06B781AF-4CCF-49B0-A572-DE54FBE5D942}" type="slidenum">
              <a:rPr lang="en-GB"/>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November 2024</a:t>
            </a:r>
            <a:endParaRPr lang="en-GB" dirty="0"/>
          </a:p>
        </p:txBody>
      </p:sp>
      <p:sp>
        <p:nvSpPr>
          <p:cNvPr id="3" name="Footer Placeholder 2"/>
          <p:cNvSpPr>
            <a:spLocks noGrp="1"/>
          </p:cNvSpPr>
          <p:nvPr>
            <p:ph type="ftr" idx="11"/>
          </p:nvPr>
        </p:nvSpPr>
        <p:spPr/>
        <p:txBody>
          <a:bodyPr/>
          <a:lstStyle>
            <a:lvl1pPr>
              <a:defRPr/>
            </a:lvl1pPr>
          </a:lstStyle>
          <a:p>
            <a:r>
              <a:rPr lang="en-GB" dirty="0"/>
              <a:t>Xiaofei Wang (InterDigital)</a:t>
            </a:r>
          </a:p>
        </p:txBody>
      </p:sp>
      <p:sp>
        <p:nvSpPr>
          <p:cNvPr id="4" name="Slide Number Placeholder 3"/>
          <p:cNvSpPr>
            <a:spLocks noGrp="1"/>
          </p:cNvSpPr>
          <p:nvPr>
            <p:ph type="sldNum" idx="12"/>
          </p:nvPr>
        </p:nvSpPr>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November 2024</a:t>
            </a:r>
            <a:endParaRPr lang="en-GB" dirty="0"/>
          </a:p>
        </p:txBody>
      </p:sp>
      <p:sp>
        <p:nvSpPr>
          <p:cNvPr id="5" name="Footer Placeholder 4"/>
          <p:cNvSpPr>
            <a:spLocks noGrp="1"/>
          </p:cNvSpPr>
          <p:nvPr>
            <p:ph type="ftr" idx="11"/>
          </p:nvPr>
        </p:nvSpPr>
        <p:spPr/>
        <p:txBody>
          <a:bodyPr/>
          <a:lstStyle>
            <a:lvl1pPr>
              <a:defRPr/>
            </a:lvl1pPr>
          </a:lstStyle>
          <a:p>
            <a:r>
              <a:rPr lang="en-GB" dirty="0"/>
              <a:t>Xiaofei Wang (InterDigital)</a:t>
            </a:r>
          </a:p>
        </p:txBody>
      </p:sp>
      <p:sp>
        <p:nvSpPr>
          <p:cNvPr id="6" name="Slide Number Placeholder 5"/>
          <p:cNvSpPr>
            <a:spLocks noGrp="1"/>
          </p:cNvSpPr>
          <p:nvPr>
            <p:ph type="sldNum" idx="12"/>
          </p:nvPr>
        </p:nvSpPr>
        <p:spPr/>
        <p:txBody>
          <a:bodyPr/>
          <a:lstStyle>
            <a:lvl1pPr>
              <a:defRPr/>
            </a:lvl1pPr>
          </a:lstStyle>
          <a:p>
            <a:r>
              <a:rPr lang="en-GB" dirty="0"/>
              <a:t>Slide </a:t>
            </a:r>
            <a:fld id="{6B5E41C2-EF12-4EF2-8280-F2B4208277C2}" type="slidenum">
              <a:rPr lang="en-GB"/>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November 2024</a:t>
            </a:r>
            <a:endParaRPr lang="en-GB" dirty="0"/>
          </a:p>
        </p:txBody>
      </p:sp>
      <p:sp>
        <p:nvSpPr>
          <p:cNvPr id="5" name="Footer Placeholder 4"/>
          <p:cNvSpPr>
            <a:spLocks noGrp="1"/>
          </p:cNvSpPr>
          <p:nvPr>
            <p:ph type="ftr" idx="11"/>
          </p:nvPr>
        </p:nvSpPr>
        <p:spPr/>
        <p:txBody>
          <a:bodyPr/>
          <a:lstStyle>
            <a:lvl1pPr>
              <a:defRPr/>
            </a:lvl1pPr>
          </a:lstStyle>
          <a:p>
            <a:r>
              <a:rPr lang="en-GB" dirty="0"/>
              <a:t>Xiaofei Wang (InterDigital)</a:t>
            </a:r>
          </a:p>
        </p:txBody>
      </p:sp>
      <p:sp>
        <p:nvSpPr>
          <p:cNvPr id="6" name="Slide Number Placeholder 5"/>
          <p:cNvSpPr>
            <a:spLocks noGrp="1"/>
          </p:cNvSpPr>
          <p:nvPr>
            <p:ph type="sldNum" idx="12"/>
          </p:nvPr>
        </p:nvSpPr>
        <p:spPr/>
        <p:txBody>
          <a:bodyPr/>
          <a:lstStyle>
            <a:lvl1pPr>
              <a:defRPr/>
            </a:lvl1pPr>
          </a:lstStyle>
          <a:p>
            <a:r>
              <a:rPr lang="en-GB" dirty="0"/>
              <a:t>Slide </a:t>
            </a:r>
            <a:fld id="{9B0D65C8-A0CA-4DDA-83BB-897866218593}"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November 2024</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Xiaofei Wang (InterDigital)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802.11-24/1648r0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 id="2147483660" r:id="rId10"/>
    <p:sldLayoutId id="2147483661" r:id="rId11"/>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3.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hyperlink" Target="https://cvent.me/dkO9BB"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bylaws/sect6-7.html#6"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tandards.ieee.org/about/sasb/patcom/materials.html" TargetMode="External"/><Relationship Id="rId4" Type="http://schemas.openxmlformats.org/officeDocument/2006/relationships/hyperlink" Target="https://standards.ieee.org/about/policies/opman/sect6.html#6.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29217" y="502966"/>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AIML SC November 2024 Vancouver Plenary Agenda</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2024-11-04</a:t>
            </a:r>
          </a:p>
        </p:txBody>
      </p:sp>
      <p:sp>
        <p:nvSpPr>
          <p:cNvPr id="6" name="Date Placeholder 3"/>
          <p:cNvSpPr>
            <a:spLocks noGrp="1"/>
          </p:cNvSpPr>
          <p:nvPr>
            <p:ph type="dt" idx="10"/>
          </p:nvPr>
        </p:nvSpPr>
        <p:spPr/>
        <p:txBody>
          <a:bodyPr/>
          <a:lstStyle/>
          <a:p>
            <a:r>
              <a:rPr lang="en-US" dirty="0"/>
              <a:t>November 2024</a:t>
            </a:r>
            <a:endParaRPr lang="en-GB" dirty="0"/>
          </a:p>
        </p:txBody>
      </p:sp>
      <p:sp>
        <p:nvSpPr>
          <p:cNvPr id="7" name="Footer Placeholder 4"/>
          <p:cNvSpPr>
            <a:spLocks noGrp="1"/>
          </p:cNvSpPr>
          <p:nvPr>
            <p:ph type="ftr" idx="11"/>
          </p:nvPr>
        </p:nvSpPr>
        <p:spPr/>
        <p:txBody>
          <a:bodyPr/>
          <a:lstStyle/>
          <a:p>
            <a:r>
              <a:rPr lang="en-GB" dirty="0"/>
              <a:t>Xiaofei Wang (InterDigital)</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503121332"/>
              </p:ext>
            </p:extLst>
          </p:nvPr>
        </p:nvGraphicFramePr>
        <p:xfrm>
          <a:off x="1003935" y="3048000"/>
          <a:ext cx="10121900" cy="2462213"/>
        </p:xfrm>
        <a:graphic>
          <a:graphicData uri="http://schemas.openxmlformats.org/presentationml/2006/ole">
            <mc:AlternateContent xmlns:mc="http://schemas.openxmlformats.org/markup-compatibility/2006">
              <mc:Choice xmlns:v="urn:schemas-microsoft-com:vml" Requires="v">
                <p:oleObj name="Document" r:id="rId3" imgW="10466184" imgH="2539535" progId="Word.Document.8">
                  <p:embed/>
                </p:oleObj>
              </mc:Choice>
              <mc:Fallback>
                <p:oleObj name="Document" r:id="rId3" imgW="10466184" imgH="2539535" progId="Word.Document.8">
                  <p:embed/>
                  <p:pic>
                    <p:nvPicPr>
                      <p:cNvPr id="3075" name="Object 3"/>
                      <p:cNvPicPr>
                        <a:picLocks noChangeAspect="1" noChangeArrowheads="1"/>
                      </p:cNvPicPr>
                      <p:nvPr/>
                    </p:nvPicPr>
                    <p:blipFill>
                      <a:blip r:embed="rId4"/>
                      <a:srcRect/>
                      <a:stretch>
                        <a:fillRect/>
                      </a:stretch>
                    </p:blipFill>
                    <p:spPr bwMode="auto">
                      <a:xfrm>
                        <a:off x="1003935" y="3048000"/>
                        <a:ext cx="10121900" cy="2462213"/>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idx="12"/>
          </p:nvPr>
        </p:nvSpPr>
        <p:spPr/>
        <p:txBody>
          <a:bodyPr/>
          <a:lstStyle/>
          <a:p>
            <a:fld id="{A3979A82-1A5E-4C7B-AFC0-111CA6C3130A}" type="slidenum">
              <a:rPr lang="en-US" altLang="en-US" smtClean="0"/>
              <a:pPr/>
              <a:t>10</a:t>
            </a:fld>
            <a:endParaRPr lang="en-US" altLang="en-US" dirty="0"/>
          </a:p>
        </p:txBody>
      </p:sp>
      <p:sp>
        <p:nvSpPr>
          <p:cNvPr id="5" name="Date Placeholder 4"/>
          <p:cNvSpPr>
            <a:spLocks noGrp="1"/>
          </p:cNvSpPr>
          <p:nvPr>
            <p:ph type="dt" idx="15"/>
          </p:nvPr>
        </p:nvSpPr>
        <p:spPr/>
        <p:txBody>
          <a:bodyPr/>
          <a:lstStyle/>
          <a:p>
            <a:r>
              <a:rPr lang="en-US" dirty="0"/>
              <a:t>November 2024</a:t>
            </a:r>
            <a:endParaRPr lang="en-GB" dirty="0"/>
          </a:p>
        </p:txBody>
      </p:sp>
      <p:sp>
        <p:nvSpPr>
          <p:cNvPr id="6" name="Footer Placeholder 5"/>
          <p:cNvSpPr>
            <a:spLocks noGrp="1"/>
          </p:cNvSpPr>
          <p:nvPr>
            <p:ph type="ftr" idx="14"/>
          </p:nvPr>
        </p:nvSpPr>
        <p:spPr/>
        <p:txBody>
          <a:bodyPr/>
          <a:lstStyle/>
          <a:p>
            <a:r>
              <a:rPr lang="en-GB" dirty="0"/>
              <a:t>Xiaofei Wang (InterDigital)</a:t>
            </a:r>
          </a:p>
        </p:txBody>
      </p:sp>
    </p:spTree>
    <p:extLst>
      <p:ext uri="{BB962C8B-B14F-4D97-AF65-F5344CB8AC3E}">
        <p14:creationId xmlns:p14="http://schemas.microsoft.com/office/powerpoint/2010/main" val="34646500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752600"/>
            <a:ext cx="10361084" cy="4724400"/>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idx="12"/>
          </p:nvPr>
        </p:nvSpPr>
        <p:spPr/>
        <p:txBody>
          <a:bodyPr/>
          <a:lstStyle/>
          <a:p>
            <a:fld id="{A3979A82-1A5E-4C7B-AFC0-111CA6C3130A}" type="slidenum">
              <a:rPr lang="en-US" altLang="en-US" smtClean="0"/>
              <a:pPr/>
              <a:t>11</a:t>
            </a:fld>
            <a:endParaRPr lang="en-US" altLang="en-US" dirty="0"/>
          </a:p>
        </p:txBody>
      </p:sp>
      <p:sp>
        <p:nvSpPr>
          <p:cNvPr id="6" name="Footer Placeholder 5"/>
          <p:cNvSpPr>
            <a:spLocks noGrp="1"/>
          </p:cNvSpPr>
          <p:nvPr>
            <p:ph type="ftr" idx="14"/>
          </p:nvPr>
        </p:nvSpPr>
        <p:spPr/>
        <p:txBody>
          <a:bodyPr/>
          <a:lstStyle/>
          <a:p>
            <a:r>
              <a:rPr lang="en-GB" dirty="0"/>
              <a:t>Xiaofei Wang (InterDigital)</a:t>
            </a:r>
          </a:p>
        </p:txBody>
      </p:sp>
      <p:sp>
        <p:nvSpPr>
          <p:cNvPr id="5" name="Date Placeholder 4"/>
          <p:cNvSpPr>
            <a:spLocks noGrp="1"/>
          </p:cNvSpPr>
          <p:nvPr>
            <p:ph type="dt" idx="15"/>
          </p:nvPr>
        </p:nvSpPr>
        <p:spPr/>
        <p:txBody>
          <a:bodyPr/>
          <a:lstStyle/>
          <a:p>
            <a:r>
              <a:rPr lang="en-US" dirty="0"/>
              <a:t>November 2024</a:t>
            </a:r>
            <a:endParaRPr lang="en-GB" dirty="0"/>
          </a:p>
        </p:txBody>
      </p:sp>
    </p:spTree>
    <p:extLst>
      <p:ext uri="{BB962C8B-B14F-4D97-AF65-F5344CB8AC3E}">
        <p14:creationId xmlns:p14="http://schemas.microsoft.com/office/powerpoint/2010/main" val="131171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November 2024</a:t>
            </a:r>
            <a:endParaRPr lang="en-GB" dirty="0"/>
          </a:p>
        </p:txBody>
      </p:sp>
    </p:spTree>
    <p:extLst>
      <p:ext uri="{BB962C8B-B14F-4D97-AF65-F5344CB8AC3E}">
        <p14:creationId xmlns:p14="http://schemas.microsoft.com/office/powerpoint/2010/main" val="1933083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November 2024</a:t>
            </a:r>
            <a:endParaRPr lang="en-GB" dirty="0"/>
          </a:p>
        </p:txBody>
      </p:sp>
    </p:spTree>
    <p:extLst>
      <p:ext uri="{BB962C8B-B14F-4D97-AF65-F5344CB8AC3E}">
        <p14:creationId xmlns:p14="http://schemas.microsoft.com/office/powerpoint/2010/main" val="13437058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November 2024</a:t>
            </a:r>
            <a:endParaRPr lang="en-GB" dirty="0"/>
          </a:p>
        </p:txBody>
      </p:sp>
    </p:spTree>
    <p:extLst>
      <p:ext uri="{BB962C8B-B14F-4D97-AF65-F5344CB8AC3E}">
        <p14:creationId xmlns:p14="http://schemas.microsoft.com/office/powerpoint/2010/main" val="9695427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Reminders</a:t>
            </a:r>
          </a:p>
        </p:txBody>
      </p:sp>
      <p:sp>
        <p:nvSpPr>
          <p:cNvPr id="3" name="Content Placeholder 2"/>
          <p:cNvSpPr>
            <a:spLocks noGrp="1"/>
          </p:cNvSpPr>
          <p:nvPr>
            <p:ph idx="1"/>
          </p:nvPr>
        </p:nvSpPr>
        <p:spPr>
          <a:xfrm>
            <a:off x="914401" y="1905001"/>
            <a:ext cx="10361084" cy="4570414"/>
          </a:xfrm>
        </p:spPr>
        <p:txBody>
          <a:bodyPr/>
          <a:lstStyle/>
          <a:p>
            <a:pPr eaLnBrk="1" hangingPunct="1"/>
            <a:r>
              <a:rPr lang="en-US" altLang="en-US" sz="2800" dirty="0"/>
              <a:t>Reminders to attendees:</a:t>
            </a:r>
          </a:p>
          <a:p>
            <a:pPr lvl="1" eaLnBrk="1" hangingPunct="1"/>
            <a:r>
              <a:rPr lang="en-US" altLang="en-US" sz="2400" dirty="0"/>
              <a:t>Sign in IMAT to record attendance</a:t>
            </a:r>
          </a:p>
          <a:p>
            <a:pPr lvl="1" eaLnBrk="1" hangingPunct="1"/>
            <a:r>
              <a:rPr lang="en-US" altLang="en-US" sz="2400" dirty="0"/>
              <a:t>Noises off</a:t>
            </a:r>
          </a:p>
          <a:p>
            <a:pPr lvl="1" eaLnBrk="1" hangingPunct="1"/>
            <a:r>
              <a:rPr lang="en-US" altLang="en-US" sz="2400" dirty="0"/>
              <a:t>No recordings</a:t>
            </a:r>
          </a:p>
          <a:p>
            <a:endParaRPr lang="en-US" altLang="en-US" dirty="0"/>
          </a:p>
          <a:p>
            <a:r>
              <a:rPr lang="en-US" altLang="en-US" dirty="0"/>
              <a:t>Please announce your name and affiliation when you first address the group during a meeting slot</a:t>
            </a:r>
          </a:p>
          <a:p>
            <a:endParaRPr lang="en-US" altLang="en-US" dirty="0"/>
          </a:p>
          <a:p>
            <a:r>
              <a:rPr lang="en-US" altLang="en-US" dirty="0"/>
              <a:t>For attendees on Webex, please mute when </a:t>
            </a:r>
            <a:r>
              <a:rPr lang="en-US" altLang="en-US"/>
              <a:t>not speaking.</a:t>
            </a:r>
            <a:endParaRPr lang="en-US" altLang="en-US" dirty="0"/>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15</a:t>
            </a:fld>
            <a:endParaRPr lang="en-GB" dirty="0"/>
          </a:p>
        </p:txBody>
      </p:sp>
      <p:sp>
        <p:nvSpPr>
          <p:cNvPr id="6" name="Date Placeholder 5"/>
          <p:cNvSpPr>
            <a:spLocks noGrp="1"/>
          </p:cNvSpPr>
          <p:nvPr>
            <p:ph type="dt" idx="15"/>
          </p:nvPr>
        </p:nvSpPr>
        <p:spPr/>
        <p:txBody>
          <a:bodyPr/>
          <a:lstStyle/>
          <a:p>
            <a:r>
              <a:rPr lang="en-US" dirty="0"/>
              <a:t>November 2024</a:t>
            </a:r>
            <a:endParaRPr lang="en-GB" dirty="0"/>
          </a:p>
        </p:txBody>
      </p:sp>
      <p:sp>
        <p:nvSpPr>
          <p:cNvPr id="7" name="Footer Placeholder 4">
            <a:extLst>
              <a:ext uri="{FF2B5EF4-FFF2-40B4-BE49-F238E27FC236}">
                <a16:creationId xmlns:a16="http://schemas.microsoft.com/office/drawing/2014/main" id="{35FCDF46-2230-1246-255D-F06673123E80}"/>
              </a:ext>
            </a:extLst>
          </p:cNvPr>
          <p:cNvSpPr txBox="1">
            <a:spLocks/>
          </p:cNvSpPr>
          <p:nvPr/>
        </p:nvSpPr>
        <p:spPr bwMode="auto">
          <a:xfrm>
            <a:off x="9677400" y="6475414"/>
            <a:ext cx="171777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mn-cs"/>
              </a:defRPr>
            </a:lvl1pPr>
            <a:lvl2pPr marL="457200" indent="-28575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2pPr>
            <a:lvl3pPr marL="914400" indent="-22860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3pPr>
            <a:lvl4pPr marL="1371600" indent="-22860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4pPr>
            <a:lvl5pPr marL="1828800" indent="-22860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buFontTx/>
              <a:buNone/>
              <a:defRPr/>
            </a:pPr>
            <a:r>
              <a:rPr lang="en-GB" dirty="0"/>
              <a:t>Xiaofei Wang (InterDigital)</a:t>
            </a:r>
            <a:endParaRPr lang="en-GB" altLang="en-US" dirty="0"/>
          </a:p>
        </p:txBody>
      </p:sp>
    </p:spTree>
    <p:extLst>
      <p:ext uri="{BB962C8B-B14F-4D97-AF65-F5344CB8AC3E}">
        <p14:creationId xmlns:p14="http://schemas.microsoft.com/office/powerpoint/2010/main" val="294731900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Detailed Agenda</a:t>
            </a:r>
            <a:br>
              <a:rPr lang="en-US" altLang="en-US" dirty="0"/>
            </a:br>
            <a:r>
              <a:rPr lang="en-US" altLang="en-US" dirty="0"/>
              <a:t>Wednesday November 13, 2024 AM1</a:t>
            </a:r>
            <a:endParaRPr lang="en-US" dirty="0"/>
          </a:p>
        </p:txBody>
      </p:sp>
      <p:sp>
        <p:nvSpPr>
          <p:cNvPr id="3" name="Content Placeholder 2"/>
          <p:cNvSpPr>
            <a:spLocks noGrp="1"/>
          </p:cNvSpPr>
          <p:nvPr>
            <p:ph idx="1"/>
          </p:nvPr>
        </p:nvSpPr>
        <p:spPr/>
        <p:txBody>
          <a:bodyPr/>
          <a:lstStyle/>
          <a:p>
            <a:pPr marL="457200" marR="0">
              <a:spcBef>
                <a:spcPts val="0"/>
              </a:spcBef>
              <a:spcAft>
                <a:spcPts val="0"/>
              </a:spcAft>
              <a:buFont typeface="Arial" panose="020B0604020202020204" pitchFamily="34" charset="0"/>
              <a:buChar char="•"/>
            </a:pPr>
            <a:r>
              <a:rPr lang="en-GB" sz="2800" dirty="0">
                <a:latin typeface="Times New Roman" panose="02020603050405020304" pitchFamily="18" charset="0"/>
                <a:ea typeface="Times New Roman" panose="02020603050405020304" pitchFamily="18" charset="0"/>
              </a:rPr>
              <a:t>Minutes approval</a:t>
            </a:r>
          </a:p>
          <a:p>
            <a:pPr marL="114300" marR="0" indent="0">
              <a:spcBef>
                <a:spcPts val="0"/>
              </a:spcBef>
              <a:spcAft>
                <a:spcPts val="0"/>
              </a:spcAft>
            </a:pPr>
            <a:endParaRPr lang="en-GB" sz="1400" dirty="0">
              <a:effectLst/>
              <a:latin typeface="Times New Roman" panose="02020603050405020304" pitchFamily="18" charset="0"/>
              <a:ea typeface="Times New Roman" panose="02020603050405020304" pitchFamily="18" charset="0"/>
            </a:endParaRPr>
          </a:p>
          <a:p>
            <a:pPr marL="857250" lvl="1">
              <a:spcBef>
                <a:spcPts val="0"/>
              </a:spcBef>
              <a:spcAft>
                <a:spcPts val="0"/>
              </a:spcAft>
              <a:buFont typeface="Arial" panose="020B0604020202020204" pitchFamily="34" charset="0"/>
              <a:buChar char="•"/>
            </a:pPr>
            <a:endParaRPr lang="en-GB" sz="1200" dirty="0">
              <a:effectLst/>
              <a:latin typeface="Times New Roman" panose="02020603050405020304" pitchFamily="18" charset="0"/>
              <a:ea typeface="Times New Roman" panose="02020603050405020304" pitchFamily="18" charset="0"/>
            </a:endParaRPr>
          </a:p>
          <a:p>
            <a:pPr marL="457200" marR="0">
              <a:spcBef>
                <a:spcPts val="0"/>
              </a:spcBef>
              <a:spcAft>
                <a:spcPts val="0"/>
              </a:spcAft>
              <a:buFont typeface="Arial" panose="020B0604020202020204" pitchFamily="34" charset="0"/>
              <a:buChar char="•"/>
            </a:pPr>
            <a:r>
              <a:rPr lang="en-GB" sz="2800" dirty="0">
                <a:effectLst/>
                <a:latin typeface="Times New Roman" panose="02020603050405020304" pitchFamily="18" charset="0"/>
                <a:ea typeface="Times New Roman" panose="02020603050405020304" pitchFamily="18" charset="0"/>
              </a:rPr>
              <a:t>Presentations:</a:t>
            </a:r>
          </a:p>
          <a:p>
            <a:pPr marL="857250" lvl="1">
              <a:spcBef>
                <a:spcPts val="0"/>
              </a:spcBef>
              <a:spcAft>
                <a:spcPts val="0"/>
              </a:spcAft>
              <a:buFont typeface="Arial" panose="020B0604020202020204" pitchFamily="34" charset="0"/>
              <a:buChar char="•"/>
            </a:pPr>
            <a:r>
              <a:rPr lang="en-GB" sz="2400" dirty="0">
                <a:latin typeface="Verdana" panose="020B0604030504040204" pitchFamily="34" charset="0"/>
              </a:rPr>
              <a:t>11-24/1743r0</a:t>
            </a:r>
            <a:r>
              <a:rPr lang="en-GB" sz="2400" b="0" dirty="0">
                <a:latin typeface="Verdana" panose="020B0604030504040204" pitchFamily="34" charset="0"/>
              </a:rPr>
              <a:t> </a:t>
            </a:r>
            <a:r>
              <a:rPr lang="en-US" sz="2400" b="0" i="0" dirty="0">
                <a:solidFill>
                  <a:srgbClr val="000000"/>
                </a:solidFill>
                <a:effectLst/>
                <a:latin typeface="Verdana" panose="020B0604030504040204" pitchFamily="34" charset="0"/>
              </a:rPr>
              <a:t>Unified </a:t>
            </a:r>
            <a:r>
              <a:rPr lang="en-US" sz="2400" b="0" i="0" dirty="0" err="1">
                <a:solidFill>
                  <a:srgbClr val="000000"/>
                </a:solidFill>
                <a:effectLst/>
                <a:latin typeface="Verdana" panose="020B0604030504040204" pitchFamily="34" charset="0"/>
              </a:rPr>
              <a:t>AutoEncoder</a:t>
            </a:r>
            <a:r>
              <a:rPr lang="en-US" sz="2400" b="0" i="0" dirty="0">
                <a:solidFill>
                  <a:srgbClr val="000000"/>
                </a:solidFill>
                <a:effectLst/>
                <a:latin typeface="Verdana" panose="020B0604030504040204" pitchFamily="34" charset="0"/>
              </a:rPr>
              <a:t> based CSI Feedback in MU-MIMO for Next Generation WLANs</a:t>
            </a:r>
            <a:r>
              <a:rPr lang="en-US" sz="2400" b="0" i="0" dirty="0">
                <a:solidFill>
                  <a:srgbClr val="000000"/>
                </a:solidFill>
                <a:effectLst/>
                <a:highlight>
                  <a:srgbClr val="FFFFFF"/>
                </a:highlight>
                <a:latin typeface="Verdana" panose="020B0604030504040204" pitchFamily="34" charset="0"/>
              </a:rPr>
              <a:t>, </a:t>
            </a:r>
            <a:r>
              <a:rPr lang="en-US" sz="2400" b="0" i="1" dirty="0">
                <a:latin typeface="Verdana" panose="020B0604030504040204" pitchFamily="34" charset="0"/>
              </a:rPr>
              <a:t>Eunsung </a:t>
            </a:r>
            <a:r>
              <a:rPr lang="en-US" sz="2400" b="0" i="1" dirty="0" err="1">
                <a:latin typeface="Verdana" panose="020B0604030504040204" pitchFamily="34" charset="0"/>
              </a:rPr>
              <a:t>Joen</a:t>
            </a:r>
            <a:r>
              <a:rPr lang="en-US" sz="2400" b="0" i="1" dirty="0">
                <a:latin typeface="Verdana" panose="020B0604030504040204" pitchFamily="34" charset="0"/>
              </a:rPr>
              <a:t> (Samsung)</a:t>
            </a:r>
          </a:p>
          <a:p>
            <a:pPr marL="857250" lvl="1">
              <a:spcBef>
                <a:spcPts val="0"/>
              </a:spcBef>
              <a:spcAft>
                <a:spcPts val="0"/>
              </a:spcAft>
              <a:buFont typeface="Arial" panose="020B0604020202020204" pitchFamily="34" charset="0"/>
              <a:buChar char="•"/>
            </a:pPr>
            <a:r>
              <a:rPr lang="en-US" sz="2400" dirty="0">
                <a:latin typeface="Verdana" panose="020B0604030504040204" pitchFamily="34" charset="0"/>
              </a:rPr>
              <a:t>11-24/1650r0</a:t>
            </a:r>
            <a:r>
              <a:rPr lang="en-US" sz="2400" b="0" dirty="0">
                <a:latin typeface="Verdana" panose="020B0604030504040204" pitchFamily="34" charset="0"/>
              </a:rPr>
              <a:t> AIML SC 1</a:t>
            </a:r>
            <a:r>
              <a:rPr lang="en-US" sz="2400" b="0" baseline="30000" dirty="0">
                <a:latin typeface="Verdana" panose="020B0604030504040204" pitchFamily="34" charset="0"/>
              </a:rPr>
              <a:t>st</a:t>
            </a:r>
            <a:r>
              <a:rPr lang="en-US" sz="2400" b="0" dirty="0">
                <a:latin typeface="Verdana" panose="020B0604030504040204" pitchFamily="34" charset="0"/>
              </a:rPr>
              <a:t> Technical Report Draft, </a:t>
            </a:r>
            <a:r>
              <a:rPr lang="en-US" sz="2400" b="0" i="1" dirty="0">
                <a:latin typeface="Verdana" panose="020B0604030504040204" pitchFamily="34" charset="0"/>
              </a:rPr>
              <a:t>Xiaofei Wang (</a:t>
            </a:r>
            <a:r>
              <a:rPr lang="en-US" sz="2400" b="0" i="1" dirty="0" err="1">
                <a:latin typeface="Verdana" panose="020B0604030504040204" pitchFamily="34" charset="0"/>
              </a:rPr>
              <a:t>InterDigtal</a:t>
            </a:r>
            <a:r>
              <a:rPr lang="en-US" sz="2400" b="0" i="1" dirty="0">
                <a:latin typeface="Verdana" panose="020B0604030504040204" pitchFamily="34" charset="0"/>
              </a:rPr>
              <a:t>)</a:t>
            </a:r>
            <a:endParaRPr lang="en-GB" sz="2400" b="0" i="1" dirty="0">
              <a:latin typeface="Verdana" panose="020B0604030504040204" pitchFamily="34" charset="0"/>
            </a:endParaRPr>
          </a:p>
          <a:p>
            <a:pPr marL="571500" lvl="1" indent="0">
              <a:spcBef>
                <a:spcPts val="0"/>
              </a:spcBef>
              <a:spcAft>
                <a:spcPts val="0"/>
              </a:spcAft>
            </a:pPr>
            <a:endParaRPr lang="en-GB" sz="700" b="0" dirty="0">
              <a:latin typeface="Times New Roman" panose="02020603050405020304" pitchFamily="18" charset="0"/>
            </a:endParaRPr>
          </a:p>
          <a:p>
            <a:pPr marL="857250" lvl="1">
              <a:spcBef>
                <a:spcPts val="0"/>
              </a:spcBef>
              <a:spcAft>
                <a:spcPts val="0"/>
              </a:spcAft>
              <a:buFont typeface="Arial" panose="020B0604020202020204" pitchFamily="34" charset="0"/>
              <a:buChar char="•"/>
            </a:pPr>
            <a:endParaRPr lang="en-GB" sz="800" b="0" dirty="0">
              <a:effectLst/>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r>
              <a:rPr lang="en-US" sz="2800" dirty="0">
                <a:latin typeface="Times New Roman" panose="02020603050405020304" pitchFamily="18" charset="0"/>
                <a:ea typeface="Times New Roman" panose="02020603050405020304" pitchFamily="18" charset="0"/>
              </a:rPr>
              <a:t>Adjourn</a:t>
            </a:r>
            <a:endParaRPr lang="en-US" sz="2800" dirty="0">
              <a:effectLst/>
              <a:latin typeface="Times New Roman" panose="02020603050405020304" pitchFamily="18" charset="0"/>
              <a:ea typeface="Times New Roman" panose="02020603050405020304" pitchFamily="18" charset="0"/>
            </a:endParaRPr>
          </a:p>
          <a:p>
            <a:pPr marL="457200" marR="0">
              <a:spcBef>
                <a:spcPts val="0"/>
              </a:spcBef>
              <a:spcAft>
                <a:spcPts val="0"/>
              </a:spcAft>
              <a:buFont typeface="Arial" panose="020B0604020202020204" pitchFamily="34" charset="0"/>
              <a:buChar char="•"/>
            </a:pPr>
            <a:endParaRPr lang="en-GB" dirty="0">
              <a:effectLst/>
              <a:latin typeface="Times New Roman" panose="02020603050405020304" pitchFamily="18" charset="0"/>
              <a:ea typeface="Times New Roman" panose="02020603050405020304" pitchFamily="18" charset="0"/>
            </a:endParaRPr>
          </a:p>
          <a:p>
            <a:pPr marL="114300" marR="0" indent="0">
              <a:spcBef>
                <a:spcPts val="0"/>
              </a:spcBef>
              <a:spcAft>
                <a:spcPts val="0"/>
              </a:spcAft>
            </a:pPr>
            <a:endParaRPr lang="en-GB" dirty="0">
              <a:effectLst/>
              <a:latin typeface="Times New Roman" panose="02020603050405020304" pitchFamily="18" charset="0"/>
              <a:ea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November 2024</a:t>
            </a:r>
            <a:endParaRPr lang="en-GB" dirty="0"/>
          </a:p>
        </p:txBody>
      </p:sp>
    </p:spTree>
    <p:extLst>
      <p:ext uri="{BB962C8B-B14F-4D97-AF65-F5344CB8AC3E}">
        <p14:creationId xmlns:p14="http://schemas.microsoft.com/office/powerpoint/2010/main" val="185569323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69CC6D9C-231E-4010-9950-661F4D83FA2C}"/>
              </a:ext>
            </a:extLst>
          </p:cNvPr>
          <p:cNvSpPr>
            <a:spLocks noGrp="1"/>
          </p:cNvSpPr>
          <p:nvPr>
            <p:ph idx="1"/>
          </p:nvPr>
        </p:nvSpPr>
        <p:spPr/>
        <p:txBody>
          <a:bodyPr/>
          <a:lstStyle/>
          <a:p>
            <a:pPr>
              <a:lnSpc>
                <a:spcPct val="90000"/>
              </a:lnSpc>
            </a:pPr>
            <a:r>
              <a:rPr lang="en-US" kern="0" dirty="0"/>
              <a:t>No teleconference planned</a:t>
            </a:r>
          </a:p>
          <a:p>
            <a:pPr>
              <a:lnSpc>
                <a:spcPct val="90000"/>
              </a:lnSpc>
            </a:pPr>
            <a:endParaRPr lang="en-US" dirty="0"/>
          </a:p>
          <a:p>
            <a:pPr>
              <a:lnSpc>
                <a:spcPct val="90000"/>
              </a:lnSpc>
            </a:pPr>
            <a:r>
              <a:rPr lang="en-US" dirty="0"/>
              <a:t>T</a:t>
            </a:r>
            <a:r>
              <a:rPr lang="en-US" kern="0" dirty="0"/>
              <a:t>echnical presentations</a:t>
            </a:r>
          </a:p>
          <a:p>
            <a:pPr lvl="1">
              <a:lnSpc>
                <a:spcPct val="90000"/>
              </a:lnSpc>
            </a:pPr>
            <a:r>
              <a:rPr lang="en-US" dirty="0"/>
              <a:t>Additional results, exploration and feasibility for existing use cases</a:t>
            </a:r>
          </a:p>
          <a:p>
            <a:pPr lvl="1">
              <a:lnSpc>
                <a:spcPct val="90000"/>
              </a:lnSpc>
            </a:pPr>
            <a:endParaRPr lang="en-US" dirty="0"/>
          </a:p>
          <a:p>
            <a:pPr lvl="1">
              <a:lnSpc>
                <a:spcPct val="90000"/>
              </a:lnSpc>
            </a:pPr>
            <a:r>
              <a:rPr lang="en-US" dirty="0"/>
              <a:t>Additional AIML use cases</a:t>
            </a:r>
          </a:p>
          <a:p>
            <a:pPr lvl="1">
              <a:lnSpc>
                <a:spcPct val="90000"/>
              </a:lnSpc>
            </a:pPr>
            <a:endParaRPr lang="en-US" dirty="0"/>
          </a:p>
          <a:p>
            <a:pPr lvl="1">
              <a:lnSpc>
                <a:spcPct val="90000"/>
              </a:lnSpc>
            </a:pPr>
            <a:r>
              <a:rPr lang="en-US" dirty="0"/>
              <a:t>Technical report drafts</a:t>
            </a:r>
          </a:p>
          <a:p>
            <a:pPr lvl="1">
              <a:lnSpc>
                <a:spcPct val="90000"/>
              </a:lnSpc>
            </a:pPr>
            <a:endParaRPr lang="en-US" dirty="0"/>
          </a:p>
          <a:p>
            <a:pPr>
              <a:lnSpc>
                <a:spcPct val="90000"/>
              </a:lnSpc>
            </a:pPr>
            <a:r>
              <a:rPr lang="en-US" dirty="0"/>
              <a:t>Call for presentations</a:t>
            </a:r>
          </a:p>
          <a:p>
            <a:pPr lvl="1">
              <a:lnSpc>
                <a:spcPct val="90000"/>
              </a:lnSpc>
            </a:pPr>
            <a:r>
              <a:rPr lang="en-US" dirty="0"/>
              <a:t>Please let me know of the title, DCN, author and affiliation by </a:t>
            </a:r>
            <a:r>
              <a:rPr lang="en-US" dirty="0" err="1">
                <a:highlight>
                  <a:srgbClr val="FFFF00"/>
                </a:highlight>
              </a:rPr>
              <a:t>CoB</a:t>
            </a:r>
            <a:r>
              <a:rPr lang="en-US" dirty="0">
                <a:highlight>
                  <a:srgbClr val="FFFF00"/>
                </a:highlight>
              </a:rPr>
              <a:t> of Wednesday January 8</a:t>
            </a:r>
            <a:r>
              <a:rPr lang="en-US" baseline="30000" dirty="0">
                <a:highlight>
                  <a:srgbClr val="FFFF00"/>
                </a:highlight>
              </a:rPr>
              <a:t>th</a:t>
            </a:r>
            <a:r>
              <a:rPr lang="en-US" dirty="0"/>
              <a:t>. </a:t>
            </a:r>
          </a:p>
          <a:p>
            <a:pPr lvl="1">
              <a:lnSpc>
                <a:spcPct val="90000"/>
              </a:lnSpc>
            </a:pPr>
            <a:endParaRPr lang="en-US" dirty="0"/>
          </a:p>
          <a:p>
            <a:pPr>
              <a:lnSpc>
                <a:spcPct val="90000"/>
              </a:lnSpc>
            </a:pPr>
            <a:endParaRPr lang="en-US" dirty="0"/>
          </a:p>
          <a:p>
            <a:pPr marL="457200" lvl="1" indent="0">
              <a:lnSpc>
                <a:spcPct val="90000"/>
              </a:lnSpc>
              <a:buNone/>
            </a:pPr>
            <a:endParaRPr lang="en-US" kern="0" dirty="0"/>
          </a:p>
        </p:txBody>
      </p:sp>
      <p:sp>
        <p:nvSpPr>
          <p:cNvPr id="5125" name="Rectangle 2"/>
          <p:cNvSpPr>
            <a:spLocks noGrp="1" noChangeArrowheads="1"/>
          </p:cNvSpPr>
          <p:nvPr>
            <p:ph type="title"/>
          </p:nvPr>
        </p:nvSpPr>
        <p:spPr/>
        <p:txBody>
          <a:bodyPr/>
          <a:lstStyle/>
          <a:p>
            <a:r>
              <a:rPr lang="en-US" dirty="0"/>
              <a:t>Plans for January 2025</a:t>
            </a:r>
          </a:p>
        </p:txBody>
      </p:sp>
      <p:sp>
        <p:nvSpPr>
          <p:cNvPr id="2" name="Date Placeholder 1">
            <a:extLst>
              <a:ext uri="{FF2B5EF4-FFF2-40B4-BE49-F238E27FC236}">
                <a16:creationId xmlns:a16="http://schemas.microsoft.com/office/drawing/2014/main" id="{92B43621-837E-8D47-9CDC-89DF0A853A44}"/>
              </a:ext>
            </a:extLst>
          </p:cNvPr>
          <p:cNvSpPr>
            <a:spLocks noGrp="1"/>
          </p:cNvSpPr>
          <p:nvPr>
            <p:ph type="dt" sz="half" idx="10"/>
          </p:nvPr>
        </p:nvSpPr>
        <p:spPr>
          <a:xfrm>
            <a:off x="929217" y="332601"/>
            <a:ext cx="968214" cy="276999"/>
          </a:xfrm>
        </p:spPr>
        <p:txBody>
          <a:bodyPr/>
          <a:lstStyle/>
          <a:p>
            <a:pPr>
              <a:defRPr/>
            </a:pPr>
            <a:r>
              <a:rPr lang="en-US" dirty="0"/>
              <a:t>November 2024</a:t>
            </a:r>
          </a:p>
        </p:txBody>
      </p:sp>
      <p:sp>
        <p:nvSpPr>
          <p:cNvPr id="5123" name="Footer Placeholder 4"/>
          <p:cNvSpPr>
            <a:spLocks noGrp="1"/>
          </p:cNvSpPr>
          <p:nvPr>
            <p:ph type="ftr" sz="quarter" idx="11"/>
          </p:nvPr>
        </p:nvSpPr>
        <p:spPr>
          <a:xfrm>
            <a:off x="9816150" y="6475413"/>
            <a:ext cx="1575751" cy="169277"/>
          </a:xfrm>
          <a:noFill/>
        </p:spPr>
        <p:txBody>
          <a:bodyPr/>
          <a:lstStyle/>
          <a:p>
            <a:r>
              <a:rPr lang="en-US" sz="1100" dirty="0">
                <a:latin typeface="Times New Roman" charset="0"/>
              </a:rPr>
              <a:t>Xiaofei Wang (InterDigital)</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Date Placeholder 3">
            <a:extLst>
              <a:ext uri="{FF2B5EF4-FFF2-40B4-BE49-F238E27FC236}">
                <a16:creationId xmlns:a16="http://schemas.microsoft.com/office/drawing/2014/main" id="{481163E3-3235-B93B-D977-4040786F5097}"/>
              </a:ext>
            </a:extLst>
          </p:cNvPr>
          <p:cNvSpPr>
            <a:spLocks noGrp="1"/>
          </p:cNvSpPr>
          <p:nvPr>
            <p:ph type="dt" sz="quarter" idx="10"/>
          </p:nvPr>
        </p:nvSpPr>
        <p:spPr bwMode="auto">
          <a:xfrm>
            <a:off x="696913" y="332601"/>
            <a:ext cx="1541128" cy="276999"/>
          </a:xfrm>
          <a:prstGeom prst="rect">
            <a:avLst/>
          </a:prstGeom>
          <a:noFill/>
          <a:ln w="9525">
            <a:noFill/>
            <a:miter lim="800000"/>
            <a:headEnd/>
            <a:tailEnd/>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b" anchorCtr="0" compatLnSpc="1">
            <a:prstTxWarp prst="textNoShape">
              <a:avLst/>
            </a:prstTxWarp>
            <a:spAutoFit/>
          </a:bodyPr>
          <a:lstStyle>
            <a:defPPr>
              <a:defRPr lang="en-GB"/>
            </a:defPPr>
            <a:lvl1pPr algn="l" rtl="0" eaLnBrk="0" fontAlgn="base" hangingPunct="0">
              <a:spcBef>
                <a:spcPct val="0"/>
              </a:spcBef>
              <a:spcAft>
                <a:spcPct val="0"/>
              </a:spcAft>
              <a:defRPr sz="1800" b="1" kern="1200">
                <a:solidFill>
                  <a:schemeClr val="tx1"/>
                </a:solidFill>
                <a:latin typeface="Times New Roman" panose="02020603050405020304" pitchFamily="18" charset="0"/>
                <a:ea typeface="+mn-ea"/>
                <a:cs typeface="Arial" panose="020B0604020202020204" pitchFamily="34" charset="0"/>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spcBef>
                <a:spcPct val="0"/>
              </a:spcBef>
              <a:buFontTx/>
              <a:buNone/>
            </a:pPr>
            <a:r>
              <a:rPr lang="en-CA" altLang="en-US" dirty="0"/>
              <a:t>November 2024</a:t>
            </a:r>
            <a:endParaRPr lang="en-GB" altLang="en-US" sz="1800" dirty="0"/>
          </a:p>
        </p:txBody>
      </p:sp>
      <p:sp>
        <p:nvSpPr>
          <p:cNvPr id="3075" name="Footer Placeholder 4">
            <a:extLst>
              <a:ext uri="{FF2B5EF4-FFF2-40B4-BE49-F238E27FC236}">
                <a16:creationId xmlns:a16="http://schemas.microsoft.com/office/drawing/2014/main" id="{045C5F91-7E5E-4101-9D99-9A940BB1C4B5}"/>
              </a:ext>
            </a:extLst>
          </p:cNvPr>
          <p:cNvSpPr>
            <a:spLocks noGrp="1"/>
          </p:cNvSpPr>
          <p:nvPr>
            <p:ph type="ftr" sz="quarter" idx="11"/>
          </p:nvPr>
        </p:nvSpPr>
        <p:spPr bwMode="auto">
          <a:xfrm>
            <a:off x="9677400" y="6475414"/>
            <a:ext cx="171777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GB"/>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spcBef>
                <a:spcPct val="0"/>
              </a:spcBef>
              <a:buFontTx/>
              <a:buNone/>
              <a:defRPr/>
            </a:pPr>
            <a:r>
              <a:rPr lang="en-GB" dirty="0"/>
              <a:t>Xiaofei Wang (InterDigital)</a:t>
            </a:r>
            <a:endParaRPr lang="en-GB" altLang="en-US" sz="1200" b="0" dirty="0"/>
          </a:p>
        </p:txBody>
      </p:sp>
      <p:sp>
        <p:nvSpPr>
          <p:cNvPr id="17411" name="Slide Number Placeholder 5">
            <a:extLst>
              <a:ext uri="{FF2B5EF4-FFF2-40B4-BE49-F238E27FC236}">
                <a16:creationId xmlns:a16="http://schemas.microsoft.com/office/drawing/2014/main" id="{8B02B45E-32DD-E1B8-2B9E-96BDB327CCDF}"/>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dirty="0"/>
              <a:t>Slide </a:t>
            </a:r>
            <a:fld id="{422EB9C2-4523-4101-8834-B68FD7935310}" type="slidenum">
              <a:rPr lang="en-GB" altLang="en-US" sz="1200" b="0"/>
              <a:pPr>
                <a:spcBef>
                  <a:spcPct val="0"/>
                </a:spcBef>
                <a:buFontTx/>
                <a:buNone/>
              </a:pPr>
              <a:t>2</a:t>
            </a:fld>
            <a:endParaRPr lang="en-GB" altLang="en-US" sz="1200" b="0" dirty="0"/>
          </a:p>
        </p:txBody>
      </p:sp>
      <p:sp>
        <p:nvSpPr>
          <p:cNvPr id="17412" name="Rectangle 2">
            <a:extLst>
              <a:ext uri="{FF2B5EF4-FFF2-40B4-BE49-F238E27FC236}">
                <a16:creationId xmlns:a16="http://schemas.microsoft.com/office/drawing/2014/main" id="{76ED1CA6-1028-934D-8519-967EB5D70F93}"/>
              </a:ext>
            </a:extLst>
          </p:cNvPr>
          <p:cNvSpPr>
            <a:spLocks noGrp="1" noChangeArrowheads="1"/>
          </p:cNvSpPr>
          <p:nvPr>
            <p:ph type="title"/>
          </p:nvPr>
        </p:nvSpPr>
        <p:spPr/>
        <p:txBody>
          <a:bodyPr/>
          <a:lstStyle/>
          <a:p>
            <a:r>
              <a:rPr lang="en-GB" altLang="en-US" dirty="0"/>
              <a:t>Abstract</a:t>
            </a:r>
          </a:p>
        </p:txBody>
      </p:sp>
      <p:sp>
        <p:nvSpPr>
          <p:cNvPr id="17413" name="Rectangle 3">
            <a:extLst>
              <a:ext uri="{FF2B5EF4-FFF2-40B4-BE49-F238E27FC236}">
                <a16:creationId xmlns:a16="http://schemas.microsoft.com/office/drawing/2014/main" id="{C2334348-7D14-5567-9887-24899B21D490}"/>
              </a:ext>
            </a:extLst>
          </p:cNvPr>
          <p:cNvSpPr>
            <a:spLocks noGrp="1" noChangeArrowheads="1"/>
          </p:cNvSpPr>
          <p:nvPr>
            <p:ph type="body" idx="1"/>
          </p:nvPr>
        </p:nvSpPr>
        <p:spPr/>
        <p:txBody>
          <a:bodyPr/>
          <a:lstStyle/>
          <a:p>
            <a:pPr algn="ctr">
              <a:buFontTx/>
              <a:buNone/>
            </a:pPr>
            <a:r>
              <a:rPr lang="en-GB" altLang="en-US" sz="3200" dirty="0"/>
              <a:t>   Agenda for AIML (Artificial Intelligence Machine Learning) SC (Standing Committee) for the November 2024 Vancouver Plenary</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3">
            <a:extLst>
              <a:ext uri="{FF2B5EF4-FFF2-40B4-BE49-F238E27FC236}">
                <a16:creationId xmlns:a16="http://schemas.microsoft.com/office/drawing/2014/main" id="{E309793C-E8BA-4980-9624-237F8BFB99C3}"/>
              </a:ext>
            </a:extLst>
          </p:cNvPr>
          <p:cNvSpPr>
            <a:spLocks noGrp="1"/>
          </p:cNvSpPr>
          <p:nvPr>
            <p:ph type="sldNum" sz="quarter" idx="12"/>
          </p:nvPr>
        </p:nvSpPr>
        <p:spPr>
          <a:xfrm>
            <a:off x="5918200" y="6475413"/>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dirty="0"/>
              <a:t>Slide </a:t>
            </a:r>
            <a:fld id="{8F7DD85E-4C0D-43C8-8134-37E2C443F8A3}" type="slidenum">
              <a:rPr lang="en-GB" altLang="en-US" sz="1200" b="0" smtClean="0"/>
              <a:pPr>
                <a:spcBef>
                  <a:spcPct val="0"/>
                </a:spcBef>
                <a:buFontTx/>
                <a:buNone/>
              </a:pPr>
              <a:t>3</a:t>
            </a:fld>
            <a:endParaRPr lang="en-GB" altLang="en-US" sz="1200" b="0" dirty="0"/>
          </a:p>
        </p:txBody>
      </p:sp>
      <p:sp>
        <p:nvSpPr>
          <p:cNvPr id="19459" name="Rectangle 3">
            <a:extLst>
              <a:ext uri="{FF2B5EF4-FFF2-40B4-BE49-F238E27FC236}">
                <a16:creationId xmlns:a16="http://schemas.microsoft.com/office/drawing/2014/main" id="{2D4EB130-BD7B-48CC-97ED-9BF932A3E47E}"/>
              </a:ext>
            </a:extLst>
          </p:cNvPr>
          <p:cNvSpPr>
            <a:spLocks noChangeArrowheads="1"/>
          </p:cNvSpPr>
          <p:nvPr/>
        </p:nvSpPr>
        <p:spPr bwMode="auto">
          <a:xfrm>
            <a:off x="1905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endParaRPr lang="en-US" altLang="en-US" sz="1400" dirty="0"/>
          </a:p>
        </p:txBody>
      </p:sp>
      <p:sp>
        <p:nvSpPr>
          <p:cNvPr id="19460" name="Rectangle 4">
            <a:extLst>
              <a:ext uri="{FF2B5EF4-FFF2-40B4-BE49-F238E27FC236}">
                <a16:creationId xmlns:a16="http://schemas.microsoft.com/office/drawing/2014/main" id="{7239DE7F-BC9C-4C2B-B596-0E3F1E55A8B5}"/>
              </a:ext>
            </a:extLst>
          </p:cNvPr>
          <p:cNvSpPr>
            <a:spLocks noChangeArrowheads="1"/>
          </p:cNvSpPr>
          <p:nvPr/>
        </p:nvSpPr>
        <p:spPr bwMode="auto">
          <a:xfrm>
            <a:off x="2209800" y="685800"/>
            <a:ext cx="7772400" cy="63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2800" dirty="0">
                <a:solidFill>
                  <a:schemeClr val="tx2"/>
                </a:solidFill>
              </a:rPr>
              <a:t>Agenda</a:t>
            </a:r>
            <a:endParaRPr lang="en-US" altLang="en-US" sz="1800" dirty="0">
              <a:solidFill>
                <a:schemeClr val="tx2"/>
              </a:solidFill>
            </a:endParaRPr>
          </a:p>
        </p:txBody>
      </p:sp>
      <p:sp>
        <p:nvSpPr>
          <p:cNvPr id="19463" name="Rectangle 5">
            <a:extLst>
              <a:ext uri="{FF2B5EF4-FFF2-40B4-BE49-F238E27FC236}">
                <a16:creationId xmlns:a16="http://schemas.microsoft.com/office/drawing/2014/main" id="{014A845C-CDC6-4811-8948-EAB07A9434A5}"/>
              </a:ext>
            </a:extLst>
          </p:cNvPr>
          <p:cNvSpPr>
            <a:spLocks noGrp="1" noChangeArrowheads="1"/>
          </p:cNvSpPr>
          <p:nvPr>
            <p:ph type="body" idx="4294967295"/>
          </p:nvPr>
        </p:nvSpPr>
        <p:spPr>
          <a:xfrm>
            <a:off x="1600200" y="1200150"/>
            <a:ext cx="9144000" cy="4895850"/>
          </a:xfrm>
        </p:spPr>
        <p:txBody>
          <a:bodyPr/>
          <a:lstStyle/>
          <a:p>
            <a:pPr marL="457200" indent="-457200">
              <a:buFont typeface="Arial" panose="020B0604020202020204" pitchFamily="34" charset="0"/>
              <a:buChar char="•"/>
              <a:defRPr/>
            </a:pPr>
            <a:r>
              <a:rPr lang="en-GB" altLang="en-US" dirty="0"/>
              <a:t>Call Meeting to Order</a:t>
            </a:r>
          </a:p>
          <a:p>
            <a:pPr marL="457200" indent="-457200">
              <a:buFont typeface="Arial" panose="020B0604020202020204" pitchFamily="34" charset="0"/>
              <a:buChar char="•"/>
              <a:defRPr/>
            </a:pPr>
            <a:r>
              <a:rPr lang="en-US" altLang="en-US" dirty="0"/>
              <a:t>Agenda approval</a:t>
            </a:r>
          </a:p>
          <a:p>
            <a:pPr marL="457200" indent="-457200">
              <a:buFont typeface="Arial" panose="020B0604020202020204" pitchFamily="34" charset="0"/>
              <a:buChar char="•"/>
              <a:defRPr/>
            </a:pPr>
            <a:r>
              <a:rPr lang="en-US" altLang="en-US" dirty="0"/>
              <a:t>Review Patent Policies &amp; Call for essential patents</a:t>
            </a:r>
          </a:p>
          <a:p>
            <a:pPr marL="457200" indent="-457200">
              <a:buFont typeface="Arial" panose="020B0604020202020204" pitchFamily="34" charset="0"/>
              <a:buChar char="•"/>
              <a:defRPr/>
            </a:pPr>
            <a:r>
              <a:rPr lang="en-US" altLang="en-US" dirty="0"/>
              <a:t>Review of IEEE Copyright and other policies</a:t>
            </a:r>
          </a:p>
          <a:p>
            <a:pPr marL="457200" indent="-457200">
              <a:buFont typeface="Arial" panose="020B0604020202020204" pitchFamily="34" charset="0"/>
              <a:buChar char="•"/>
              <a:defRPr/>
            </a:pPr>
            <a:r>
              <a:rPr lang="en-GB" altLang="en-US" dirty="0"/>
              <a:t>Announcements</a:t>
            </a:r>
          </a:p>
          <a:p>
            <a:pPr marL="457200" indent="-457200">
              <a:buFont typeface="Arial" panose="020B0604020202020204" pitchFamily="34" charset="0"/>
              <a:buChar char="•"/>
              <a:defRPr/>
            </a:pPr>
            <a:r>
              <a:rPr lang="en-GB" altLang="en-US" dirty="0"/>
              <a:t>Minutes approval</a:t>
            </a:r>
          </a:p>
          <a:p>
            <a:pPr marL="514350" indent="-457200">
              <a:buFont typeface="Arial" panose="020B0604020202020204" pitchFamily="34" charset="0"/>
              <a:buChar char="•"/>
              <a:defRPr/>
            </a:pPr>
            <a:r>
              <a:rPr lang="en-GB" altLang="en-US" dirty="0"/>
              <a:t>Meeting slot</a:t>
            </a:r>
          </a:p>
          <a:p>
            <a:pPr marL="800100" lvl="1" indent="-342900">
              <a:spcBef>
                <a:spcPts val="300"/>
              </a:spcBef>
              <a:buFont typeface="Arial" panose="020B0604020202020204" pitchFamily="34" charset="0"/>
              <a:buChar char="•"/>
            </a:pPr>
            <a:r>
              <a:rPr lang="en-US" altLang="en-US" sz="1800" dirty="0"/>
              <a:t>1 slot: </a:t>
            </a:r>
          </a:p>
          <a:p>
            <a:pPr marL="1200150" lvl="2" indent="-342900">
              <a:spcBef>
                <a:spcPts val="300"/>
              </a:spcBef>
              <a:buFont typeface="Arial" panose="020B0604020202020204" pitchFamily="34" charset="0"/>
              <a:buChar char="•"/>
            </a:pPr>
            <a:r>
              <a:rPr lang="en-US" altLang="en-US" sz="1400" dirty="0"/>
              <a:t>Wednesday Nov 13: 	</a:t>
            </a:r>
            <a:r>
              <a:rPr lang="en-US" altLang="en-US" sz="1400" b="1" dirty="0"/>
              <a:t>AM1</a:t>
            </a:r>
          </a:p>
          <a:p>
            <a:pPr marL="457200" indent="-457200">
              <a:lnSpc>
                <a:spcPct val="90000"/>
              </a:lnSpc>
              <a:buFont typeface="Arial" panose="020B0604020202020204" pitchFamily="34" charset="0"/>
              <a:buChar char="•"/>
              <a:defRPr/>
            </a:pPr>
            <a:r>
              <a:rPr lang="en-US" altLang="en-US" dirty="0"/>
              <a:t>Adjourn</a:t>
            </a:r>
          </a:p>
        </p:txBody>
      </p:sp>
      <p:sp>
        <p:nvSpPr>
          <p:cNvPr id="19462" name="Rectangle 4">
            <a:extLst>
              <a:ext uri="{FF2B5EF4-FFF2-40B4-BE49-F238E27FC236}">
                <a16:creationId xmlns:a16="http://schemas.microsoft.com/office/drawing/2014/main" id="{B8004815-DEEF-4991-9863-C4D400CADE6E}"/>
              </a:ext>
            </a:extLst>
          </p:cNvPr>
          <p:cNvSpPr txBox="1">
            <a:spLocks noChangeArrowheads="1"/>
          </p:cNvSpPr>
          <p:nvPr/>
        </p:nvSpPr>
        <p:spPr bwMode="auto">
          <a:xfrm>
            <a:off x="839788" y="265926"/>
            <a:ext cx="154112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November 2024</a:t>
            </a:r>
            <a:endParaRPr lang="en-GB" altLang="en-US" sz="1800" dirty="0"/>
          </a:p>
        </p:txBody>
      </p:sp>
      <p:sp>
        <p:nvSpPr>
          <p:cNvPr id="8" name="Footer Placeholder 4">
            <a:extLst>
              <a:ext uri="{FF2B5EF4-FFF2-40B4-BE49-F238E27FC236}">
                <a16:creationId xmlns:a16="http://schemas.microsoft.com/office/drawing/2014/main" id="{92BF4F79-02B2-849D-5F5A-62DFE703E53C}"/>
              </a:ext>
            </a:extLst>
          </p:cNvPr>
          <p:cNvSpPr>
            <a:spLocks noGrp="1"/>
          </p:cNvSpPr>
          <p:nvPr>
            <p:ph type="ftr" sz="quarter" idx="11"/>
          </p:nvPr>
        </p:nvSpPr>
        <p:spPr bwMode="auto">
          <a:xfrm>
            <a:off x="9677400" y="6475414"/>
            <a:ext cx="171777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GB"/>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spcBef>
                <a:spcPct val="0"/>
              </a:spcBef>
              <a:buFontTx/>
              <a:buNone/>
              <a:defRPr/>
            </a:pPr>
            <a:r>
              <a:rPr lang="en-GB" dirty="0"/>
              <a:t>Xiaofei Wang (InterDigital)</a:t>
            </a:r>
            <a:endParaRPr lang="en-GB" altLang="en-US" sz="1200" b="0" dirty="0"/>
          </a:p>
        </p:txBody>
      </p:sp>
      <p:sp>
        <p:nvSpPr>
          <p:cNvPr id="3" name="TextBox 2">
            <a:extLst>
              <a:ext uri="{FF2B5EF4-FFF2-40B4-BE49-F238E27FC236}">
                <a16:creationId xmlns:a16="http://schemas.microsoft.com/office/drawing/2014/main" id="{F69293A9-059F-E15D-1F3E-DC0A6BF5E5FA}"/>
              </a:ext>
            </a:extLst>
          </p:cNvPr>
          <p:cNvSpPr txBox="1"/>
          <p:nvPr/>
        </p:nvSpPr>
        <p:spPr>
          <a:xfrm>
            <a:off x="3047281" y="3198168"/>
            <a:ext cx="6094562" cy="461665"/>
          </a:xfrm>
          <a:prstGeom prst="rect">
            <a:avLst/>
          </a:prstGeom>
          <a:noFill/>
        </p:spPr>
        <p:txBody>
          <a:bodyPr wrap="square">
            <a:spAutoFit/>
          </a:bodyPr>
          <a:lstStyle/>
          <a:p>
            <a:r>
              <a:rPr lang="en-US" sz="2400" dirty="0">
                <a:effectLst/>
                <a:latin typeface="Calibri" panose="020F0502020204030204" pitchFamily="34" charset="0"/>
                <a:ea typeface="DengXian" panose="02010600030101010101" pitchFamily="2" charset="-122"/>
                <a:cs typeface="Times New Roman" panose="02020603050405020304" pitchFamily="18" charset="0"/>
              </a:rPr>
              <a:t> CONFIRM 3GPP_TSG_RAN</a:t>
            </a:r>
            <a:endParaRPr lang="en-US" dirty="0"/>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3">
            <a:extLst>
              <a:ext uri="{FF2B5EF4-FFF2-40B4-BE49-F238E27FC236}">
                <a16:creationId xmlns:a16="http://schemas.microsoft.com/office/drawing/2014/main" id="{E309793C-E8BA-4980-9624-237F8BFB99C3}"/>
              </a:ext>
            </a:extLst>
          </p:cNvPr>
          <p:cNvSpPr>
            <a:spLocks noGrp="1"/>
          </p:cNvSpPr>
          <p:nvPr>
            <p:ph type="sldNum" sz="quarter" idx="12"/>
          </p:nvPr>
        </p:nvSpPr>
        <p:spPr>
          <a:xfrm>
            <a:off x="5918200" y="6475413"/>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dirty="0"/>
              <a:t>Slide </a:t>
            </a:r>
            <a:fld id="{8F7DD85E-4C0D-43C8-8134-37E2C443F8A3}" type="slidenum">
              <a:rPr lang="en-GB" altLang="en-US" sz="1200" b="0" smtClean="0"/>
              <a:pPr>
                <a:spcBef>
                  <a:spcPct val="0"/>
                </a:spcBef>
                <a:buFontTx/>
                <a:buNone/>
              </a:pPr>
              <a:t>4</a:t>
            </a:fld>
            <a:endParaRPr lang="en-GB" altLang="en-US" sz="1200" b="0" dirty="0"/>
          </a:p>
        </p:txBody>
      </p:sp>
      <p:sp>
        <p:nvSpPr>
          <p:cNvPr id="19459" name="Rectangle 3">
            <a:extLst>
              <a:ext uri="{FF2B5EF4-FFF2-40B4-BE49-F238E27FC236}">
                <a16:creationId xmlns:a16="http://schemas.microsoft.com/office/drawing/2014/main" id="{2D4EB130-BD7B-48CC-97ED-9BF932A3E47E}"/>
              </a:ext>
            </a:extLst>
          </p:cNvPr>
          <p:cNvSpPr>
            <a:spLocks noChangeArrowheads="1"/>
          </p:cNvSpPr>
          <p:nvPr/>
        </p:nvSpPr>
        <p:spPr bwMode="auto">
          <a:xfrm>
            <a:off x="1905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endParaRPr lang="en-US" altLang="en-US" sz="1400" dirty="0"/>
          </a:p>
        </p:txBody>
      </p:sp>
      <p:sp>
        <p:nvSpPr>
          <p:cNvPr id="19460" name="Rectangle 4">
            <a:extLst>
              <a:ext uri="{FF2B5EF4-FFF2-40B4-BE49-F238E27FC236}">
                <a16:creationId xmlns:a16="http://schemas.microsoft.com/office/drawing/2014/main" id="{7239DE7F-BC9C-4C2B-B596-0E3F1E55A8B5}"/>
              </a:ext>
            </a:extLst>
          </p:cNvPr>
          <p:cNvSpPr>
            <a:spLocks noChangeArrowheads="1"/>
          </p:cNvSpPr>
          <p:nvPr/>
        </p:nvSpPr>
        <p:spPr bwMode="auto">
          <a:xfrm>
            <a:off x="2209800" y="685800"/>
            <a:ext cx="7772400" cy="63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2800" dirty="0">
                <a:solidFill>
                  <a:schemeClr val="tx2"/>
                </a:solidFill>
              </a:rPr>
              <a:t>List of Submissions</a:t>
            </a:r>
            <a:endParaRPr lang="en-US" altLang="en-US" sz="1800" dirty="0">
              <a:solidFill>
                <a:schemeClr val="tx2"/>
              </a:solidFill>
            </a:endParaRPr>
          </a:p>
        </p:txBody>
      </p:sp>
      <p:sp>
        <p:nvSpPr>
          <p:cNvPr id="19463" name="Rectangle 5">
            <a:extLst>
              <a:ext uri="{FF2B5EF4-FFF2-40B4-BE49-F238E27FC236}">
                <a16:creationId xmlns:a16="http://schemas.microsoft.com/office/drawing/2014/main" id="{014A845C-CDC6-4811-8948-EAB07A9434A5}"/>
              </a:ext>
            </a:extLst>
          </p:cNvPr>
          <p:cNvSpPr>
            <a:spLocks noGrp="1" noChangeArrowheads="1"/>
          </p:cNvSpPr>
          <p:nvPr>
            <p:ph type="body" idx="4294967295"/>
          </p:nvPr>
        </p:nvSpPr>
        <p:spPr>
          <a:xfrm>
            <a:off x="1435100" y="1320800"/>
            <a:ext cx="9829800" cy="4556125"/>
          </a:xfrm>
        </p:spPr>
        <p:txBody>
          <a:bodyPr/>
          <a:lstStyle/>
          <a:p>
            <a:pPr marL="457200">
              <a:spcBef>
                <a:spcPts val="0"/>
              </a:spcBef>
              <a:spcAft>
                <a:spcPts val="0"/>
              </a:spcAft>
              <a:buFont typeface="Arial" panose="020B0604020202020204" pitchFamily="34" charset="0"/>
              <a:buChar char="•"/>
            </a:pPr>
            <a:endParaRPr lang="en-GB" dirty="0">
              <a:latin typeface="Verdana" panose="020B0604030504040204" pitchFamily="34" charset="0"/>
            </a:endParaRPr>
          </a:p>
          <a:p>
            <a:pPr marL="457200">
              <a:spcBef>
                <a:spcPts val="0"/>
              </a:spcBef>
              <a:spcAft>
                <a:spcPts val="0"/>
              </a:spcAft>
              <a:buFont typeface="Arial" panose="020B0604020202020204" pitchFamily="34" charset="0"/>
              <a:buChar char="•"/>
            </a:pPr>
            <a:r>
              <a:rPr lang="en-GB" dirty="0">
                <a:latin typeface="Verdana" panose="020B0604030504040204" pitchFamily="34" charset="0"/>
              </a:rPr>
              <a:t>11-24/1743r0</a:t>
            </a:r>
            <a:r>
              <a:rPr lang="en-GB" b="0" dirty="0">
                <a:latin typeface="Verdana" panose="020B0604030504040204" pitchFamily="34" charset="0"/>
              </a:rPr>
              <a:t> </a:t>
            </a:r>
            <a:r>
              <a:rPr lang="en-US" b="0" i="0" dirty="0">
                <a:solidFill>
                  <a:srgbClr val="000000"/>
                </a:solidFill>
                <a:effectLst/>
                <a:latin typeface="Verdana" panose="020B0604030504040204" pitchFamily="34" charset="0"/>
              </a:rPr>
              <a:t>Unified </a:t>
            </a:r>
            <a:r>
              <a:rPr lang="en-US" b="0" i="0" dirty="0" err="1">
                <a:solidFill>
                  <a:srgbClr val="000000"/>
                </a:solidFill>
                <a:effectLst/>
                <a:latin typeface="Verdana" panose="020B0604030504040204" pitchFamily="34" charset="0"/>
              </a:rPr>
              <a:t>AutoEncoder</a:t>
            </a:r>
            <a:r>
              <a:rPr lang="en-US" b="0" i="0" dirty="0">
                <a:solidFill>
                  <a:srgbClr val="000000"/>
                </a:solidFill>
                <a:effectLst/>
                <a:latin typeface="Verdana" panose="020B0604030504040204" pitchFamily="34" charset="0"/>
              </a:rPr>
              <a:t> based CSI Feedback in MU-MIMO for Next Generation WLANs</a:t>
            </a:r>
            <a:r>
              <a:rPr lang="en-US" b="0" i="0" dirty="0">
                <a:solidFill>
                  <a:srgbClr val="000000"/>
                </a:solidFill>
                <a:effectLst/>
                <a:highlight>
                  <a:srgbClr val="FFFFFF"/>
                </a:highlight>
                <a:latin typeface="Verdana" panose="020B0604030504040204" pitchFamily="34" charset="0"/>
              </a:rPr>
              <a:t>, </a:t>
            </a:r>
            <a:r>
              <a:rPr lang="en-US" b="0" i="1" dirty="0">
                <a:latin typeface="Verdana" panose="020B0604030504040204" pitchFamily="34" charset="0"/>
              </a:rPr>
              <a:t>Eunsung </a:t>
            </a:r>
            <a:r>
              <a:rPr lang="en-US" b="0" i="1" dirty="0" err="1">
                <a:latin typeface="Verdana" panose="020B0604030504040204" pitchFamily="34" charset="0"/>
              </a:rPr>
              <a:t>Joen</a:t>
            </a:r>
            <a:r>
              <a:rPr lang="en-US" b="0" i="1" dirty="0">
                <a:latin typeface="Verdana" panose="020B0604030504040204" pitchFamily="34" charset="0"/>
              </a:rPr>
              <a:t> (Samsung)</a:t>
            </a:r>
          </a:p>
          <a:p>
            <a:pPr marL="457200">
              <a:spcBef>
                <a:spcPts val="0"/>
              </a:spcBef>
              <a:spcAft>
                <a:spcPts val="0"/>
              </a:spcAft>
              <a:buFont typeface="Arial" panose="020B0604020202020204" pitchFamily="34" charset="0"/>
              <a:buChar char="•"/>
            </a:pPr>
            <a:r>
              <a:rPr lang="en-US" dirty="0">
                <a:latin typeface="Verdana" panose="020B0604030504040204" pitchFamily="34" charset="0"/>
              </a:rPr>
              <a:t>11-24/1650r0</a:t>
            </a:r>
            <a:r>
              <a:rPr lang="en-US" b="0" dirty="0">
                <a:latin typeface="Verdana" panose="020B0604030504040204" pitchFamily="34" charset="0"/>
              </a:rPr>
              <a:t> AIML SC 1</a:t>
            </a:r>
            <a:r>
              <a:rPr lang="en-US" b="0" baseline="30000" dirty="0">
                <a:latin typeface="Verdana" panose="020B0604030504040204" pitchFamily="34" charset="0"/>
              </a:rPr>
              <a:t>st</a:t>
            </a:r>
            <a:r>
              <a:rPr lang="en-US" b="0" dirty="0">
                <a:latin typeface="Verdana" panose="020B0604030504040204" pitchFamily="34" charset="0"/>
              </a:rPr>
              <a:t> Technical Report Draft, </a:t>
            </a:r>
            <a:r>
              <a:rPr lang="en-US" b="0" i="1" dirty="0">
                <a:latin typeface="Verdana" panose="020B0604030504040204" pitchFamily="34" charset="0"/>
              </a:rPr>
              <a:t>Xiaofei Wang (</a:t>
            </a:r>
            <a:r>
              <a:rPr lang="en-US" b="0" i="1" dirty="0" err="1">
                <a:latin typeface="Verdana" panose="020B0604030504040204" pitchFamily="34" charset="0"/>
              </a:rPr>
              <a:t>InterDigtal</a:t>
            </a:r>
            <a:r>
              <a:rPr lang="en-US" b="0" i="1" dirty="0">
                <a:latin typeface="Verdana" panose="020B0604030504040204" pitchFamily="34" charset="0"/>
              </a:rPr>
              <a:t>)</a:t>
            </a:r>
            <a:endParaRPr lang="en-GB" b="0" i="1" dirty="0">
              <a:latin typeface="Verdana" panose="020B0604030504040204" pitchFamily="34" charset="0"/>
            </a:endParaRPr>
          </a:p>
          <a:p>
            <a:pPr marL="457200">
              <a:spcBef>
                <a:spcPts val="0"/>
              </a:spcBef>
              <a:spcAft>
                <a:spcPts val="0"/>
              </a:spcAft>
              <a:buFont typeface="Arial" panose="020B0604020202020204" pitchFamily="34" charset="0"/>
              <a:buChar char="•"/>
            </a:pPr>
            <a:endParaRPr lang="en-GB" b="0" dirty="0">
              <a:effectLst/>
              <a:latin typeface="Times New Roman" panose="02020603050405020304" pitchFamily="18" charset="0"/>
              <a:ea typeface="Times New Roman" panose="02020603050405020304" pitchFamily="18" charset="0"/>
            </a:endParaRPr>
          </a:p>
          <a:p>
            <a:pPr marL="857250" lvl="1">
              <a:spcBef>
                <a:spcPts val="0"/>
              </a:spcBef>
              <a:spcAft>
                <a:spcPts val="0"/>
              </a:spcAft>
              <a:buFont typeface="Arial" panose="020B0604020202020204" pitchFamily="34" charset="0"/>
              <a:buChar char="•"/>
            </a:pPr>
            <a:endParaRPr lang="en-GB" dirty="0">
              <a:latin typeface="Times New Roman" panose="02020603050405020304" pitchFamily="18" charset="0"/>
              <a:ea typeface="Times New Roman" panose="02020603050405020304" pitchFamily="18" charset="0"/>
            </a:endParaRPr>
          </a:p>
          <a:p>
            <a:pPr marL="857250" lvl="1">
              <a:spcBef>
                <a:spcPts val="0"/>
              </a:spcBef>
              <a:spcAft>
                <a:spcPts val="0"/>
              </a:spcAft>
              <a:buFont typeface="Arial" panose="020B0604020202020204" pitchFamily="34" charset="0"/>
              <a:buChar char="•"/>
            </a:pPr>
            <a:endParaRPr lang="en-GB" dirty="0">
              <a:latin typeface="Times New Roman" panose="02020603050405020304" pitchFamily="18" charset="0"/>
              <a:ea typeface="Times New Roman" panose="02020603050405020304" pitchFamily="18" charset="0"/>
            </a:endParaRPr>
          </a:p>
        </p:txBody>
      </p:sp>
      <p:sp>
        <p:nvSpPr>
          <p:cNvPr id="19462" name="Rectangle 4">
            <a:extLst>
              <a:ext uri="{FF2B5EF4-FFF2-40B4-BE49-F238E27FC236}">
                <a16:creationId xmlns:a16="http://schemas.microsoft.com/office/drawing/2014/main" id="{B8004815-DEEF-4991-9863-C4D400CADE6E}"/>
              </a:ext>
            </a:extLst>
          </p:cNvPr>
          <p:cNvSpPr txBox="1">
            <a:spLocks noChangeArrowheads="1"/>
          </p:cNvSpPr>
          <p:nvPr/>
        </p:nvSpPr>
        <p:spPr bwMode="auto">
          <a:xfrm>
            <a:off x="839788" y="265926"/>
            <a:ext cx="154112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November 2024</a:t>
            </a:r>
            <a:endParaRPr lang="en-GB" altLang="en-US" sz="1800" dirty="0"/>
          </a:p>
        </p:txBody>
      </p:sp>
      <p:sp>
        <p:nvSpPr>
          <p:cNvPr id="8" name="Footer Placeholder 4">
            <a:extLst>
              <a:ext uri="{FF2B5EF4-FFF2-40B4-BE49-F238E27FC236}">
                <a16:creationId xmlns:a16="http://schemas.microsoft.com/office/drawing/2014/main" id="{F7268719-08C8-2F87-9467-64D253F639FB}"/>
              </a:ext>
            </a:extLst>
          </p:cNvPr>
          <p:cNvSpPr>
            <a:spLocks noGrp="1"/>
          </p:cNvSpPr>
          <p:nvPr>
            <p:ph type="ftr" sz="quarter" idx="11"/>
          </p:nvPr>
        </p:nvSpPr>
        <p:spPr bwMode="auto">
          <a:xfrm>
            <a:off x="9677400" y="6475414"/>
            <a:ext cx="171777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GB"/>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spcBef>
                <a:spcPct val="0"/>
              </a:spcBef>
              <a:buFontTx/>
              <a:buNone/>
              <a:defRPr/>
            </a:pPr>
            <a:r>
              <a:rPr lang="en-GB" dirty="0"/>
              <a:t>Xiaofei Wang (InterDigital)</a:t>
            </a:r>
            <a:endParaRPr lang="en-GB" altLang="en-US" sz="1200" b="0" dirty="0"/>
          </a:p>
        </p:txBody>
      </p:sp>
      <p:sp>
        <p:nvSpPr>
          <p:cNvPr id="5" name="TextBox 4">
            <a:extLst>
              <a:ext uri="{FF2B5EF4-FFF2-40B4-BE49-F238E27FC236}">
                <a16:creationId xmlns:a16="http://schemas.microsoft.com/office/drawing/2014/main" id="{405658E4-D2A2-F511-5529-D19492DB58D8}"/>
              </a:ext>
            </a:extLst>
          </p:cNvPr>
          <p:cNvSpPr txBox="1"/>
          <p:nvPr/>
        </p:nvSpPr>
        <p:spPr>
          <a:xfrm>
            <a:off x="2870919" y="4539841"/>
            <a:ext cx="6094562" cy="461665"/>
          </a:xfrm>
          <a:prstGeom prst="rect">
            <a:avLst/>
          </a:prstGeom>
          <a:noFill/>
        </p:spPr>
        <p:txBody>
          <a:bodyPr wrap="square">
            <a:spAutoFit/>
          </a:bodyPr>
          <a:lstStyle/>
          <a:p>
            <a:r>
              <a:rPr lang="en-US" sz="2400" dirty="0">
                <a:effectLst/>
                <a:latin typeface="Calibri" panose="020F0502020204030204" pitchFamily="34" charset="0"/>
                <a:ea typeface="DengXian" panose="02010600030101010101" pitchFamily="2" charset="-122"/>
                <a:cs typeface="Times New Roman" panose="02020603050405020304" pitchFamily="18" charset="0"/>
              </a:rPr>
              <a:t> CONFIRM 3GPP_TSG_RAN</a:t>
            </a:r>
            <a:endParaRPr lang="en-US" dirty="0"/>
          </a:p>
        </p:txBody>
      </p:sp>
    </p:spTree>
    <p:extLst>
      <p:ext uri="{BB962C8B-B14F-4D97-AF65-F5344CB8AC3E}">
        <p14:creationId xmlns:p14="http://schemas.microsoft.com/office/powerpoint/2010/main" val="412227131"/>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85801"/>
            <a:ext cx="10627783" cy="1065213"/>
          </a:xfrm>
        </p:spPr>
        <p:txBody>
          <a:bodyPr/>
          <a:lstStyle/>
          <a:p>
            <a:r>
              <a:rPr lang="en-US" dirty="0"/>
              <a:t>Registration for the November IEEE 802 plenary session</a:t>
            </a:r>
          </a:p>
        </p:txBody>
      </p:sp>
      <p:sp>
        <p:nvSpPr>
          <p:cNvPr id="3" name="Content Placeholder 2"/>
          <p:cNvSpPr>
            <a:spLocks noGrp="1"/>
          </p:cNvSpPr>
          <p:nvPr>
            <p:ph idx="1"/>
          </p:nvPr>
        </p:nvSpPr>
        <p:spPr>
          <a:xfrm>
            <a:off x="914401" y="1905001"/>
            <a:ext cx="10361084" cy="4570414"/>
          </a:xfrm>
        </p:spPr>
        <p:txBody>
          <a:bodyPr/>
          <a:lstStyle/>
          <a:p>
            <a:pPr>
              <a:buFont typeface="Arial" panose="020B0604020202020204" pitchFamily="34" charset="0"/>
              <a:buChar char="•"/>
            </a:pPr>
            <a:r>
              <a:rPr lang="en-US" dirty="0"/>
              <a:t>This meeting is part of the November IEEE 802 plenary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whether attending in-person or remotely</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here: </a:t>
            </a:r>
            <a:r>
              <a:rPr lang="en-US" dirty="0">
                <a:hlinkClick r:id="rId2"/>
              </a:rPr>
              <a:t>https://cvent.me/dkO9BB</a:t>
            </a:r>
            <a:endParaRPr lang="en-US" dirty="0"/>
          </a:p>
          <a:p>
            <a:pPr marL="0" indent="0"/>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November 2024</a:t>
            </a:r>
            <a:endParaRPr lang="en-GB" dirty="0"/>
          </a:p>
        </p:txBody>
      </p:sp>
    </p:spTree>
    <p:extLst>
      <p:ext uri="{BB962C8B-B14F-4D97-AF65-F5344CB8AC3E}">
        <p14:creationId xmlns:p14="http://schemas.microsoft.com/office/powerpoint/2010/main" val="18552913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2" name="Date Placeholder 1"/>
          <p:cNvSpPr>
            <a:spLocks noGrp="1"/>
          </p:cNvSpPr>
          <p:nvPr>
            <p:ph type="dt" idx="15"/>
          </p:nvPr>
        </p:nvSpPr>
        <p:spPr>
          <a:prstGeom prst="rect">
            <a:avLst/>
          </a:prstGeom>
        </p:spPr>
        <p:txBody>
          <a:bodyPr/>
          <a:lstStyle/>
          <a:p>
            <a:pPr>
              <a:defRPr/>
            </a:pPr>
            <a:r>
              <a:rPr lang="en-US" dirty="0"/>
              <a:t>November 2024</a:t>
            </a:r>
          </a:p>
        </p:txBody>
      </p:sp>
      <p:sp>
        <p:nvSpPr>
          <p:cNvPr id="8" name="Footer Placeholder 4">
            <a:extLst>
              <a:ext uri="{FF2B5EF4-FFF2-40B4-BE49-F238E27FC236}">
                <a16:creationId xmlns:a16="http://schemas.microsoft.com/office/drawing/2014/main" id="{A649D93E-1C80-A964-4005-CFC3D5DA26EA}"/>
              </a:ext>
            </a:extLst>
          </p:cNvPr>
          <p:cNvSpPr txBox="1">
            <a:spLocks/>
          </p:cNvSpPr>
          <p:nvPr/>
        </p:nvSpPr>
        <p:spPr bwMode="auto">
          <a:xfrm>
            <a:off x="9677400" y="6475414"/>
            <a:ext cx="171777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mn-cs"/>
              </a:defRPr>
            </a:lvl1pPr>
            <a:lvl2pPr marL="457200" indent="-28575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2pPr>
            <a:lvl3pPr marL="914400" indent="-22860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3pPr>
            <a:lvl4pPr marL="1371600" indent="-22860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4pPr>
            <a:lvl5pPr marL="1828800" indent="-22860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buFontTx/>
              <a:buNone/>
              <a:defRPr/>
            </a:pPr>
            <a:r>
              <a:rPr lang="en-GB" dirty="0"/>
              <a:t>Xiaofei Wang (InterDigital)</a:t>
            </a:r>
            <a:endParaRPr lang="en-GB" altLang="en-US" dirty="0"/>
          </a:p>
        </p:txBody>
      </p:sp>
    </p:spTree>
    <p:extLst>
      <p:ext uri="{BB962C8B-B14F-4D97-AF65-F5344CB8AC3E}">
        <p14:creationId xmlns:p14="http://schemas.microsoft.com/office/powerpoint/2010/main" val="13935968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3" name="Footer Placeholder 2"/>
          <p:cNvSpPr>
            <a:spLocks noGrp="1"/>
          </p:cNvSpPr>
          <p:nvPr>
            <p:ph type="ftr" idx="14"/>
          </p:nvPr>
        </p:nvSpPr>
        <p:spPr>
          <a:prstGeom prst="rect">
            <a:avLst/>
          </a:prstGeom>
        </p:spPr>
        <p:txBody>
          <a:bodyPr/>
          <a:lstStyle/>
          <a:p>
            <a:pPr>
              <a:defRPr/>
            </a:pPr>
            <a:r>
              <a:rPr lang="en-US" dirty="0"/>
              <a:t>Xiaofei Wang (InterDigital)</a:t>
            </a:r>
          </a:p>
        </p:txBody>
      </p:sp>
      <p:sp>
        <p:nvSpPr>
          <p:cNvPr id="2" name="Date Placeholder 1"/>
          <p:cNvSpPr>
            <a:spLocks noGrp="1"/>
          </p:cNvSpPr>
          <p:nvPr>
            <p:ph type="dt" idx="15"/>
          </p:nvPr>
        </p:nvSpPr>
        <p:spPr>
          <a:prstGeom prst="rect">
            <a:avLst/>
          </a:prstGeom>
        </p:spPr>
        <p:txBody>
          <a:bodyPr/>
          <a:lstStyle/>
          <a:p>
            <a:pPr>
              <a:defRPr/>
            </a:pPr>
            <a:r>
              <a:rPr lang="en-US" dirty="0"/>
              <a:t>November 2024</a:t>
            </a:r>
          </a:p>
        </p:txBody>
      </p:sp>
    </p:spTree>
    <p:extLst>
      <p:ext uri="{BB962C8B-B14F-4D97-AF65-F5344CB8AC3E}">
        <p14:creationId xmlns:p14="http://schemas.microsoft.com/office/powerpoint/2010/main" val="22801723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Working Group meetings</a:t>
            </a:r>
            <a:endParaRPr lang="en-US" altLang="en-US" dirty="0"/>
          </a:p>
        </p:txBody>
      </p:sp>
      <p:sp>
        <p:nvSpPr>
          <p:cNvPr id="10243" name="Rectangle 1027"/>
          <p:cNvSpPr>
            <a:spLocks noGrp="1" noChangeArrowheads="1"/>
          </p:cNvSpPr>
          <p:nvPr>
            <p:ph idx="1"/>
          </p:nvPr>
        </p:nvSpPr>
        <p:spPr>
          <a:xfrm>
            <a:off x="914401" y="1751015"/>
            <a:ext cx="10361084" cy="43434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
        <p:nvSpPr>
          <p:cNvPr id="3" name="Footer Placeholder 2"/>
          <p:cNvSpPr>
            <a:spLocks noGrp="1"/>
          </p:cNvSpPr>
          <p:nvPr>
            <p:ph type="ftr" idx="14"/>
          </p:nvPr>
        </p:nvSpPr>
        <p:spPr>
          <a:prstGeom prst="rect">
            <a:avLst/>
          </a:prstGeom>
        </p:spPr>
        <p:txBody>
          <a:bodyPr/>
          <a:lstStyle/>
          <a:p>
            <a:pPr>
              <a:defRPr/>
            </a:pPr>
            <a:r>
              <a:rPr lang="en-US" dirty="0"/>
              <a:t>Xiaofei Wang (InterDigital)</a:t>
            </a:r>
          </a:p>
        </p:txBody>
      </p:sp>
      <p:sp>
        <p:nvSpPr>
          <p:cNvPr id="2" name="Date Placeholder 1"/>
          <p:cNvSpPr>
            <a:spLocks noGrp="1"/>
          </p:cNvSpPr>
          <p:nvPr>
            <p:ph type="dt" idx="15"/>
          </p:nvPr>
        </p:nvSpPr>
        <p:spPr>
          <a:prstGeom prst="rect">
            <a:avLst/>
          </a:prstGeom>
        </p:spPr>
        <p:txBody>
          <a:bodyPr/>
          <a:lstStyle/>
          <a:p>
            <a:pPr>
              <a:defRPr/>
            </a:pPr>
            <a:r>
              <a:rPr lang="en-US" dirty="0"/>
              <a:t>November 2024</a:t>
            </a:r>
          </a:p>
        </p:txBody>
      </p:sp>
    </p:spTree>
    <p:extLst>
      <p:ext uri="{BB962C8B-B14F-4D97-AF65-F5344CB8AC3E}">
        <p14:creationId xmlns:p14="http://schemas.microsoft.com/office/powerpoint/2010/main" val="12952854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altLang="en-US" u="sng" dirty="0"/>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 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sz="1600" u="sng" dirty="0">
                <a:latin typeface="Calibri" panose="020F0502020204030204" pitchFamily="34" charset="0"/>
                <a:cs typeface="Calibri" panose="020F0502020204030204" pitchFamily="34" charset="0"/>
                <a:hlinkClick r:id="rId3"/>
              </a:rPr>
              <a:t>https://standards.ieee.org/about/policies/bylaws/sect6-7.html#6</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 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dirty="0">
                <a:solidFill>
                  <a:schemeClr val="tx1"/>
                </a:solidFill>
                <a:latin typeface="Calibri" panose="020F0502020204030204" pitchFamily="34" charset="0"/>
                <a:cs typeface="Calibri" panose="020F0502020204030204" pitchFamily="34" charset="0"/>
                <a:hlinkClick r:id="rId4"/>
              </a:rPr>
              <a:t>https://standards.ieee.org/about/policies/opman/sect6.html#6.3</a:t>
            </a:r>
            <a:r>
              <a:rPr lang="en-US" altLang="en-US" sz="1600" b="1" dirty="0">
                <a:solidFill>
                  <a:schemeClr val="tx1"/>
                </a:solidFill>
                <a:latin typeface="Calibri" panose="020F0502020204030204" pitchFamily="34" charset="0"/>
                <a:cs typeface="Calibri" panose="020F0502020204030204" pitchFamily="34" charset="0"/>
              </a:rPr>
              <a:t>)</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5"/>
              </a:rPr>
              <a:t>http://standards.ieee.org/about/sasb/patcom/materials.html</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3" name="Footer Placeholder 2"/>
          <p:cNvSpPr>
            <a:spLocks noGrp="1"/>
          </p:cNvSpPr>
          <p:nvPr>
            <p:ph type="ftr" idx="14"/>
          </p:nvPr>
        </p:nvSpPr>
        <p:spPr>
          <a:prstGeom prst="rect">
            <a:avLst/>
          </a:prstGeom>
        </p:spPr>
        <p:txBody>
          <a:bodyPr/>
          <a:lstStyle/>
          <a:p>
            <a:pPr>
              <a:defRPr/>
            </a:pPr>
            <a:r>
              <a:rPr lang="en-US" dirty="0"/>
              <a:t>Xiaofei Wang (InterDigital)</a:t>
            </a:r>
          </a:p>
        </p:txBody>
      </p:sp>
      <p:sp>
        <p:nvSpPr>
          <p:cNvPr id="2" name="Date Placeholder 1"/>
          <p:cNvSpPr>
            <a:spLocks noGrp="1"/>
          </p:cNvSpPr>
          <p:nvPr>
            <p:ph type="dt" idx="15"/>
          </p:nvPr>
        </p:nvSpPr>
        <p:spPr>
          <a:prstGeom prst="rect">
            <a:avLst/>
          </a:prstGeom>
        </p:spPr>
        <p:txBody>
          <a:bodyPr/>
          <a:lstStyle/>
          <a:p>
            <a:pPr>
              <a:defRPr/>
            </a:pPr>
            <a:r>
              <a:rPr lang="en-US" dirty="0"/>
              <a:t>November 2024</a:t>
            </a:r>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dirty="0">
              <a:latin typeface="Helvetica" panose="020B0604020202020204" pitchFamily="34" charset="0"/>
            </a:endParaRPr>
          </a:p>
        </p:txBody>
      </p:sp>
    </p:spTree>
    <p:extLst>
      <p:ext uri="{BB962C8B-B14F-4D97-AF65-F5344CB8AC3E}">
        <p14:creationId xmlns:p14="http://schemas.microsoft.com/office/powerpoint/2010/main" val="2090664063"/>
      </p:ext>
    </p:extLst>
  </p:cSld>
  <p:clrMapOvr>
    <a:masterClrMapping/>
  </p:clrMapOvr>
  <p:transition/>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70C0"/>
      </a:hlink>
      <a:folHlink>
        <a:srgbClr val="00B0F0"/>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lace presentation subject title text here].potx" id="{9F2EEA62-9711-4D79-A2F1-C9EE3C92C099}" vid="{BDB7B821-D8C8-422B-824F-241F074B2013}"/>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 template widescreen</Template>
  <TotalTime>12158</TotalTime>
  <Words>1886</Words>
  <Application>Microsoft Office PowerPoint</Application>
  <PresentationFormat>Widescreen</PresentationFormat>
  <Paragraphs>217</Paragraphs>
  <Slides>17</Slides>
  <Notes>6</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17</vt:i4>
      </vt:variant>
    </vt:vector>
  </HeadingPairs>
  <TitlesOfParts>
    <vt:vector size="27" baseType="lpstr">
      <vt:lpstr>Arial Unicode MS</vt:lpstr>
      <vt:lpstr>Lucida Grande</vt:lpstr>
      <vt:lpstr>Monotype Sorts</vt:lpstr>
      <vt:lpstr>Arial</vt:lpstr>
      <vt:lpstr>Calibri</vt:lpstr>
      <vt:lpstr>Helvetica</vt:lpstr>
      <vt:lpstr>Times New Roman</vt:lpstr>
      <vt:lpstr>Verdana</vt:lpstr>
      <vt:lpstr>Office Theme</vt:lpstr>
      <vt:lpstr>Document</vt:lpstr>
      <vt:lpstr>AIML SC November 2024 Vancouver Plenary Agenda</vt:lpstr>
      <vt:lpstr>Abstract</vt:lpstr>
      <vt:lpstr>PowerPoint Presentation</vt:lpstr>
      <vt:lpstr>PowerPoint Presentation</vt:lpstr>
      <vt:lpstr>Registration for the November IEEE 802 plenary session</vt:lpstr>
      <vt:lpstr>Participants have a duty to inform the IEEE</vt:lpstr>
      <vt:lpstr>Ways to inform IEEE</vt:lpstr>
      <vt:lpstr>Other guidelines for IEEE Working Group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Reminders</vt:lpstr>
      <vt:lpstr>Detailed Agenda Wednesday November 13, 2024 AM1</vt:lpstr>
      <vt:lpstr>Plans for January 2025</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AIML TIG Agenda</dc:title>
  <dc:creator>Xiaofei Wang</dc:creator>
  <cp:keywords/>
  <cp:lastModifiedBy>Xiaofei Wang</cp:lastModifiedBy>
  <cp:revision>100</cp:revision>
  <cp:lastPrinted>1601-01-01T00:00:00Z</cp:lastPrinted>
  <dcterms:created xsi:type="dcterms:W3CDTF">2018-05-05T22:00:08Z</dcterms:created>
  <dcterms:modified xsi:type="dcterms:W3CDTF">2024-11-04T16:58:05Z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ce0d76af-a3b6-4e03-a421-b6b5e100c5c7</vt:lpwstr>
  </property>
  <property fmtid="{D5CDD505-2E9C-101B-9397-08002B2CF9AE}" pid="3" name="CTP_TimeStamp">
    <vt:lpwstr>2020-09-13 22:46:49Z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y fmtid="{D5CDD505-2E9C-101B-9397-08002B2CF9AE}" pid="8" name="MSIP_Label_4d2f777e-4347-4fc6-823a-b44ab313546a_Enabled">
    <vt:lpwstr>true</vt:lpwstr>
  </property>
  <property fmtid="{D5CDD505-2E9C-101B-9397-08002B2CF9AE}" pid="9" name="MSIP_Label_4d2f777e-4347-4fc6-823a-b44ab313546a_SetDate">
    <vt:lpwstr>2024-07-05T13:39:08Z</vt:lpwstr>
  </property>
  <property fmtid="{D5CDD505-2E9C-101B-9397-08002B2CF9AE}" pid="10" name="MSIP_Label_4d2f777e-4347-4fc6-823a-b44ab313546a_Method">
    <vt:lpwstr>Standard</vt:lpwstr>
  </property>
  <property fmtid="{D5CDD505-2E9C-101B-9397-08002B2CF9AE}" pid="11" name="MSIP_Label_4d2f777e-4347-4fc6-823a-b44ab313546a_Name">
    <vt:lpwstr>Non-Public</vt:lpwstr>
  </property>
  <property fmtid="{D5CDD505-2E9C-101B-9397-08002B2CF9AE}" pid="12" name="MSIP_Label_4d2f777e-4347-4fc6-823a-b44ab313546a_SiteId">
    <vt:lpwstr>e351b779-f6d5-4e50-8568-80e922d180ae</vt:lpwstr>
  </property>
  <property fmtid="{D5CDD505-2E9C-101B-9397-08002B2CF9AE}" pid="13" name="MSIP_Label_4d2f777e-4347-4fc6-823a-b44ab313546a_ActionId">
    <vt:lpwstr>4d3e04d0-4b1a-41b0-8868-606f804b703b</vt:lpwstr>
  </property>
  <property fmtid="{D5CDD505-2E9C-101B-9397-08002B2CF9AE}" pid="14" name="MSIP_Label_4d2f777e-4347-4fc6-823a-b44ab313546a_ContentBits">
    <vt:lpwstr>0</vt:lpwstr>
  </property>
</Properties>
</file>