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90" r:id="rId2"/>
    <p:sldId id="332" r:id="rId3"/>
    <p:sldId id="2383" r:id="rId4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649">
          <p15:clr>
            <a:srgbClr val="A4A3A4"/>
          </p15:clr>
        </p15:guide>
        <p15:guide id="2" pos="389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  <a:srgbClr val="EAEAFA"/>
    <a:srgbClr val="3366FF"/>
    <a:srgbClr val="FFFF00"/>
    <a:srgbClr val="000000"/>
    <a:srgbClr val="66FF33"/>
    <a:srgbClr val="FF9966"/>
    <a:srgbClr val="FF9900"/>
    <a:srgbClr val="0033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4B5210-7843-4A9A-B0E3-00E91C8721AC}" v="7" dt="2024-11-04T16:54:43.2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79" autoAdjust="0"/>
    <p:restoredTop sz="95821" autoAdjust="0"/>
  </p:normalViewPr>
  <p:slideViewPr>
    <p:cSldViewPr>
      <p:cViewPr varScale="1">
        <p:scale>
          <a:sx n="101" d="100"/>
          <a:sy n="101" d="100"/>
        </p:scale>
        <p:origin x="2382" y="114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836" y="264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907AE481-62B0-42F2-BDF9-FB4B8432EFBC}"/>
    <pc:docChg chg="modSld">
      <pc:chgData name="Xiaofei Wang" userId="6e1836d3-2ed9-4ae5-8700-9029b71c19c7" providerId="ADAL" clId="{907AE481-62B0-42F2-BDF9-FB4B8432EFBC}" dt="2024-05-13T07:12:18.223" v="1" actId="20577"/>
      <pc:docMkLst>
        <pc:docMk/>
      </pc:docMkLst>
      <pc:sldChg chg="modSp mod">
        <pc:chgData name="Xiaofei Wang" userId="6e1836d3-2ed9-4ae5-8700-9029b71c19c7" providerId="ADAL" clId="{907AE481-62B0-42F2-BDF9-FB4B8432EFBC}" dt="2024-05-13T07:12:18.223" v="1" actId="20577"/>
        <pc:sldMkLst>
          <pc:docMk/>
          <pc:sldMk cId="2450507270" sldId="2383"/>
        </pc:sldMkLst>
        <pc:spChg chg="mod">
          <ac:chgData name="Xiaofei Wang" userId="6e1836d3-2ed9-4ae5-8700-9029b71c19c7" providerId="ADAL" clId="{907AE481-62B0-42F2-BDF9-FB4B8432EFBC}" dt="2024-05-13T07:12:18.223" v="1" actId="20577"/>
          <ac:spMkLst>
            <pc:docMk/>
            <pc:sldMk cId="2450507270" sldId="2383"/>
            <ac:spMk id="15363" creationId="{00000000-0000-0000-0000-000000000000}"/>
          </ac:spMkLst>
        </pc:spChg>
      </pc:sldChg>
    </pc:docChg>
  </pc:docChgLst>
  <pc:docChgLst>
    <pc:chgData name="Xiaofei Wang" userId="6e1836d3-2ed9-4ae5-8700-9029b71c19c7" providerId="ADAL" clId="{29F3B874-D603-4649-A82B-14A5AD8C0C13}"/>
    <pc:docChg chg="custSel addSld modSld modMainMaster modNotesMaster modHandout">
      <pc:chgData name="Xiaofei Wang" userId="6e1836d3-2ed9-4ae5-8700-9029b71c19c7" providerId="ADAL" clId="{29F3B874-D603-4649-A82B-14A5AD8C0C13}" dt="2024-07-05T13:52:25.350" v="242" actId="20577"/>
      <pc:docMkLst>
        <pc:docMk/>
      </pc:docMkLst>
      <pc:sldChg chg="modSp add mod">
        <pc:chgData name="Xiaofei Wang" userId="6e1836d3-2ed9-4ae5-8700-9029b71c19c7" providerId="ADAL" clId="{29F3B874-D603-4649-A82B-14A5AD8C0C13}" dt="2024-07-05T13:49:29.476" v="44" actId="20577"/>
        <pc:sldMkLst>
          <pc:docMk/>
          <pc:sldMk cId="0" sldId="290"/>
        </pc:sldMkLst>
        <pc:spChg chg="mod">
          <ac:chgData name="Xiaofei Wang" userId="6e1836d3-2ed9-4ae5-8700-9029b71c19c7" providerId="ADAL" clId="{29F3B874-D603-4649-A82B-14A5AD8C0C13}" dt="2024-07-05T13:49:29.476" v="44" actId="20577"/>
          <ac:spMkLst>
            <pc:docMk/>
            <pc:sldMk cId="0" sldId="290"/>
            <ac:spMk id="2" creationId="{F851CB6F-A90E-4047-B9B5-BAA26AA9BD11}"/>
          </ac:spMkLst>
        </pc:spChg>
        <pc:spChg chg="mod">
          <ac:chgData name="Xiaofei Wang" userId="6e1836d3-2ed9-4ae5-8700-9029b71c19c7" providerId="ADAL" clId="{29F3B874-D603-4649-A82B-14A5AD8C0C13}" dt="2024-07-05T13:49:21.926" v="36" actId="1076"/>
          <ac:spMkLst>
            <pc:docMk/>
            <pc:sldMk cId="0" sldId="290"/>
            <ac:spMk id="1028" creationId="{00000000-0000-0000-0000-000000000000}"/>
          </ac:spMkLst>
        </pc:spChg>
        <pc:spChg chg="mod">
          <ac:chgData name="Xiaofei Wang" userId="6e1836d3-2ed9-4ae5-8700-9029b71c19c7" providerId="ADAL" clId="{29F3B874-D603-4649-A82B-14A5AD8C0C13}" dt="2024-07-05T13:49:07.763" v="31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Xiaofei Wang" userId="6e1836d3-2ed9-4ae5-8700-9029b71c19c7" providerId="ADAL" clId="{29F3B874-D603-4649-A82B-14A5AD8C0C13}" dt="2024-07-05T13:49:15.788" v="35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add mod">
        <pc:chgData name="Xiaofei Wang" userId="6e1836d3-2ed9-4ae5-8700-9029b71c19c7" providerId="ADAL" clId="{29F3B874-D603-4649-A82B-14A5AD8C0C13}" dt="2024-07-05T13:50:14.837" v="69" actId="20577"/>
        <pc:sldMkLst>
          <pc:docMk/>
          <pc:sldMk cId="0" sldId="332"/>
        </pc:sldMkLst>
        <pc:spChg chg="mod">
          <ac:chgData name="Xiaofei Wang" userId="6e1836d3-2ed9-4ae5-8700-9029b71c19c7" providerId="ADAL" clId="{29F3B874-D603-4649-A82B-14A5AD8C0C13}" dt="2024-07-05T13:46:30.651" v="2" actId="1076"/>
          <ac:spMkLst>
            <pc:docMk/>
            <pc:sldMk cId="0" sldId="332"/>
            <ac:spMk id="3075" creationId="{045C5F91-7E5E-4101-9D99-9A940BB1C4B5}"/>
          </ac:spMkLst>
        </pc:spChg>
        <pc:spChg chg="mod">
          <ac:chgData name="Xiaofei Wang" userId="6e1836d3-2ed9-4ae5-8700-9029b71c19c7" providerId="ADAL" clId="{29F3B874-D603-4649-A82B-14A5AD8C0C13}" dt="2024-07-05T13:50:03.580" v="53" actId="20577"/>
          <ac:spMkLst>
            <pc:docMk/>
            <pc:sldMk cId="0" sldId="332"/>
            <ac:spMk id="17409" creationId="{481163E3-3235-B93B-D977-4040786F5097}"/>
          </ac:spMkLst>
        </pc:spChg>
        <pc:spChg chg="mod">
          <ac:chgData name="Xiaofei Wang" userId="6e1836d3-2ed9-4ae5-8700-9029b71c19c7" providerId="ADAL" clId="{29F3B874-D603-4649-A82B-14A5AD8C0C13}" dt="2024-07-05T13:46:35.171" v="3" actId="1076"/>
          <ac:spMkLst>
            <pc:docMk/>
            <pc:sldMk cId="0" sldId="332"/>
            <ac:spMk id="17411" creationId="{8B02B45E-32DD-E1B8-2B9E-96BDB327CCDF}"/>
          </ac:spMkLst>
        </pc:spChg>
        <pc:spChg chg="mod">
          <ac:chgData name="Xiaofei Wang" userId="6e1836d3-2ed9-4ae5-8700-9029b71c19c7" providerId="ADAL" clId="{29F3B874-D603-4649-A82B-14A5AD8C0C13}" dt="2024-07-05T13:50:14.837" v="69" actId="20577"/>
          <ac:spMkLst>
            <pc:docMk/>
            <pc:sldMk cId="0" sldId="332"/>
            <ac:spMk id="17413" creationId="{C2334348-7D14-5567-9887-24899B21D490}"/>
          </ac:spMkLst>
        </pc:spChg>
      </pc:sldChg>
      <pc:sldChg chg="modSp mod">
        <pc:chgData name="Xiaofei Wang" userId="6e1836d3-2ed9-4ae5-8700-9029b71c19c7" providerId="ADAL" clId="{29F3B874-D603-4649-A82B-14A5AD8C0C13}" dt="2024-07-05T13:52:25.350" v="242" actId="20577"/>
        <pc:sldMkLst>
          <pc:docMk/>
          <pc:sldMk cId="2450507270" sldId="2383"/>
        </pc:sldMkLst>
        <pc:spChg chg="mod">
          <ac:chgData name="Xiaofei Wang" userId="6e1836d3-2ed9-4ae5-8700-9029b71c19c7" providerId="ADAL" clId="{29F3B874-D603-4649-A82B-14A5AD8C0C13}" dt="2024-07-05T13:50:23.422" v="76" actId="20577"/>
          <ac:spMkLst>
            <pc:docMk/>
            <pc:sldMk cId="2450507270" sldId="2383"/>
            <ac:spMk id="15362" creationId="{00000000-0000-0000-0000-000000000000}"/>
          </ac:spMkLst>
        </pc:spChg>
        <pc:spChg chg="mod">
          <ac:chgData name="Xiaofei Wang" userId="6e1836d3-2ed9-4ae5-8700-9029b71c19c7" providerId="ADAL" clId="{29F3B874-D603-4649-A82B-14A5AD8C0C13}" dt="2024-07-05T13:52:25.350" v="242" actId="20577"/>
          <ac:spMkLst>
            <pc:docMk/>
            <pc:sldMk cId="2450507270" sldId="2383"/>
            <ac:spMk id="15363" creationId="{00000000-0000-0000-0000-000000000000}"/>
          </ac:spMkLst>
        </pc:spChg>
        <pc:spChg chg="mod">
          <ac:chgData name="Xiaofei Wang" userId="6e1836d3-2ed9-4ae5-8700-9029b71c19c7" providerId="ADAL" clId="{29F3B874-D603-4649-A82B-14A5AD8C0C13}" dt="2024-07-05T13:50:28.038" v="83" actId="20577"/>
          <ac:spMkLst>
            <pc:docMk/>
            <pc:sldMk cId="2450507270" sldId="2383"/>
            <ac:spMk id="15364" creationId="{00000000-0000-0000-0000-000000000000}"/>
          </ac:spMkLst>
        </pc:spChg>
      </pc:sldChg>
      <pc:sldMasterChg chg="modSp">
        <pc:chgData name="Xiaofei Wang" userId="6e1836d3-2ed9-4ae5-8700-9029b71c19c7" providerId="ADAL" clId="{29F3B874-D603-4649-A82B-14A5AD8C0C13}" dt="2024-07-05T13:49:53.612" v="45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29F3B874-D603-4649-A82B-14A5AD8C0C13}" dt="2024-07-05T13:49:53.612" v="45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Xiaofei Wang" userId="6e1836d3-2ed9-4ae5-8700-9029b71c19c7" providerId="ADAL" clId="{144B5210-7843-4A9A-B0E3-00E91C8721AC}"/>
    <pc:docChg chg="modSld modMainMaster modNotesMaster modHandout">
      <pc:chgData name="Xiaofei Wang" userId="6e1836d3-2ed9-4ae5-8700-9029b71c19c7" providerId="ADAL" clId="{144B5210-7843-4A9A-B0E3-00E91C8721AC}" dt="2024-11-04T16:59:44.365" v="111" actId="20577"/>
      <pc:docMkLst>
        <pc:docMk/>
      </pc:docMkLst>
      <pc:sldChg chg="modSp mod">
        <pc:chgData name="Xiaofei Wang" userId="6e1836d3-2ed9-4ae5-8700-9029b71c19c7" providerId="ADAL" clId="{144B5210-7843-4A9A-B0E3-00E91C8721AC}" dt="2024-11-04T16:56:17.951" v="83" actId="20577"/>
        <pc:sldMkLst>
          <pc:docMk/>
          <pc:sldMk cId="0" sldId="290"/>
        </pc:sldMkLst>
        <pc:spChg chg="mod">
          <ac:chgData name="Xiaofei Wang" userId="6e1836d3-2ed9-4ae5-8700-9029b71c19c7" providerId="ADAL" clId="{144B5210-7843-4A9A-B0E3-00E91C8721AC}" dt="2024-11-04T16:54:30.358" v="1"/>
          <ac:spMkLst>
            <pc:docMk/>
            <pc:sldMk cId="0" sldId="290"/>
            <ac:spMk id="2" creationId="{F851CB6F-A90E-4047-B9B5-BAA26AA9BD11}"/>
          </ac:spMkLst>
        </pc:spChg>
        <pc:spChg chg="mod">
          <ac:chgData name="Xiaofei Wang" userId="6e1836d3-2ed9-4ae5-8700-9029b71c19c7" providerId="ADAL" clId="{144B5210-7843-4A9A-B0E3-00E91C8721AC}" dt="2024-11-04T16:54:36.255" v="2" actId="14100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Xiaofei Wang" userId="6e1836d3-2ed9-4ae5-8700-9029b71c19c7" providerId="ADAL" clId="{144B5210-7843-4A9A-B0E3-00E91C8721AC}" dt="2024-11-04T16:56:17.951" v="83" actId="20577"/>
          <ac:spMkLst>
            <pc:docMk/>
            <pc:sldMk cId="0" sldId="290"/>
            <ac:spMk id="1031" creationId="{00000000-0000-0000-0000-000000000000}"/>
          </ac:spMkLst>
        </pc:spChg>
        <pc:spChg chg="mod">
          <ac:chgData name="Xiaofei Wang" userId="6e1836d3-2ed9-4ae5-8700-9029b71c19c7" providerId="ADAL" clId="{144B5210-7843-4A9A-B0E3-00E91C8721AC}" dt="2024-11-04T16:54:52.838" v="30" actId="1036"/>
          <ac:spMkLst>
            <pc:docMk/>
            <pc:sldMk cId="0" sldId="290"/>
            <ac:spMk id="1032" creationId="{00000000-0000-0000-0000-000000000000}"/>
          </ac:spMkLst>
        </pc:spChg>
        <pc:graphicFrameChg chg="mod">
          <ac:chgData name="Xiaofei Wang" userId="6e1836d3-2ed9-4ae5-8700-9029b71c19c7" providerId="ADAL" clId="{144B5210-7843-4A9A-B0E3-00E91C8721AC}" dt="2024-11-04T16:54:47.209" v="19" actId="1036"/>
          <ac:graphicFrameMkLst>
            <pc:docMk/>
            <pc:sldMk cId="0" sldId="290"/>
            <ac:graphicFrameMk id="1026" creationId="{00000000-0000-0000-0000-000000000000}"/>
          </ac:graphicFrameMkLst>
        </pc:graphicFrameChg>
      </pc:sldChg>
      <pc:sldChg chg="modSp">
        <pc:chgData name="Xiaofei Wang" userId="6e1836d3-2ed9-4ae5-8700-9029b71c19c7" providerId="ADAL" clId="{144B5210-7843-4A9A-B0E3-00E91C8721AC}" dt="2024-11-04T16:54:30.358" v="1"/>
        <pc:sldMkLst>
          <pc:docMk/>
          <pc:sldMk cId="0" sldId="332"/>
        </pc:sldMkLst>
        <pc:spChg chg="mod">
          <ac:chgData name="Xiaofei Wang" userId="6e1836d3-2ed9-4ae5-8700-9029b71c19c7" providerId="ADAL" clId="{144B5210-7843-4A9A-B0E3-00E91C8721AC}" dt="2024-11-04T16:54:30.358" v="1"/>
          <ac:spMkLst>
            <pc:docMk/>
            <pc:sldMk cId="0" sldId="332"/>
            <ac:spMk id="17409" creationId="{481163E3-3235-B93B-D977-4040786F5097}"/>
          </ac:spMkLst>
        </pc:spChg>
        <pc:spChg chg="mod">
          <ac:chgData name="Xiaofei Wang" userId="6e1836d3-2ed9-4ae5-8700-9029b71c19c7" providerId="ADAL" clId="{144B5210-7843-4A9A-B0E3-00E91C8721AC}" dt="2024-11-04T16:54:30.358" v="1"/>
          <ac:spMkLst>
            <pc:docMk/>
            <pc:sldMk cId="0" sldId="332"/>
            <ac:spMk id="17413" creationId="{C2334348-7D14-5567-9887-24899B21D490}"/>
          </ac:spMkLst>
        </pc:spChg>
      </pc:sldChg>
      <pc:sldChg chg="modSp mod">
        <pc:chgData name="Xiaofei Wang" userId="6e1836d3-2ed9-4ae5-8700-9029b71c19c7" providerId="ADAL" clId="{144B5210-7843-4A9A-B0E3-00E91C8721AC}" dt="2024-11-04T16:59:44.365" v="111" actId="20577"/>
        <pc:sldMkLst>
          <pc:docMk/>
          <pc:sldMk cId="2450507270" sldId="2383"/>
        </pc:sldMkLst>
        <pc:spChg chg="mod">
          <ac:chgData name="Xiaofei Wang" userId="6e1836d3-2ed9-4ae5-8700-9029b71c19c7" providerId="ADAL" clId="{144B5210-7843-4A9A-B0E3-00E91C8721AC}" dt="2024-11-04T16:54:30.358" v="1"/>
          <ac:spMkLst>
            <pc:docMk/>
            <pc:sldMk cId="2450507270" sldId="2383"/>
            <ac:spMk id="15362" creationId="{00000000-0000-0000-0000-000000000000}"/>
          </ac:spMkLst>
        </pc:spChg>
        <pc:spChg chg="mod">
          <ac:chgData name="Xiaofei Wang" userId="6e1836d3-2ed9-4ae5-8700-9029b71c19c7" providerId="ADAL" clId="{144B5210-7843-4A9A-B0E3-00E91C8721AC}" dt="2024-11-04T16:59:44.365" v="111" actId="20577"/>
          <ac:spMkLst>
            <pc:docMk/>
            <pc:sldMk cId="2450507270" sldId="2383"/>
            <ac:spMk id="15363" creationId="{00000000-0000-0000-0000-000000000000}"/>
          </ac:spMkLst>
        </pc:spChg>
        <pc:spChg chg="mod">
          <ac:chgData name="Xiaofei Wang" userId="6e1836d3-2ed9-4ae5-8700-9029b71c19c7" providerId="ADAL" clId="{144B5210-7843-4A9A-B0E3-00E91C8721AC}" dt="2024-11-04T16:54:30.358" v="1"/>
          <ac:spMkLst>
            <pc:docMk/>
            <pc:sldMk cId="2450507270" sldId="2383"/>
            <ac:spMk id="15364" creationId="{00000000-0000-0000-0000-000000000000}"/>
          </ac:spMkLst>
        </pc:spChg>
      </pc:sldChg>
      <pc:sldMasterChg chg="modSp">
        <pc:chgData name="Xiaofei Wang" userId="6e1836d3-2ed9-4ae5-8700-9029b71c19c7" providerId="ADAL" clId="{144B5210-7843-4A9A-B0E3-00E91C8721AC}" dt="2024-11-04T16:54:14.285" v="0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144B5210-7843-4A9A-B0E3-00E91C8721AC}" dt="2024-11-04T16:54:14.285" v="0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dirty="0"/>
              <a:t>doc.: IEEE 802.11-24/1647r0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dirty="0"/>
              <a:t>doc.: IEEE 802.11-24/1647r0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 dirty="0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9E45C9-B34C-42F3-BF3B-7469E8D7F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 dirty="0"/>
              <a:t>doc.: IEEE 802.11-18/1067r0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984988-4919-C6FD-450F-5DF37ED902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 dirty="0"/>
              <a:t>July 2018</a:t>
            </a:r>
            <a:endParaRPr lang="en-GB" altLang="en-US" sz="1400" dirty="0"/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9F7C0EE7-8514-452E-AD86-EA65F4154F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 dirty="0"/>
              <a:t>Michael Montemurro, BlackBerry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EA227AB-82DA-D91B-8278-8D4CBB993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39F08A9F-E56E-49D8-BE1F-3FB39C37347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 dirty="0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27B1A20-EE13-C2F5-EABB-419D71E4A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C7CE6092-D952-C938-2DCB-A6B7174A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130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802.11-24/1647r0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0" y="6477000"/>
            <a:ext cx="1717779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Xiaofei Wang (InterDigital)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57350" y="1371600"/>
            <a:ext cx="5962650" cy="800100"/>
          </a:xfrm>
          <a:noFill/>
        </p:spPr>
        <p:txBody>
          <a:bodyPr/>
          <a:lstStyle/>
          <a:p>
            <a:r>
              <a:rPr lang="en-US" dirty="0"/>
              <a:t>November 2024 AIML SC Snapshot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657350" y="2305050"/>
            <a:ext cx="5829300" cy="28575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500" dirty="0"/>
              <a:t>Date:</a:t>
            </a:r>
            <a:r>
              <a:rPr lang="en-US" sz="1500" b="0" dirty="0"/>
              <a:t> 2024-11-04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7678180"/>
              </p:ext>
            </p:extLst>
          </p:nvPr>
        </p:nvGraphicFramePr>
        <p:xfrm>
          <a:off x="1547813" y="3587353"/>
          <a:ext cx="6379369" cy="11370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0720" imgH="1531112" progId="Word.Document.8">
                  <p:embed/>
                </p:oleObj>
              </mc:Choice>
              <mc:Fallback>
                <p:oleObj name="Document" r:id="rId3" imgW="8550720" imgH="1531112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3587353"/>
                        <a:ext cx="6379369" cy="113704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1543050" y="3143250"/>
            <a:ext cx="10858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9056" tIns="34529" rIns="69056" bIns="34529"/>
          <a:lstStyle/>
          <a:p>
            <a:pPr marL="257175" indent="-257175" eaLnBrk="0" hangingPunct="0">
              <a:spcBef>
                <a:spcPct val="20000"/>
              </a:spcBef>
            </a:pPr>
            <a:r>
              <a:rPr lang="en-US" sz="1500" dirty="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2751" y="304800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>
            <a:extLst>
              <a:ext uri="{FF2B5EF4-FFF2-40B4-BE49-F238E27FC236}">
                <a16:creationId xmlns:a16="http://schemas.microsoft.com/office/drawing/2014/main" id="{481163E3-3235-B93B-D977-4040786F50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85800" y="353325"/>
            <a:ext cx="1155829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35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3429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6858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0287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17145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0574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24003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27432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dirty="0"/>
              <a:t>November 2024</a:t>
            </a:r>
            <a:endParaRPr lang="en-GB" altLang="en-US" dirty="0"/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045C5F91-7E5E-4101-9D99-9A940BB1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7315200" y="6553200"/>
            <a:ext cx="1295227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3429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6858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0287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17145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0574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24003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27432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dirty="0"/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8B02B45E-32DD-E1B8-2B9E-96BDB327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248192" y="6495267"/>
            <a:ext cx="323808" cy="1384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1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57213" indent="-214313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57250" indent="-17145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200150" indent="-17145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43050" indent="-171450">
              <a:spcBef>
                <a:spcPct val="20000"/>
              </a:spcBef>
              <a:buChar char="•"/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900" b="0" dirty="0"/>
              <a:t>Slide </a:t>
            </a:r>
            <a:fld id="{422EB9C2-4523-4101-8834-B68FD7935310}" type="slidenum">
              <a:rPr lang="en-GB" altLang="en-US" sz="9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900" b="0" dirty="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6ED1CA6-1028-934D-8519-967EB5D7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2334348-7D14-5567-9887-24899B21D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 sz="2100" dirty="0"/>
              <a:t>This contribution contains the snapshot for the AIML SC for November 2024.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295400"/>
          </a:xfrm>
        </p:spPr>
        <p:txBody>
          <a:bodyPr/>
          <a:lstStyle/>
          <a:p>
            <a:r>
              <a:rPr lang="en-US" dirty="0"/>
              <a:t>IEEE 802.11 AIML SC </a:t>
            </a:r>
            <a:r>
              <a:rPr lang="en-US" altLang="ja-JP" dirty="0"/>
              <a:t>– November 2024</a:t>
            </a:r>
            <a:br>
              <a:rPr lang="en-US" dirty="0"/>
            </a:br>
            <a:r>
              <a:rPr lang="en-US" b="0" dirty="0"/>
              <a:t>Artificial Intelligence and Machine Learning</a:t>
            </a:r>
            <a:br>
              <a:rPr lang="en-US" dirty="0"/>
            </a:b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91000"/>
          </a:xfrm>
        </p:spPr>
        <p:txBody>
          <a:bodyPr/>
          <a:lstStyle/>
          <a:p>
            <a:pPr marL="457200" lvl="1" indent="0">
              <a:buNone/>
            </a:pPr>
            <a:endParaRPr lang="en-US" sz="100" dirty="0"/>
          </a:p>
          <a:p>
            <a:pPr>
              <a:buFont typeface="Arial"/>
              <a:buChar char="•"/>
            </a:pPr>
            <a:r>
              <a:rPr lang="en-US" sz="2000" dirty="0"/>
              <a:t>November 2024 meeting goals: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Minutes approval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Technical submissions and discussions: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Two </a:t>
            </a:r>
            <a:r>
              <a:rPr lang="en-US" sz="1600"/>
              <a:t>technical contributions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Additional AIML use cases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Additional feasibility and technical studies on existing and new use cases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technical and technical report presentations</a:t>
            </a:r>
          </a:p>
          <a:p>
            <a:pPr lvl="2">
              <a:lnSpc>
                <a:spcPct val="90000"/>
              </a:lnSpc>
            </a:pPr>
            <a:endParaRPr lang="en-US" sz="1600" dirty="0"/>
          </a:p>
          <a:p>
            <a:pPr>
              <a:buFont typeface="Arial"/>
              <a:buChar char="•"/>
            </a:pPr>
            <a:r>
              <a:rPr lang="en-US" sz="2000" dirty="0"/>
              <a:t>November 2024 Plenary meeting:</a:t>
            </a:r>
            <a:endParaRPr lang="en-US" altLang="en-US" sz="1800" dirty="0"/>
          </a:p>
          <a:p>
            <a:pPr marL="800100" lvl="1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1 slot: operating in PT (Vancouver Time)</a:t>
            </a:r>
          </a:p>
          <a:p>
            <a:pPr marL="1200150" lvl="2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Wednesday November 13: </a:t>
            </a:r>
            <a:r>
              <a:rPr lang="en-US" altLang="en-US" sz="1600" b="1" dirty="0"/>
              <a:t>	AM1</a:t>
            </a:r>
          </a:p>
          <a:p>
            <a:pPr lvl="1">
              <a:buFont typeface="Arial"/>
              <a:buChar char="•"/>
            </a:pPr>
            <a:endParaRPr lang="en-US" sz="300" dirty="0"/>
          </a:p>
          <a:p>
            <a:pPr lvl="1">
              <a:buFont typeface="Arial"/>
              <a:buChar char="•"/>
            </a:pPr>
            <a:r>
              <a:rPr lang="en-US" sz="1800" dirty="0"/>
              <a:t>Agenda: 11-24/1648r0</a:t>
            </a:r>
          </a:p>
          <a:p>
            <a:pPr lvl="3">
              <a:buFont typeface="Arial"/>
              <a:buChar char="•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</p:spPr>
        <p:txBody>
          <a:bodyPr/>
          <a:lstStyle/>
          <a:p>
            <a:r>
              <a:rPr lang="en-US" dirty="0"/>
              <a:t>November 2024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26146" y="6475413"/>
            <a:ext cx="1717779" cy="184666"/>
          </a:xfrm>
          <a:noFill/>
        </p:spPr>
        <p:txBody>
          <a:bodyPr/>
          <a:lstStyle/>
          <a:p>
            <a:r>
              <a:rPr lang="en-US" dirty="0"/>
              <a:t>Xiaofei Wang (InterDigital)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38F0476F-A4BB-476C-A2BA-86325118121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50727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359792</TotalTime>
  <Words>159</Words>
  <Application>Microsoft Office PowerPoint</Application>
  <PresentationFormat>On-screen Show (4:3)</PresentationFormat>
  <Paragraphs>39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Default Design</vt:lpstr>
      <vt:lpstr>Document</vt:lpstr>
      <vt:lpstr>November 2024 AIML SC Snapshot</vt:lpstr>
      <vt:lpstr>Abstract</vt:lpstr>
      <vt:lpstr>IEEE 802.11 AIML SC – November 2024 Artificial Intelligence and Machine Learning </vt:lpstr>
    </vt:vector>
  </TitlesOfParts>
  <Company>Aruba, an HPE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2018 WG11 Opening Plenary Snapshot slides</dc:title>
  <dc:creator>802.11CAC;dorothy.stanley@hpe.com</dc:creator>
  <cp:keywords>802.11</cp:keywords>
  <cp:lastModifiedBy>Xiaofei Wang</cp:lastModifiedBy>
  <cp:revision>3588</cp:revision>
  <cp:lastPrinted>2014-03-15T03:57:02Z</cp:lastPrinted>
  <dcterms:created xsi:type="dcterms:W3CDTF">1998-02-10T13:07:52Z</dcterms:created>
  <dcterms:modified xsi:type="dcterms:W3CDTF">2024-11-04T16:59:45Z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d2f777e-4347-4fc6-823a-b44ab313546a_Enabled">
    <vt:lpwstr>true</vt:lpwstr>
  </property>
  <property fmtid="{D5CDD505-2E9C-101B-9397-08002B2CF9AE}" pid="3" name="MSIP_Label_4d2f777e-4347-4fc6-823a-b44ab313546a_SetDate">
    <vt:lpwstr>2024-07-05T13:45:57Z</vt:lpwstr>
  </property>
  <property fmtid="{D5CDD505-2E9C-101B-9397-08002B2CF9AE}" pid="4" name="MSIP_Label_4d2f777e-4347-4fc6-823a-b44ab313546a_Method">
    <vt:lpwstr>Standard</vt:lpwstr>
  </property>
  <property fmtid="{D5CDD505-2E9C-101B-9397-08002B2CF9AE}" pid="5" name="MSIP_Label_4d2f777e-4347-4fc6-823a-b44ab313546a_Name">
    <vt:lpwstr>Non-Public</vt:lpwstr>
  </property>
  <property fmtid="{D5CDD505-2E9C-101B-9397-08002B2CF9AE}" pid="6" name="MSIP_Label_4d2f777e-4347-4fc6-823a-b44ab313546a_SiteId">
    <vt:lpwstr>e351b779-f6d5-4e50-8568-80e922d180ae</vt:lpwstr>
  </property>
  <property fmtid="{D5CDD505-2E9C-101B-9397-08002B2CF9AE}" pid="7" name="MSIP_Label_4d2f777e-4347-4fc6-823a-b44ab313546a_ActionId">
    <vt:lpwstr>e6033c03-4732-4952-b56b-2482b2e21937</vt:lpwstr>
  </property>
  <property fmtid="{D5CDD505-2E9C-101B-9397-08002B2CF9AE}" pid="8" name="MSIP_Label_4d2f777e-4347-4fc6-823a-b44ab313546a_ContentBits">
    <vt:lpwstr>0</vt:lpwstr>
  </property>
</Properties>
</file>