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0" r:id="rId4"/>
    <p:sldId id="313" r:id="rId5"/>
    <p:sldId id="311" r:id="rId6"/>
    <p:sldId id="314" r:id="rId7"/>
    <p:sldId id="312" r:id="rId8"/>
    <p:sldId id="31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3B4AE3-1BA9-8916-8B76-9DD192DAF239}" v="3" dt="2024-09-13T14:23:08.135"/>
    <p1510:client id="{F618E37F-7D4E-25B0-5695-733CB5D93ECF}" v="19" dt="2024-09-13T14:30:46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ıma' Samıh Saleem ABIDRABBU" userId="9fa15810-f518-42c7-b190-9e5e1dd02c87" providerId="ADAL" clId="{07F0CCC3-48AC-4EFD-9F56-98572D4D48F3}"/>
    <pc:docChg chg="undo custSel delSld modSld">
      <pc:chgData name="Shaıma' Samıh Saleem ABIDRABBU" userId="9fa15810-f518-42c7-b190-9e5e1dd02c87" providerId="ADAL" clId="{07F0CCC3-48AC-4EFD-9F56-98572D4D48F3}" dt="2024-09-07T11:16:52.236" v="14" actId="20577"/>
      <pc:docMkLst>
        <pc:docMk/>
      </pc:docMkLst>
      <pc:sldChg chg="modSp mod">
        <pc:chgData name="Shaıma' Samıh Saleem ABIDRABBU" userId="9fa15810-f518-42c7-b190-9e5e1dd02c87" providerId="ADAL" clId="{07F0CCC3-48AC-4EFD-9F56-98572D4D48F3}" dt="2024-09-07T11:03:41.001" v="9" actId="179"/>
        <pc:sldMkLst>
          <pc:docMk/>
          <pc:sldMk cId="3673490030" sldId="290"/>
        </pc:sldMkLst>
        <pc:spChg chg="mod">
          <ac:chgData name="Shaıma' Samıh Saleem ABIDRABBU" userId="9fa15810-f518-42c7-b190-9e5e1dd02c87" providerId="ADAL" clId="{07F0CCC3-48AC-4EFD-9F56-98572D4D48F3}" dt="2024-09-07T11:03:41.001" v="9" actId="179"/>
          <ac:spMkLst>
            <pc:docMk/>
            <pc:sldMk cId="3673490030" sldId="290"/>
            <ac:spMk id="4098" creationId="{00000000-0000-0000-0000-000000000000}"/>
          </ac:spMkLst>
        </pc:spChg>
      </pc:sldChg>
      <pc:sldChg chg="del">
        <pc:chgData name="Shaıma' Samıh Saleem ABIDRABBU" userId="9fa15810-f518-42c7-b190-9e5e1dd02c87" providerId="ADAL" clId="{07F0CCC3-48AC-4EFD-9F56-98572D4D48F3}" dt="2024-09-07T11:06:00.311" v="10" actId="2696"/>
        <pc:sldMkLst>
          <pc:docMk/>
          <pc:sldMk cId="761994426" sldId="308"/>
        </pc:sldMkLst>
      </pc:sldChg>
      <pc:sldChg chg="modSp mod">
        <pc:chgData name="Shaıma' Samıh Saleem ABIDRABBU" userId="9fa15810-f518-42c7-b190-9e5e1dd02c87" providerId="ADAL" clId="{07F0CCC3-48AC-4EFD-9F56-98572D4D48F3}" dt="2024-09-07T11:16:52.236" v="14" actId="20577"/>
        <pc:sldMkLst>
          <pc:docMk/>
          <pc:sldMk cId="2644246809" sldId="314"/>
        </pc:sldMkLst>
        <pc:spChg chg="mod">
          <ac:chgData name="Shaıma' Samıh Saleem ABIDRABBU" userId="9fa15810-f518-42c7-b190-9e5e1dd02c87" providerId="ADAL" clId="{07F0CCC3-48AC-4EFD-9F56-98572D4D48F3}" dt="2024-09-07T11:16:52.236" v="14" actId="20577"/>
          <ac:spMkLst>
            <pc:docMk/>
            <pc:sldMk cId="2644246809" sldId="314"/>
            <ac:spMk id="3" creationId="{00000000-0000-0000-0000-000000000000}"/>
          </ac:spMkLst>
        </pc:spChg>
      </pc:sldChg>
      <pc:sldChg chg="del">
        <pc:chgData name="Shaıma' Samıh Saleem ABIDRABBU" userId="9fa15810-f518-42c7-b190-9e5e1dd02c87" providerId="ADAL" clId="{07F0CCC3-48AC-4EFD-9F56-98572D4D48F3}" dt="2024-09-07T11:01:51.316" v="0" actId="2696"/>
        <pc:sldMkLst>
          <pc:docMk/>
          <pc:sldMk cId="445764199" sldId="316"/>
        </pc:sldMkLst>
      </pc:sldChg>
    </pc:docChg>
  </pc:docChgLst>
  <pc:docChgLst>
    <pc:chgData name="furqan_ahmed89" userId="S::furqan_ahmed89_hotmail.com#ext#@medipoledutr.onmicrosoft.com::f79d6611-e75c-4cf1-9689-2fc092ae6a4e" providerId="AD" clId="Web-{AC88D42F-00CF-0B6C-8914-C22A051C99D0}"/>
    <pc:docChg chg="modSld">
      <pc:chgData name="furqan_ahmed89" userId="S::furqan_ahmed89_hotmail.com#ext#@medipoledutr.onmicrosoft.com::f79d6611-e75c-4cf1-9689-2fc092ae6a4e" providerId="AD" clId="Web-{AC88D42F-00CF-0B6C-8914-C22A051C99D0}" dt="2024-07-18T06:45:54.959" v="61" actId="20577"/>
      <pc:docMkLst>
        <pc:docMk/>
      </pc:docMkLst>
      <pc:sldChg chg="modSp">
        <pc:chgData name="furqan_ahmed89" userId="S::furqan_ahmed89_hotmail.com#ext#@medipoledutr.onmicrosoft.com::f79d6611-e75c-4cf1-9689-2fc092ae6a4e" providerId="AD" clId="Web-{AC88D42F-00CF-0B6C-8914-C22A051C99D0}" dt="2024-07-18T06:38:54.115" v="3" actId="20577"/>
        <pc:sldMkLst>
          <pc:docMk/>
          <pc:sldMk cId="3673490030" sldId="290"/>
        </pc:sldMkLst>
        <pc:spChg chg="mod">
          <ac:chgData name="furqan_ahmed89" userId="S::furqan_ahmed89_hotmail.com#ext#@medipoledutr.onmicrosoft.com::f79d6611-e75c-4cf1-9689-2fc092ae6a4e" providerId="AD" clId="Web-{AC88D42F-00CF-0B6C-8914-C22A051C99D0}" dt="2024-07-18T06:38:54.115" v="3" actId="20577"/>
          <ac:spMkLst>
            <pc:docMk/>
            <pc:sldMk cId="3673490030" sldId="290"/>
            <ac:spMk id="4098" creationId="{00000000-0000-0000-0000-000000000000}"/>
          </ac:spMkLst>
        </pc:spChg>
      </pc:sldChg>
      <pc:sldChg chg="modSp">
        <pc:chgData name="furqan_ahmed89" userId="S::furqan_ahmed89_hotmail.com#ext#@medipoledutr.onmicrosoft.com::f79d6611-e75c-4cf1-9689-2fc092ae6a4e" providerId="AD" clId="Web-{AC88D42F-00CF-0B6C-8914-C22A051C99D0}" dt="2024-07-18T06:42:23.779" v="41" actId="20577"/>
        <pc:sldMkLst>
          <pc:docMk/>
          <pc:sldMk cId="1882498249" sldId="311"/>
        </pc:sldMkLst>
        <pc:spChg chg="mod">
          <ac:chgData name="furqan_ahmed89" userId="S::furqan_ahmed89_hotmail.com#ext#@medipoledutr.onmicrosoft.com::f79d6611-e75c-4cf1-9689-2fc092ae6a4e" providerId="AD" clId="Web-{AC88D42F-00CF-0B6C-8914-C22A051C99D0}" dt="2024-07-18T06:42:23.779" v="41" actId="20577"/>
          <ac:spMkLst>
            <pc:docMk/>
            <pc:sldMk cId="1882498249" sldId="311"/>
            <ac:spMk id="9218" creationId="{00000000-0000-0000-0000-000000000000}"/>
          </ac:spMkLst>
        </pc:spChg>
      </pc:sldChg>
      <pc:sldChg chg="modNotes">
        <pc:chgData name="furqan_ahmed89" userId="S::furqan_ahmed89_hotmail.com#ext#@medipoledutr.onmicrosoft.com::f79d6611-e75c-4cf1-9689-2fc092ae6a4e" providerId="AD" clId="Web-{AC88D42F-00CF-0B6C-8914-C22A051C99D0}" dt="2024-07-18T06:40:29.337" v="40"/>
        <pc:sldMkLst>
          <pc:docMk/>
          <pc:sldMk cId="1191323713" sldId="313"/>
        </pc:sldMkLst>
      </pc:sldChg>
      <pc:sldChg chg="modSp">
        <pc:chgData name="furqan_ahmed89" userId="S::furqan_ahmed89_hotmail.com#ext#@medipoledutr.onmicrosoft.com::f79d6611-e75c-4cf1-9689-2fc092ae6a4e" providerId="AD" clId="Web-{AC88D42F-00CF-0B6C-8914-C22A051C99D0}" dt="2024-07-18T06:45:54.959" v="61" actId="20577"/>
        <pc:sldMkLst>
          <pc:docMk/>
          <pc:sldMk cId="445764199" sldId="316"/>
        </pc:sldMkLst>
        <pc:spChg chg="mod">
          <ac:chgData name="furqan_ahmed89" userId="S::furqan_ahmed89_hotmail.com#ext#@medipoledutr.onmicrosoft.com::f79d6611-e75c-4cf1-9689-2fc092ae6a4e" providerId="AD" clId="Web-{AC88D42F-00CF-0B6C-8914-C22A051C99D0}" dt="2024-07-18T06:45:54.959" v="61" actId="20577"/>
          <ac:spMkLst>
            <pc:docMk/>
            <pc:sldMk cId="445764199" sldId="316"/>
            <ac:spMk id="11" creationId="{5BD1AAF1-35B4-EFF9-C384-F38EB42F3AEA}"/>
          </ac:spMkLst>
        </pc:spChg>
      </pc:sldChg>
    </pc:docChg>
  </pc:docChgLst>
  <pc:docChgLst>
    <pc:chgData name="Sawaıra Rafaqat ALI" userId="S::sawaira.ali@std.medipol.edu.tr::df5e37ad-c75d-404a-a8d8-6d17633191b7" providerId="AD" clId="Web-{F618E37F-7D4E-25B0-5695-733CB5D93ECF}"/>
    <pc:docChg chg="modSld">
      <pc:chgData name="Sawaıra Rafaqat ALI" userId="S::sawaira.ali@std.medipol.edu.tr::df5e37ad-c75d-404a-a8d8-6d17633191b7" providerId="AD" clId="Web-{F618E37F-7D4E-25B0-5695-733CB5D93ECF}" dt="2024-09-13T14:30:46.319" v="18" actId="20577"/>
      <pc:docMkLst>
        <pc:docMk/>
      </pc:docMkLst>
      <pc:sldChg chg="modSp">
        <pc:chgData name="Sawaıra Rafaqat ALI" userId="S::sawaira.ali@std.medipol.edu.tr::df5e37ad-c75d-404a-a8d8-6d17633191b7" providerId="AD" clId="Web-{F618E37F-7D4E-25B0-5695-733CB5D93ECF}" dt="2024-09-13T14:29:18.566" v="0"/>
        <pc:sldMkLst>
          <pc:docMk/>
          <pc:sldMk cId="0" sldId="256"/>
        </pc:sldMkLst>
        <pc:spChg chg="mod">
          <ac:chgData name="Sawaıra Rafaqat ALI" userId="S::sawaira.ali@std.medipol.edu.tr::df5e37ad-c75d-404a-a8d8-6d17633191b7" providerId="AD" clId="Web-{F618E37F-7D4E-25B0-5695-733CB5D93ECF}" dt="2024-09-13T14:29:18.566" v="0"/>
          <ac:spMkLst>
            <pc:docMk/>
            <pc:sldMk cId="0" sldId="256"/>
            <ac:spMk id="3073" creationId="{00000000-0000-0000-0000-000000000000}"/>
          </ac:spMkLst>
        </pc:spChg>
      </pc:sldChg>
      <pc:sldChg chg="modSp">
        <pc:chgData name="Sawaıra Rafaqat ALI" userId="S::sawaira.ali@std.medipol.edu.tr::df5e37ad-c75d-404a-a8d8-6d17633191b7" providerId="AD" clId="Web-{F618E37F-7D4E-25B0-5695-733CB5D93ECF}" dt="2024-09-13T14:29:32.645" v="2" actId="20577"/>
        <pc:sldMkLst>
          <pc:docMk/>
          <pc:sldMk cId="3673490030" sldId="290"/>
        </pc:sldMkLst>
        <pc:spChg chg="mod">
          <ac:chgData name="Sawaıra Rafaqat ALI" userId="S::sawaira.ali@std.medipol.edu.tr::df5e37ad-c75d-404a-a8d8-6d17633191b7" providerId="AD" clId="Web-{F618E37F-7D4E-25B0-5695-733CB5D93ECF}" dt="2024-09-13T14:29:32.645" v="2" actId="20577"/>
          <ac:spMkLst>
            <pc:docMk/>
            <pc:sldMk cId="3673490030" sldId="290"/>
            <ac:spMk id="4098" creationId="{00000000-0000-0000-0000-000000000000}"/>
          </ac:spMkLst>
        </pc:spChg>
      </pc:sldChg>
      <pc:sldChg chg="modSp">
        <pc:chgData name="Sawaıra Rafaqat ALI" userId="S::sawaira.ali@std.medipol.edu.tr::df5e37ad-c75d-404a-a8d8-6d17633191b7" providerId="AD" clId="Web-{F618E37F-7D4E-25B0-5695-733CB5D93ECF}" dt="2024-09-13T14:29:42.551" v="3"/>
        <pc:sldMkLst>
          <pc:docMk/>
          <pc:sldMk cId="1882498249" sldId="311"/>
        </pc:sldMkLst>
        <pc:spChg chg="mod">
          <ac:chgData name="Sawaıra Rafaqat ALI" userId="S::sawaira.ali@std.medipol.edu.tr::df5e37ad-c75d-404a-a8d8-6d17633191b7" providerId="AD" clId="Web-{F618E37F-7D4E-25B0-5695-733CB5D93ECF}" dt="2024-09-13T14:29:42.551" v="3"/>
          <ac:spMkLst>
            <pc:docMk/>
            <pc:sldMk cId="1882498249" sldId="311"/>
            <ac:spMk id="9218" creationId="{00000000-0000-0000-0000-000000000000}"/>
          </ac:spMkLst>
        </pc:spChg>
      </pc:sldChg>
      <pc:sldChg chg="modSp">
        <pc:chgData name="Sawaıra Rafaqat ALI" userId="S::sawaira.ali@std.medipol.edu.tr::df5e37ad-c75d-404a-a8d8-6d17633191b7" providerId="AD" clId="Web-{F618E37F-7D4E-25B0-5695-733CB5D93ECF}" dt="2024-09-13T14:30:46.319" v="18" actId="20577"/>
        <pc:sldMkLst>
          <pc:docMk/>
          <pc:sldMk cId="2644246809" sldId="314"/>
        </pc:sldMkLst>
        <pc:spChg chg="mod">
          <ac:chgData name="Sawaıra Rafaqat ALI" userId="S::sawaira.ali@std.medipol.edu.tr::df5e37ad-c75d-404a-a8d8-6d17633191b7" providerId="AD" clId="Web-{F618E37F-7D4E-25B0-5695-733CB5D93ECF}" dt="2024-09-13T14:29:59.302" v="4"/>
          <ac:spMkLst>
            <pc:docMk/>
            <pc:sldMk cId="2644246809" sldId="314"/>
            <ac:spMk id="2" creationId="{00000000-0000-0000-0000-000000000000}"/>
          </ac:spMkLst>
        </pc:spChg>
        <pc:spChg chg="mod">
          <ac:chgData name="Sawaıra Rafaqat ALI" userId="S::sawaira.ali@std.medipol.edu.tr::df5e37ad-c75d-404a-a8d8-6d17633191b7" providerId="AD" clId="Web-{F618E37F-7D4E-25B0-5695-733CB5D93ECF}" dt="2024-09-13T14:30:46.319" v="18" actId="20577"/>
          <ac:spMkLst>
            <pc:docMk/>
            <pc:sldMk cId="2644246809" sldId="314"/>
            <ac:spMk id="3" creationId="{00000000-0000-0000-0000-000000000000}"/>
          </ac:spMkLst>
        </pc:spChg>
      </pc:sldChg>
    </pc:docChg>
  </pc:docChgLst>
  <pc:docChgLst>
    <pc:chgData name="Shaıma' Samıh Saleem ABIDRABBU" userId="9fa15810-f518-42c7-b190-9e5e1dd02c87" providerId="ADAL" clId="{64BC7E20-E4B5-4478-8039-CD12AC83CE6E}"/>
    <pc:docChg chg="modSld">
      <pc:chgData name="Shaıma' Samıh Saleem ABIDRABBU" userId="9fa15810-f518-42c7-b190-9e5e1dd02c87" providerId="ADAL" clId="{64BC7E20-E4B5-4478-8039-CD12AC83CE6E}" dt="2024-05-27T15:24:27.910" v="5" actId="13926"/>
      <pc:docMkLst>
        <pc:docMk/>
      </pc:docMkLst>
      <pc:sldChg chg="modSp mod">
        <pc:chgData name="Shaıma' Samıh Saleem ABIDRABBU" userId="9fa15810-f518-42c7-b190-9e5e1dd02c87" providerId="ADAL" clId="{64BC7E20-E4B5-4478-8039-CD12AC83CE6E}" dt="2024-05-27T15:18:37.367" v="1" actId="13926"/>
        <pc:sldMkLst>
          <pc:docMk/>
          <pc:sldMk cId="0" sldId="257"/>
        </pc:sldMkLst>
        <pc:spChg chg="mod">
          <ac:chgData name="Shaıma' Samıh Saleem ABIDRABBU" userId="9fa15810-f518-42c7-b190-9e5e1dd02c87" providerId="ADAL" clId="{64BC7E20-E4B5-4478-8039-CD12AC83CE6E}" dt="2024-05-27T15:18:37.367" v="1" actId="13926"/>
          <ac:spMkLst>
            <pc:docMk/>
            <pc:sldMk cId="0" sldId="257"/>
            <ac:spMk id="4098" creationId="{00000000-0000-0000-0000-000000000000}"/>
          </ac:spMkLst>
        </pc:spChg>
      </pc:sldChg>
    </pc:docChg>
  </pc:docChgLst>
  <pc:docChgLst>
    <pc:chgData name="Sawaıra Rafaqat ALI" userId="df5e37ad-c75d-404a-a8d8-6d17633191b7" providerId="ADAL" clId="{0D432558-074B-43A7-9AA0-D5826846BED2}"/>
    <pc:docChg chg="custSel addSld modSld">
      <pc:chgData name="Sawaıra Rafaqat ALI" userId="df5e37ad-c75d-404a-a8d8-6d17633191b7" providerId="ADAL" clId="{0D432558-074B-43A7-9AA0-D5826846BED2}" dt="2024-07-15T06:40:43.427" v="166" actId="5793"/>
      <pc:docMkLst>
        <pc:docMk/>
      </pc:docMkLst>
      <pc:sldChg chg="modSp">
        <pc:chgData name="Sawaıra Rafaqat ALI" userId="df5e37ad-c75d-404a-a8d8-6d17633191b7" providerId="ADAL" clId="{0D432558-074B-43A7-9AA0-D5826846BED2}" dt="2024-07-06T11:01:22.425" v="43" actId="313"/>
        <pc:sldMkLst>
          <pc:docMk/>
          <pc:sldMk cId="0" sldId="256"/>
        </pc:sldMkLst>
        <pc:spChg chg="mod">
          <ac:chgData name="Sawaıra Rafaqat ALI" userId="df5e37ad-c75d-404a-a8d8-6d17633191b7" providerId="ADAL" clId="{0D432558-074B-43A7-9AA0-D5826846BED2}" dt="2024-07-06T11:01:22.425" v="43" actId="313"/>
          <ac:spMkLst>
            <pc:docMk/>
            <pc:sldMk cId="0" sldId="256"/>
            <ac:spMk id="3073" creationId="{00000000-0000-0000-0000-000000000000}"/>
          </ac:spMkLst>
        </pc:spChg>
      </pc:sldChg>
      <pc:sldChg chg="modSp">
        <pc:chgData name="Sawaıra Rafaqat ALI" userId="df5e37ad-c75d-404a-a8d8-6d17633191b7" providerId="ADAL" clId="{0D432558-074B-43A7-9AA0-D5826846BED2}" dt="2024-07-15T06:39:42.231" v="162" actId="20577"/>
        <pc:sldMkLst>
          <pc:docMk/>
          <pc:sldMk cId="761994426" sldId="308"/>
        </pc:sldMkLst>
        <pc:spChg chg="mod">
          <ac:chgData name="Sawaıra Rafaqat ALI" userId="df5e37ad-c75d-404a-a8d8-6d17633191b7" providerId="ADAL" clId="{0D432558-074B-43A7-9AA0-D5826846BED2}" dt="2024-07-15T06:39:42.231" v="162" actId="20577"/>
          <ac:spMkLst>
            <pc:docMk/>
            <pc:sldMk cId="761994426" sldId="308"/>
            <ac:spMk id="2" creationId="{00000000-0000-0000-0000-000000000000}"/>
          </ac:spMkLst>
        </pc:spChg>
      </pc:sldChg>
      <pc:sldChg chg="modSp">
        <pc:chgData name="Sawaıra Rafaqat ALI" userId="df5e37ad-c75d-404a-a8d8-6d17633191b7" providerId="ADAL" clId="{0D432558-074B-43A7-9AA0-D5826846BED2}" dt="2024-07-15T06:39:35.535" v="160" actId="20577"/>
        <pc:sldMkLst>
          <pc:docMk/>
          <pc:sldMk cId="1882498249" sldId="311"/>
        </pc:sldMkLst>
        <pc:spChg chg="mod">
          <ac:chgData name="Sawaıra Rafaqat ALI" userId="df5e37ad-c75d-404a-a8d8-6d17633191b7" providerId="ADAL" clId="{0D432558-074B-43A7-9AA0-D5826846BED2}" dt="2024-07-15T06:39:35.535" v="160" actId="20577"/>
          <ac:spMkLst>
            <pc:docMk/>
            <pc:sldMk cId="1882498249" sldId="311"/>
            <ac:spMk id="2" creationId="{00000000-0000-0000-0000-000000000000}"/>
          </ac:spMkLst>
        </pc:spChg>
      </pc:sldChg>
      <pc:sldChg chg="modSp">
        <pc:chgData name="Sawaıra Rafaqat ALI" userId="df5e37ad-c75d-404a-a8d8-6d17633191b7" providerId="ADAL" clId="{0D432558-074B-43A7-9AA0-D5826846BED2}" dt="2024-07-15T06:40:43.427" v="166" actId="5793"/>
        <pc:sldMkLst>
          <pc:docMk/>
          <pc:sldMk cId="4076540579" sldId="312"/>
        </pc:sldMkLst>
        <pc:spChg chg="mod">
          <ac:chgData name="Sawaıra Rafaqat ALI" userId="df5e37ad-c75d-404a-a8d8-6d17633191b7" providerId="ADAL" clId="{0D432558-074B-43A7-9AA0-D5826846BED2}" dt="2024-07-15T06:40:43.427" v="166" actId="5793"/>
          <ac:spMkLst>
            <pc:docMk/>
            <pc:sldMk cId="4076540579" sldId="312"/>
            <ac:spMk id="9218" creationId="{00000000-0000-0000-0000-000000000000}"/>
          </ac:spMkLst>
        </pc:spChg>
      </pc:sldChg>
      <pc:sldChg chg="modSp">
        <pc:chgData name="Sawaıra Rafaqat ALI" userId="df5e37ad-c75d-404a-a8d8-6d17633191b7" providerId="ADAL" clId="{0D432558-074B-43A7-9AA0-D5826846BED2}" dt="2024-07-15T06:39:30.413" v="158" actId="20577"/>
        <pc:sldMkLst>
          <pc:docMk/>
          <pc:sldMk cId="1191323713" sldId="313"/>
        </pc:sldMkLst>
        <pc:spChg chg="mod">
          <ac:chgData name="Sawaıra Rafaqat ALI" userId="df5e37ad-c75d-404a-a8d8-6d17633191b7" providerId="ADAL" clId="{0D432558-074B-43A7-9AA0-D5826846BED2}" dt="2024-07-15T06:39:30.413" v="158" actId="20577"/>
          <ac:spMkLst>
            <pc:docMk/>
            <pc:sldMk cId="1191323713" sldId="313"/>
            <ac:spMk id="2" creationId="{00000000-0000-0000-0000-000000000000}"/>
          </ac:spMkLst>
        </pc:spChg>
      </pc:sldChg>
      <pc:sldChg chg="modSp">
        <pc:chgData name="Sawaıra Rafaqat ALI" userId="df5e37ad-c75d-404a-a8d8-6d17633191b7" providerId="ADAL" clId="{0D432558-074B-43A7-9AA0-D5826846BED2}" dt="2024-07-15T06:40:25.352" v="165" actId="20577"/>
        <pc:sldMkLst>
          <pc:docMk/>
          <pc:sldMk cId="2644246809" sldId="314"/>
        </pc:sldMkLst>
        <pc:spChg chg="mod">
          <ac:chgData name="Sawaıra Rafaqat ALI" userId="df5e37ad-c75d-404a-a8d8-6d17633191b7" providerId="ADAL" clId="{0D432558-074B-43A7-9AA0-D5826846BED2}" dt="2024-07-15T06:40:25.352" v="165" actId="20577"/>
          <ac:spMkLst>
            <pc:docMk/>
            <pc:sldMk cId="2644246809" sldId="314"/>
            <ac:spMk id="3" creationId="{00000000-0000-0000-0000-000000000000}"/>
          </ac:spMkLst>
        </pc:spChg>
      </pc:sldChg>
    </pc:docChg>
  </pc:docChgLst>
  <pc:docChgLst>
    <pc:chgData name="Shaıma' Samıh Saleem ABIDRABBU" userId="9fa15810-f518-42c7-b190-9e5e1dd02c87" providerId="ADAL" clId="{73231557-1D1E-4D9B-919F-DF1C605731B1}"/>
    <pc:docChg chg="undo custSel addSld modSld sldOrd">
      <pc:chgData name="Shaıma' Samıh Saleem ABIDRABBU" userId="9fa15810-f518-42c7-b190-9e5e1dd02c87" providerId="ADAL" clId="{73231557-1D1E-4D9B-919F-DF1C605731B1}" dt="2024-07-15T10:05:39.222" v="319" actId="20577"/>
      <pc:docMkLst>
        <pc:docMk/>
      </pc:docMkLst>
      <pc:sldChg chg="addSp modSp mod">
        <pc:chgData name="Shaıma' Samıh Saleem ABIDRABBU" userId="9fa15810-f518-42c7-b190-9e5e1dd02c87" providerId="ADAL" clId="{73231557-1D1E-4D9B-919F-DF1C605731B1}" dt="2024-07-15T09:54:03.156" v="99" actId="13900"/>
        <pc:sldMkLst>
          <pc:docMk/>
          <pc:sldMk cId="3673490030" sldId="290"/>
        </pc:sldMkLst>
        <pc:spChg chg="add">
          <ac:chgData name="Shaıma' Samıh Saleem ABIDRABBU" userId="9fa15810-f518-42c7-b190-9e5e1dd02c87" providerId="ADAL" clId="{73231557-1D1E-4D9B-919F-DF1C605731B1}" dt="2024-07-15T09:47:05.409" v="34"/>
          <ac:spMkLst>
            <pc:docMk/>
            <pc:sldMk cId="3673490030" sldId="290"/>
            <ac:spMk id="2" creationId="{E83DF947-E0AC-0A9C-E3AC-5266C2A65317}"/>
          </ac:spMkLst>
        </pc:spChg>
        <pc:spChg chg="mod">
          <ac:chgData name="Shaıma' Samıh Saleem ABIDRABBU" userId="9fa15810-f518-42c7-b190-9e5e1dd02c87" providerId="ADAL" clId="{73231557-1D1E-4D9B-919F-DF1C605731B1}" dt="2024-07-15T09:54:03.156" v="99" actId="13900"/>
          <ac:spMkLst>
            <pc:docMk/>
            <pc:sldMk cId="3673490030" sldId="290"/>
            <ac:spMk id="4098" creationId="{00000000-0000-0000-0000-000000000000}"/>
          </ac:spMkLst>
        </pc:spChg>
      </pc:sldChg>
      <pc:sldChg chg="modSp mod ord">
        <pc:chgData name="Shaıma' Samıh Saleem ABIDRABBU" userId="9fa15810-f518-42c7-b190-9e5e1dd02c87" providerId="ADAL" clId="{73231557-1D1E-4D9B-919F-DF1C605731B1}" dt="2024-07-15T10:05:31.821" v="317" actId="20577"/>
        <pc:sldMkLst>
          <pc:docMk/>
          <pc:sldMk cId="761994426" sldId="308"/>
        </pc:sldMkLst>
        <pc:spChg chg="mod">
          <ac:chgData name="Shaıma' Samıh Saleem ABIDRABBU" userId="9fa15810-f518-42c7-b190-9e5e1dd02c87" providerId="ADAL" clId="{73231557-1D1E-4D9B-919F-DF1C605731B1}" dt="2024-07-15T10:05:31.821" v="317" actId="20577"/>
          <ac:spMkLst>
            <pc:docMk/>
            <pc:sldMk cId="761994426" sldId="308"/>
            <ac:spMk id="9218" creationId="{00000000-0000-0000-0000-000000000000}"/>
          </ac:spMkLst>
        </pc:spChg>
      </pc:sldChg>
      <pc:sldChg chg="modSp mod ord">
        <pc:chgData name="Shaıma' Samıh Saleem ABIDRABBU" userId="9fa15810-f518-42c7-b190-9e5e1dd02c87" providerId="ADAL" clId="{73231557-1D1E-4D9B-919F-DF1C605731B1}" dt="2024-07-15T10:05:35.157" v="318" actId="20577"/>
        <pc:sldMkLst>
          <pc:docMk/>
          <pc:sldMk cId="1882498249" sldId="311"/>
        </pc:sldMkLst>
        <pc:spChg chg="mod">
          <ac:chgData name="Shaıma' Samıh Saleem ABIDRABBU" userId="9fa15810-f518-42c7-b190-9e5e1dd02c87" providerId="ADAL" clId="{73231557-1D1E-4D9B-919F-DF1C605731B1}" dt="2024-07-15T10:05:35.157" v="318" actId="20577"/>
          <ac:spMkLst>
            <pc:docMk/>
            <pc:sldMk cId="1882498249" sldId="311"/>
            <ac:spMk id="9218" creationId="{00000000-0000-0000-0000-000000000000}"/>
          </ac:spMkLst>
        </pc:spChg>
      </pc:sldChg>
      <pc:sldChg chg="modSp mod">
        <pc:chgData name="Shaıma' Samıh Saleem ABIDRABBU" userId="9fa15810-f518-42c7-b190-9e5e1dd02c87" providerId="ADAL" clId="{73231557-1D1E-4D9B-919F-DF1C605731B1}" dt="2024-07-15T10:03:04.237" v="293" actId="14100"/>
        <pc:sldMkLst>
          <pc:docMk/>
          <pc:sldMk cId="4076540579" sldId="312"/>
        </pc:sldMkLst>
        <pc:spChg chg="mod">
          <ac:chgData name="Shaıma' Samıh Saleem ABIDRABBU" userId="9fa15810-f518-42c7-b190-9e5e1dd02c87" providerId="ADAL" clId="{73231557-1D1E-4D9B-919F-DF1C605731B1}" dt="2024-07-15T10:03:04.237" v="293" actId="14100"/>
          <ac:spMkLst>
            <pc:docMk/>
            <pc:sldMk cId="4076540579" sldId="312"/>
            <ac:spMk id="9218" creationId="{00000000-0000-0000-0000-000000000000}"/>
          </ac:spMkLst>
        </pc:spChg>
      </pc:sldChg>
      <pc:sldChg chg="addSp delSp modSp mod modClrScheme chgLayout">
        <pc:chgData name="Shaıma' Samıh Saleem ABIDRABBU" userId="9fa15810-f518-42c7-b190-9e5e1dd02c87" providerId="ADAL" clId="{73231557-1D1E-4D9B-919F-DF1C605731B1}" dt="2024-07-15T10:05:39.222" v="319" actId="20577"/>
        <pc:sldMkLst>
          <pc:docMk/>
          <pc:sldMk cId="1191323713" sldId="313"/>
        </pc:sldMkLst>
        <pc:spChg chg="mod ord">
          <ac:chgData name="Shaıma' Samıh Saleem ABIDRABBU" userId="9fa15810-f518-42c7-b190-9e5e1dd02c87" providerId="ADAL" clId="{73231557-1D1E-4D9B-919F-DF1C605731B1}" dt="2024-07-15T09:55:39.848" v="167" actId="700"/>
          <ac:spMkLst>
            <pc:docMk/>
            <pc:sldMk cId="1191323713" sldId="313"/>
            <ac:spMk id="2" creationId="{00000000-0000-0000-0000-000000000000}"/>
          </ac:spMkLst>
        </pc:spChg>
        <pc:spChg chg="add del mod ord">
          <ac:chgData name="Shaıma' Samıh Saleem ABIDRABBU" userId="9fa15810-f518-42c7-b190-9e5e1dd02c87" providerId="ADAL" clId="{73231557-1D1E-4D9B-919F-DF1C605731B1}" dt="2024-07-15T09:58:33.823" v="215" actId="20577"/>
          <ac:spMkLst>
            <pc:docMk/>
            <pc:sldMk cId="1191323713" sldId="313"/>
            <ac:spMk id="3" creationId="{00000000-0000-0000-0000-000000000000}"/>
          </ac:spMkLst>
        </pc:spChg>
        <pc:spChg chg="mod ord">
          <ac:chgData name="Shaıma' Samıh Saleem ABIDRABBU" userId="9fa15810-f518-42c7-b190-9e5e1dd02c87" providerId="ADAL" clId="{73231557-1D1E-4D9B-919F-DF1C605731B1}" dt="2024-07-15T09:55:39.848" v="167" actId="700"/>
          <ac:spMkLst>
            <pc:docMk/>
            <pc:sldMk cId="1191323713" sldId="313"/>
            <ac:spMk id="4" creationId="{00000000-0000-0000-0000-000000000000}"/>
          </ac:spMkLst>
        </pc:spChg>
        <pc:spChg chg="mod ord">
          <ac:chgData name="Shaıma' Samıh Saleem ABIDRABBU" userId="9fa15810-f518-42c7-b190-9e5e1dd02c87" providerId="ADAL" clId="{73231557-1D1E-4D9B-919F-DF1C605731B1}" dt="2024-07-15T09:55:39.848" v="167" actId="700"/>
          <ac:spMkLst>
            <pc:docMk/>
            <pc:sldMk cId="1191323713" sldId="313"/>
            <ac:spMk id="5" creationId="{00000000-0000-0000-0000-000000000000}"/>
          </ac:spMkLst>
        </pc:spChg>
        <pc:spChg chg="mod ord">
          <ac:chgData name="Shaıma' Samıh Saleem ABIDRABBU" userId="9fa15810-f518-42c7-b190-9e5e1dd02c87" providerId="ADAL" clId="{73231557-1D1E-4D9B-919F-DF1C605731B1}" dt="2024-07-15T09:55:39.848" v="167" actId="700"/>
          <ac:spMkLst>
            <pc:docMk/>
            <pc:sldMk cId="1191323713" sldId="313"/>
            <ac:spMk id="6" creationId="{00000000-0000-0000-0000-000000000000}"/>
          </ac:spMkLst>
        </pc:spChg>
        <pc:spChg chg="add mod ord">
          <ac:chgData name="Shaıma' Samıh Saleem ABIDRABBU" userId="9fa15810-f518-42c7-b190-9e5e1dd02c87" providerId="ADAL" clId="{73231557-1D1E-4D9B-919F-DF1C605731B1}" dt="2024-07-15T09:56:43.101" v="184" actId="14100"/>
          <ac:spMkLst>
            <pc:docMk/>
            <pc:sldMk cId="1191323713" sldId="313"/>
            <ac:spMk id="7" creationId="{DA36F465-DA9F-11B9-DA1F-B6F8772F1341}"/>
          </ac:spMkLst>
        </pc:spChg>
        <pc:spChg chg="add mod ord">
          <ac:chgData name="Shaıma' Samıh Saleem ABIDRABBU" userId="9fa15810-f518-42c7-b190-9e5e1dd02c87" providerId="ADAL" clId="{73231557-1D1E-4D9B-919F-DF1C605731B1}" dt="2024-07-15T09:56:53.260" v="191" actId="20577"/>
          <ac:spMkLst>
            <pc:docMk/>
            <pc:sldMk cId="1191323713" sldId="313"/>
            <ac:spMk id="8" creationId="{BF0C324D-6AE5-264C-7C29-062DB5F64B71}"/>
          </ac:spMkLst>
        </pc:spChg>
        <pc:spChg chg="add del mod ord">
          <ac:chgData name="Shaıma' Samıh Saleem ABIDRABBU" userId="9fa15810-f518-42c7-b190-9e5e1dd02c87" providerId="ADAL" clId="{73231557-1D1E-4D9B-919F-DF1C605731B1}" dt="2024-07-15T10:01:01.412" v="262" actId="33524"/>
          <ac:spMkLst>
            <pc:docMk/>
            <pc:sldMk cId="1191323713" sldId="313"/>
            <ac:spMk id="9" creationId="{9C033FC1-91AF-E416-0B16-04123BB85836}"/>
          </ac:spMkLst>
        </pc:spChg>
        <pc:spChg chg="add mod">
          <ac:chgData name="Shaıma' Samıh Saleem ABIDRABBU" userId="9fa15810-f518-42c7-b190-9e5e1dd02c87" providerId="ADAL" clId="{73231557-1D1E-4D9B-919F-DF1C605731B1}" dt="2024-07-15T10:05:39.222" v="319" actId="20577"/>
          <ac:spMkLst>
            <pc:docMk/>
            <pc:sldMk cId="1191323713" sldId="313"/>
            <ac:spMk id="11" creationId="{7D1AA019-40D9-6959-274C-49C96DD57714}"/>
          </ac:spMkLst>
        </pc:spChg>
        <pc:spChg chg="add mod">
          <ac:chgData name="Shaıma' Samıh Saleem ABIDRABBU" userId="9fa15810-f518-42c7-b190-9e5e1dd02c87" providerId="ADAL" clId="{73231557-1D1E-4D9B-919F-DF1C605731B1}" dt="2024-07-15T09:57:08.095" v="195"/>
          <ac:spMkLst>
            <pc:docMk/>
            <pc:sldMk cId="1191323713" sldId="313"/>
            <ac:spMk id="12" creationId="{C706E474-2CC9-302E-4B3B-95E9486CCB71}"/>
          </ac:spMkLst>
        </pc:spChg>
        <pc:spChg chg="add mod">
          <ac:chgData name="Shaıma' Samıh Saleem ABIDRABBU" userId="9fa15810-f518-42c7-b190-9e5e1dd02c87" providerId="ADAL" clId="{73231557-1D1E-4D9B-919F-DF1C605731B1}" dt="2024-07-15T09:58:52.091" v="217"/>
          <ac:spMkLst>
            <pc:docMk/>
            <pc:sldMk cId="1191323713" sldId="313"/>
            <ac:spMk id="13" creationId="{C4804802-115A-C364-578C-E1F37B080766}"/>
          </ac:spMkLst>
        </pc:spChg>
      </pc:sldChg>
      <pc:sldChg chg="modSp mod">
        <pc:chgData name="Shaıma' Samıh Saleem ABIDRABBU" userId="9fa15810-f518-42c7-b190-9e5e1dd02c87" providerId="ADAL" clId="{73231557-1D1E-4D9B-919F-DF1C605731B1}" dt="2024-07-15T09:15:33.426" v="11" actId="403"/>
        <pc:sldMkLst>
          <pc:docMk/>
          <pc:sldMk cId="2644246809" sldId="314"/>
        </pc:sldMkLst>
        <pc:spChg chg="mod">
          <ac:chgData name="Shaıma' Samıh Saleem ABIDRABBU" userId="9fa15810-f518-42c7-b190-9e5e1dd02c87" providerId="ADAL" clId="{73231557-1D1E-4D9B-919F-DF1C605731B1}" dt="2024-07-15T09:15:33.426" v="11" actId="403"/>
          <ac:spMkLst>
            <pc:docMk/>
            <pc:sldMk cId="2644246809" sldId="314"/>
            <ac:spMk id="3" creationId="{00000000-0000-0000-0000-000000000000}"/>
          </ac:spMkLst>
        </pc:spChg>
      </pc:sldChg>
      <pc:sldChg chg="modSp new mod">
        <pc:chgData name="Shaıma' Samıh Saleem ABIDRABBU" userId="9fa15810-f518-42c7-b190-9e5e1dd02c87" providerId="ADAL" clId="{73231557-1D1E-4D9B-919F-DF1C605731B1}" dt="2024-07-15T10:05:20.261" v="316" actId="20577"/>
        <pc:sldMkLst>
          <pc:docMk/>
          <pc:sldMk cId="983866625" sldId="315"/>
        </pc:sldMkLst>
        <pc:spChg chg="mod">
          <ac:chgData name="Shaıma' Samıh Saleem ABIDRABBU" userId="9fa15810-f518-42c7-b190-9e5e1dd02c87" providerId="ADAL" clId="{73231557-1D1E-4D9B-919F-DF1C605731B1}" dt="2024-07-15T10:03:22.812" v="295" actId="13926"/>
          <ac:spMkLst>
            <pc:docMk/>
            <pc:sldMk cId="983866625" sldId="315"/>
            <ac:spMk id="2" creationId="{4941AF93-BFDE-A499-053D-D15D8C63E154}"/>
          </ac:spMkLst>
        </pc:spChg>
        <pc:spChg chg="mod">
          <ac:chgData name="Shaıma' Samıh Saleem ABIDRABBU" userId="9fa15810-f518-42c7-b190-9e5e1dd02c87" providerId="ADAL" clId="{73231557-1D1E-4D9B-919F-DF1C605731B1}" dt="2024-07-15T10:05:20.261" v="316" actId="20577"/>
          <ac:spMkLst>
            <pc:docMk/>
            <pc:sldMk cId="983866625" sldId="315"/>
            <ac:spMk id="3" creationId="{50C216DA-6007-76E3-AFF9-792EBB295982}"/>
          </ac:spMkLst>
        </pc:spChg>
      </pc:sldChg>
      <pc:sldChg chg="addSp delSp modSp new mod modClrScheme chgLayout">
        <pc:chgData name="Shaıma' Samıh Saleem ABIDRABBU" userId="9fa15810-f518-42c7-b190-9e5e1dd02c87" providerId="ADAL" clId="{73231557-1D1E-4D9B-919F-DF1C605731B1}" dt="2024-07-15T10:02:41.798" v="292" actId="120"/>
        <pc:sldMkLst>
          <pc:docMk/>
          <pc:sldMk cId="445764199" sldId="316"/>
        </pc:sldMkLst>
        <pc:spChg chg="del mod ord">
          <ac:chgData name="Shaıma' Samıh Saleem ABIDRABBU" userId="9fa15810-f518-42c7-b190-9e5e1dd02c87" providerId="ADAL" clId="{73231557-1D1E-4D9B-919F-DF1C605731B1}" dt="2024-07-15T10:01:17.862" v="264" actId="700"/>
          <ac:spMkLst>
            <pc:docMk/>
            <pc:sldMk cId="445764199" sldId="316"/>
            <ac:spMk id="2" creationId="{A1A1169E-456A-E010-B9C2-5DE34896F022}"/>
          </ac:spMkLst>
        </pc:spChg>
        <pc:spChg chg="del">
          <ac:chgData name="Shaıma' Samıh Saleem ABIDRABBU" userId="9fa15810-f518-42c7-b190-9e5e1dd02c87" providerId="ADAL" clId="{73231557-1D1E-4D9B-919F-DF1C605731B1}" dt="2024-07-15T10:01:17.862" v="264" actId="700"/>
          <ac:spMkLst>
            <pc:docMk/>
            <pc:sldMk cId="445764199" sldId="316"/>
            <ac:spMk id="3" creationId="{A5E3F92B-40C9-A77E-0D50-A8B82D0C98B8}"/>
          </ac:spMkLst>
        </pc:spChg>
        <pc:spChg chg="del mod ord">
          <ac:chgData name="Shaıma' Samıh Saleem ABIDRABBU" userId="9fa15810-f518-42c7-b190-9e5e1dd02c87" providerId="ADAL" clId="{73231557-1D1E-4D9B-919F-DF1C605731B1}" dt="2024-07-15T10:01:17.862" v="264" actId="700"/>
          <ac:spMkLst>
            <pc:docMk/>
            <pc:sldMk cId="445764199" sldId="316"/>
            <ac:spMk id="4" creationId="{F95610A2-3AD6-88FA-4B1E-296BCC94F92F}"/>
          </ac:spMkLst>
        </pc:spChg>
        <pc:spChg chg="del">
          <ac:chgData name="Shaıma' Samıh Saleem ABIDRABBU" userId="9fa15810-f518-42c7-b190-9e5e1dd02c87" providerId="ADAL" clId="{73231557-1D1E-4D9B-919F-DF1C605731B1}" dt="2024-07-15T10:01:17.862" v="264" actId="700"/>
          <ac:spMkLst>
            <pc:docMk/>
            <pc:sldMk cId="445764199" sldId="316"/>
            <ac:spMk id="5" creationId="{C865E0CD-158E-BA5C-2548-91BCB4078C2B}"/>
          </ac:spMkLst>
        </pc:spChg>
        <pc:spChg chg="del">
          <ac:chgData name="Shaıma' Samıh Saleem ABIDRABBU" userId="9fa15810-f518-42c7-b190-9e5e1dd02c87" providerId="ADAL" clId="{73231557-1D1E-4D9B-919F-DF1C605731B1}" dt="2024-07-15T10:01:17.862" v="264" actId="700"/>
          <ac:spMkLst>
            <pc:docMk/>
            <pc:sldMk cId="445764199" sldId="316"/>
            <ac:spMk id="6" creationId="{35A3D583-8232-6666-FD68-19496E9C8CA5}"/>
          </ac:spMkLst>
        </pc:spChg>
        <pc:spChg chg="mod ord">
          <ac:chgData name="Shaıma' Samıh Saleem ABIDRABBU" userId="9fa15810-f518-42c7-b190-9e5e1dd02c87" providerId="ADAL" clId="{73231557-1D1E-4D9B-919F-DF1C605731B1}" dt="2024-07-15T10:01:17.862" v="264" actId="700"/>
          <ac:spMkLst>
            <pc:docMk/>
            <pc:sldMk cId="445764199" sldId="316"/>
            <ac:spMk id="7" creationId="{F4E85379-8393-1E40-DB69-7417C1DB399F}"/>
          </ac:spMkLst>
        </pc:spChg>
        <pc:spChg chg="mod ord">
          <ac:chgData name="Shaıma' Samıh Saleem ABIDRABBU" userId="9fa15810-f518-42c7-b190-9e5e1dd02c87" providerId="ADAL" clId="{73231557-1D1E-4D9B-919F-DF1C605731B1}" dt="2024-07-15T10:01:17.862" v="264" actId="700"/>
          <ac:spMkLst>
            <pc:docMk/>
            <pc:sldMk cId="445764199" sldId="316"/>
            <ac:spMk id="8" creationId="{19F67701-2A6B-A432-FB29-85466C29446F}"/>
          </ac:spMkLst>
        </pc:spChg>
        <pc:spChg chg="mod ord">
          <ac:chgData name="Shaıma' Samıh Saleem ABIDRABBU" userId="9fa15810-f518-42c7-b190-9e5e1dd02c87" providerId="ADAL" clId="{73231557-1D1E-4D9B-919F-DF1C605731B1}" dt="2024-07-15T10:01:17.862" v="264" actId="700"/>
          <ac:spMkLst>
            <pc:docMk/>
            <pc:sldMk cId="445764199" sldId="316"/>
            <ac:spMk id="9" creationId="{D4570E7F-F93A-1675-3097-B37E30859F2A}"/>
          </ac:spMkLst>
        </pc:spChg>
        <pc:spChg chg="add mod ord">
          <ac:chgData name="Shaıma' Samıh Saleem ABIDRABBU" userId="9fa15810-f518-42c7-b190-9e5e1dd02c87" providerId="ADAL" clId="{73231557-1D1E-4D9B-919F-DF1C605731B1}" dt="2024-07-15T10:02:41.798" v="292" actId="120"/>
          <ac:spMkLst>
            <pc:docMk/>
            <pc:sldMk cId="445764199" sldId="316"/>
            <ac:spMk id="10" creationId="{D11E2F28-AA56-1C28-4831-74230BA08213}"/>
          </ac:spMkLst>
        </pc:spChg>
        <pc:spChg chg="add mod ord">
          <ac:chgData name="Shaıma' Samıh Saleem ABIDRABBU" userId="9fa15810-f518-42c7-b190-9e5e1dd02c87" providerId="ADAL" clId="{73231557-1D1E-4D9B-919F-DF1C605731B1}" dt="2024-07-15T10:02:04.563" v="278" actId="2710"/>
          <ac:spMkLst>
            <pc:docMk/>
            <pc:sldMk cId="445764199" sldId="316"/>
            <ac:spMk id="11" creationId="{5BD1AAF1-35B4-EFF9-C384-F38EB42F3AEA}"/>
          </ac:spMkLst>
        </pc:spChg>
      </pc:sldChg>
    </pc:docChg>
  </pc:docChgLst>
  <pc:docChgLst>
    <pc:chgData name="Sawaıra Rafaqat ALI" userId="df5e37ad-c75d-404a-a8d8-6d17633191b7" providerId="ADAL" clId="{E662DC65-86D5-4B32-A781-9DD8BCA17894}"/>
    <pc:docChg chg="undo custSel modSld">
      <pc:chgData name="Sawaıra Rafaqat ALI" userId="df5e37ad-c75d-404a-a8d8-6d17633191b7" providerId="ADAL" clId="{E662DC65-86D5-4B32-A781-9DD8BCA17894}" dt="2024-08-30T13:50:55.508" v="5" actId="13926"/>
      <pc:docMkLst>
        <pc:docMk/>
      </pc:docMkLst>
      <pc:sldChg chg="modSp mod">
        <pc:chgData name="Sawaıra Rafaqat ALI" userId="df5e37ad-c75d-404a-a8d8-6d17633191b7" providerId="ADAL" clId="{E662DC65-86D5-4B32-A781-9DD8BCA17894}" dt="2024-08-30T13:43:30.424" v="0" actId="13926"/>
        <pc:sldMkLst>
          <pc:docMk/>
          <pc:sldMk cId="0" sldId="256"/>
        </pc:sldMkLst>
        <pc:spChg chg="mod">
          <ac:chgData name="Sawaıra Rafaqat ALI" userId="df5e37ad-c75d-404a-a8d8-6d17633191b7" providerId="ADAL" clId="{E662DC65-86D5-4B32-A781-9DD8BCA17894}" dt="2024-08-30T13:43:30.424" v="0" actId="13926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awaıra Rafaqat ALI" userId="df5e37ad-c75d-404a-a8d8-6d17633191b7" providerId="ADAL" clId="{E662DC65-86D5-4B32-A781-9DD8BCA17894}" dt="2024-08-30T13:44:14.123" v="1" actId="13926"/>
        <pc:sldMkLst>
          <pc:docMk/>
          <pc:sldMk cId="3673490030" sldId="290"/>
        </pc:sldMkLst>
        <pc:spChg chg="mod">
          <ac:chgData name="Sawaıra Rafaqat ALI" userId="df5e37ad-c75d-404a-a8d8-6d17633191b7" providerId="ADAL" clId="{E662DC65-86D5-4B32-A781-9DD8BCA17894}" dt="2024-08-30T13:44:14.123" v="1" actId="13926"/>
          <ac:spMkLst>
            <pc:docMk/>
            <pc:sldMk cId="3673490030" sldId="290"/>
            <ac:spMk id="4098" creationId="{00000000-0000-0000-0000-000000000000}"/>
          </ac:spMkLst>
        </pc:spChg>
      </pc:sldChg>
      <pc:sldChg chg="modSp mod">
        <pc:chgData name="Sawaıra Rafaqat ALI" userId="df5e37ad-c75d-404a-a8d8-6d17633191b7" providerId="ADAL" clId="{E662DC65-86D5-4B32-A781-9DD8BCA17894}" dt="2024-08-30T13:50:07.616" v="2" actId="13926"/>
        <pc:sldMkLst>
          <pc:docMk/>
          <pc:sldMk cId="1882498249" sldId="311"/>
        </pc:sldMkLst>
        <pc:spChg chg="mod">
          <ac:chgData name="Sawaıra Rafaqat ALI" userId="df5e37ad-c75d-404a-a8d8-6d17633191b7" providerId="ADAL" clId="{E662DC65-86D5-4B32-A781-9DD8BCA17894}" dt="2024-08-30T13:50:07.616" v="2" actId="13926"/>
          <ac:spMkLst>
            <pc:docMk/>
            <pc:sldMk cId="1882498249" sldId="311"/>
            <ac:spMk id="9218" creationId="{00000000-0000-0000-0000-000000000000}"/>
          </ac:spMkLst>
        </pc:spChg>
      </pc:sldChg>
      <pc:sldChg chg="modSp mod">
        <pc:chgData name="Sawaıra Rafaqat ALI" userId="df5e37ad-c75d-404a-a8d8-6d17633191b7" providerId="ADAL" clId="{E662DC65-86D5-4B32-A781-9DD8BCA17894}" dt="2024-08-30T13:50:55.508" v="5" actId="13926"/>
        <pc:sldMkLst>
          <pc:docMk/>
          <pc:sldMk cId="2644246809" sldId="314"/>
        </pc:sldMkLst>
        <pc:spChg chg="mod">
          <ac:chgData name="Sawaıra Rafaqat ALI" userId="df5e37ad-c75d-404a-a8d8-6d17633191b7" providerId="ADAL" clId="{E662DC65-86D5-4B32-A781-9DD8BCA17894}" dt="2024-08-30T13:50:55.508" v="5" actId="13926"/>
          <ac:spMkLst>
            <pc:docMk/>
            <pc:sldMk cId="2644246809" sldId="314"/>
            <ac:spMk id="2" creationId="{00000000-0000-0000-0000-000000000000}"/>
          </ac:spMkLst>
        </pc:spChg>
        <pc:spChg chg="mod">
          <ac:chgData name="Sawaıra Rafaqat ALI" userId="df5e37ad-c75d-404a-a8d8-6d17633191b7" providerId="ADAL" clId="{E662DC65-86D5-4B32-A781-9DD8BCA17894}" dt="2024-08-30T13:50:46.904" v="4" actId="33524"/>
          <ac:spMkLst>
            <pc:docMk/>
            <pc:sldMk cId="2644246809" sldId="314"/>
            <ac:spMk id="3" creationId="{00000000-0000-0000-0000-000000000000}"/>
          </ac:spMkLst>
        </pc:spChg>
      </pc:sldChg>
    </pc:docChg>
  </pc:docChgLst>
  <pc:docChgLst>
    <pc:chgData name="furqan_ahmed89" userId="S::furqan_ahmed89_hotmail.com#ext#@medipoledutr.onmicrosoft.com::f79d6611-e75c-4cf1-9689-2fc092ae6a4e" providerId="AD" clId="Web-{2B5FD434-11B8-18C6-033D-934DBD433D09}"/>
    <pc:docChg chg="delSld modSld">
      <pc:chgData name="furqan_ahmed89" userId="S::furqan_ahmed89_hotmail.com#ext#@medipoledutr.onmicrosoft.com::f79d6611-e75c-4cf1-9689-2fc092ae6a4e" providerId="AD" clId="Web-{2B5FD434-11B8-18C6-033D-934DBD433D09}" dt="2024-07-11T09:27:40.288" v="600" actId="20577"/>
      <pc:docMkLst>
        <pc:docMk/>
      </pc:docMkLst>
      <pc:sldChg chg="modSp">
        <pc:chgData name="furqan_ahmed89" userId="S::furqan_ahmed89_hotmail.com#ext#@medipoledutr.onmicrosoft.com::f79d6611-e75c-4cf1-9689-2fc092ae6a4e" providerId="AD" clId="Web-{2B5FD434-11B8-18C6-033D-934DBD433D09}" dt="2024-07-11T07:41:17.893" v="1" actId="20577"/>
        <pc:sldMkLst>
          <pc:docMk/>
          <pc:sldMk cId="0" sldId="256"/>
        </pc:sldMkLst>
        <pc:spChg chg="mod">
          <ac:chgData name="furqan_ahmed89" userId="S::furqan_ahmed89_hotmail.com#ext#@medipoledutr.onmicrosoft.com::f79d6611-e75c-4cf1-9689-2fc092ae6a4e" providerId="AD" clId="Web-{2B5FD434-11B8-18C6-033D-934DBD433D09}" dt="2024-07-11T07:41:17.893" v="1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">
        <pc:chgData name="furqan_ahmed89" userId="S::furqan_ahmed89_hotmail.com#ext#@medipoledutr.onmicrosoft.com::f79d6611-e75c-4cf1-9689-2fc092ae6a4e" providerId="AD" clId="Web-{2B5FD434-11B8-18C6-033D-934DBD433D09}" dt="2024-07-11T07:46:01.840" v="3" actId="20577"/>
        <pc:sldMkLst>
          <pc:docMk/>
          <pc:sldMk cId="0" sldId="257"/>
        </pc:sldMkLst>
        <pc:spChg chg="mod">
          <ac:chgData name="furqan_ahmed89" userId="S::furqan_ahmed89_hotmail.com#ext#@medipoledutr.onmicrosoft.com::f79d6611-e75c-4cf1-9689-2fc092ae6a4e" providerId="AD" clId="Web-{2B5FD434-11B8-18C6-033D-934DBD433D09}" dt="2024-07-11T07:46:01.840" v="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Notes">
        <pc:chgData name="furqan_ahmed89" userId="S::furqan_ahmed89_hotmail.com#ext#@medipoledutr.onmicrosoft.com::f79d6611-e75c-4cf1-9689-2fc092ae6a4e" providerId="AD" clId="Web-{2B5FD434-11B8-18C6-033D-934DBD433D09}" dt="2024-07-11T07:58:11.849" v="76"/>
        <pc:sldMkLst>
          <pc:docMk/>
          <pc:sldMk cId="3673490030" sldId="290"/>
        </pc:sldMkLst>
        <pc:spChg chg="mod">
          <ac:chgData name="furqan_ahmed89" userId="S::furqan_ahmed89_hotmail.com#ext#@medipoledutr.onmicrosoft.com::f79d6611-e75c-4cf1-9689-2fc092ae6a4e" providerId="AD" clId="Web-{2B5FD434-11B8-18C6-033D-934DBD433D09}" dt="2024-07-11T07:57:35.645" v="60" actId="20577"/>
          <ac:spMkLst>
            <pc:docMk/>
            <pc:sldMk cId="3673490030" sldId="290"/>
            <ac:spMk id="4098" creationId="{00000000-0000-0000-0000-000000000000}"/>
          </ac:spMkLst>
        </pc:spChg>
      </pc:sldChg>
      <pc:sldChg chg="modSp">
        <pc:chgData name="furqan_ahmed89" userId="S::furqan_ahmed89_hotmail.com#ext#@medipoledutr.onmicrosoft.com::f79d6611-e75c-4cf1-9689-2fc092ae6a4e" providerId="AD" clId="Web-{2B5FD434-11B8-18C6-033D-934DBD433D09}" dt="2024-07-11T08:03:48.970" v="211" actId="20577"/>
        <pc:sldMkLst>
          <pc:docMk/>
          <pc:sldMk cId="761994426" sldId="308"/>
        </pc:sldMkLst>
        <pc:spChg chg="mod">
          <ac:chgData name="furqan_ahmed89" userId="S::furqan_ahmed89_hotmail.com#ext#@medipoledutr.onmicrosoft.com::f79d6611-e75c-4cf1-9689-2fc092ae6a4e" providerId="AD" clId="Web-{2B5FD434-11B8-18C6-033D-934DBD433D09}" dt="2024-07-11T08:01:54.341" v="193" actId="20577"/>
          <ac:spMkLst>
            <pc:docMk/>
            <pc:sldMk cId="761994426" sldId="308"/>
            <ac:spMk id="2" creationId="{00000000-0000-0000-0000-000000000000}"/>
          </ac:spMkLst>
        </pc:spChg>
        <pc:spChg chg="mod">
          <ac:chgData name="furqan_ahmed89" userId="S::furqan_ahmed89_hotmail.com#ext#@medipoledutr.onmicrosoft.com::f79d6611-e75c-4cf1-9689-2fc092ae6a4e" providerId="AD" clId="Web-{2B5FD434-11B8-18C6-033D-934DBD433D09}" dt="2024-07-11T08:03:48.970" v="211" actId="20577"/>
          <ac:spMkLst>
            <pc:docMk/>
            <pc:sldMk cId="761994426" sldId="308"/>
            <ac:spMk id="9218" creationId="{00000000-0000-0000-0000-000000000000}"/>
          </ac:spMkLst>
        </pc:spChg>
      </pc:sldChg>
      <pc:sldChg chg="modSp">
        <pc:chgData name="furqan_ahmed89" userId="S::furqan_ahmed89_hotmail.com#ext#@medipoledutr.onmicrosoft.com::f79d6611-e75c-4cf1-9689-2fc092ae6a4e" providerId="AD" clId="Web-{2B5FD434-11B8-18C6-033D-934DBD433D09}" dt="2024-07-11T08:01:09.074" v="189" actId="20577"/>
        <pc:sldMkLst>
          <pc:docMk/>
          <pc:sldMk cId="1882498249" sldId="311"/>
        </pc:sldMkLst>
        <pc:spChg chg="mod">
          <ac:chgData name="furqan_ahmed89" userId="S::furqan_ahmed89_hotmail.com#ext#@medipoledutr.onmicrosoft.com::f79d6611-e75c-4cf1-9689-2fc092ae6a4e" providerId="AD" clId="Web-{2B5FD434-11B8-18C6-033D-934DBD433D09}" dt="2024-07-11T08:01:09.074" v="189" actId="20577"/>
          <ac:spMkLst>
            <pc:docMk/>
            <pc:sldMk cId="1882498249" sldId="311"/>
            <ac:spMk id="2" creationId="{00000000-0000-0000-0000-000000000000}"/>
          </ac:spMkLst>
        </pc:spChg>
      </pc:sldChg>
      <pc:sldChg chg="modSp">
        <pc:chgData name="furqan_ahmed89" userId="S::furqan_ahmed89_hotmail.com#ext#@medipoledutr.onmicrosoft.com::f79d6611-e75c-4cf1-9689-2fc092ae6a4e" providerId="AD" clId="Web-{2B5FD434-11B8-18C6-033D-934DBD433D09}" dt="2024-07-11T09:06:47.646" v="589" actId="20577"/>
        <pc:sldMkLst>
          <pc:docMk/>
          <pc:sldMk cId="4076540579" sldId="312"/>
        </pc:sldMkLst>
        <pc:spChg chg="mod">
          <ac:chgData name="furqan_ahmed89" userId="S::furqan_ahmed89_hotmail.com#ext#@medipoledutr.onmicrosoft.com::f79d6611-e75c-4cf1-9689-2fc092ae6a4e" providerId="AD" clId="Web-{2B5FD434-11B8-18C6-033D-934DBD433D09}" dt="2024-07-11T09:06:47.646" v="589" actId="20577"/>
          <ac:spMkLst>
            <pc:docMk/>
            <pc:sldMk cId="4076540579" sldId="312"/>
            <ac:spMk id="9218" creationId="{00000000-0000-0000-0000-000000000000}"/>
          </ac:spMkLst>
        </pc:spChg>
      </pc:sldChg>
      <pc:sldChg chg="modSp">
        <pc:chgData name="furqan_ahmed89" userId="S::furqan_ahmed89_hotmail.com#ext#@medipoledutr.onmicrosoft.com::f79d6611-e75c-4cf1-9689-2fc092ae6a4e" providerId="AD" clId="Web-{2B5FD434-11B8-18C6-033D-934DBD433D09}" dt="2024-07-11T09:27:40.288" v="600" actId="20577"/>
        <pc:sldMkLst>
          <pc:docMk/>
          <pc:sldMk cId="1191323713" sldId="313"/>
        </pc:sldMkLst>
        <pc:spChg chg="mod">
          <ac:chgData name="furqan_ahmed89" userId="S::furqan_ahmed89_hotmail.com#ext#@medipoledutr.onmicrosoft.com::f79d6611-e75c-4cf1-9689-2fc092ae6a4e" providerId="AD" clId="Web-{2B5FD434-11B8-18C6-033D-934DBD433D09}" dt="2024-07-11T07:59:51.774" v="146" actId="20577"/>
          <ac:spMkLst>
            <pc:docMk/>
            <pc:sldMk cId="1191323713" sldId="313"/>
            <ac:spMk id="2" creationId="{00000000-0000-0000-0000-000000000000}"/>
          </ac:spMkLst>
        </pc:spChg>
        <pc:spChg chg="mod">
          <ac:chgData name="furqan_ahmed89" userId="S::furqan_ahmed89_hotmail.com#ext#@medipoledutr.onmicrosoft.com::f79d6611-e75c-4cf1-9689-2fc092ae6a4e" providerId="AD" clId="Web-{2B5FD434-11B8-18C6-033D-934DBD433D09}" dt="2024-07-11T09:27:40.288" v="600" actId="20577"/>
          <ac:spMkLst>
            <pc:docMk/>
            <pc:sldMk cId="1191323713" sldId="313"/>
            <ac:spMk id="3" creationId="{00000000-0000-0000-0000-000000000000}"/>
          </ac:spMkLst>
        </pc:spChg>
      </pc:sldChg>
      <pc:sldChg chg="modSp">
        <pc:chgData name="furqan_ahmed89" userId="S::furqan_ahmed89_hotmail.com#ext#@medipoledutr.onmicrosoft.com::f79d6611-e75c-4cf1-9689-2fc092ae6a4e" providerId="AD" clId="Web-{2B5FD434-11B8-18C6-033D-934DBD433D09}" dt="2024-07-11T09:05:18.190" v="577" actId="20577"/>
        <pc:sldMkLst>
          <pc:docMk/>
          <pc:sldMk cId="2644246809" sldId="314"/>
        </pc:sldMkLst>
        <pc:spChg chg="mod">
          <ac:chgData name="furqan_ahmed89" userId="S::furqan_ahmed89_hotmail.com#ext#@medipoledutr.onmicrosoft.com::f79d6611-e75c-4cf1-9689-2fc092ae6a4e" providerId="AD" clId="Web-{2B5FD434-11B8-18C6-033D-934DBD433D09}" dt="2024-07-11T08:20:59.880" v="444" actId="20577"/>
          <ac:spMkLst>
            <pc:docMk/>
            <pc:sldMk cId="2644246809" sldId="314"/>
            <ac:spMk id="2" creationId="{00000000-0000-0000-0000-000000000000}"/>
          </ac:spMkLst>
        </pc:spChg>
        <pc:spChg chg="mod">
          <ac:chgData name="furqan_ahmed89" userId="S::furqan_ahmed89_hotmail.com#ext#@medipoledutr.onmicrosoft.com::f79d6611-e75c-4cf1-9689-2fc092ae6a4e" providerId="AD" clId="Web-{2B5FD434-11B8-18C6-033D-934DBD433D09}" dt="2024-07-11T09:05:18.190" v="577" actId="20577"/>
          <ac:spMkLst>
            <pc:docMk/>
            <pc:sldMk cId="2644246809" sldId="314"/>
            <ac:spMk id="3" creationId="{00000000-0000-0000-0000-000000000000}"/>
          </ac:spMkLst>
        </pc:spChg>
      </pc:sldChg>
      <pc:sldChg chg="del">
        <pc:chgData name="furqan_ahmed89" userId="S::furqan_ahmed89_hotmail.com#ext#@medipoledutr.onmicrosoft.com::f79d6611-e75c-4cf1-9689-2fc092ae6a4e" providerId="AD" clId="Web-{2B5FD434-11B8-18C6-033D-934DBD433D09}" dt="2024-07-11T08:24:29.606" v="485"/>
        <pc:sldMkLst>
          <pc:docMk/>
          <pc:sldMk cId="2703216707" sldId="315"/>
        </pc:sldMkLst>
      </pc:sldChg>
      <pc:sldChg chg="del">
        <pc:chgData name="furqan_ahmed89" userId="S::furqan_ahmed89_hotmail.com#ext#@medipoledutr.onmicrosoft.com::f79d6611-e75c-4cf1-9689-2fc092ae6a4e" providerId="AD" clId="Web-{2B5FD434-11B8-18C6-033D-934DBD433D09}" dt="2024-07-11T08:08:51.199" v="350"/>
        <pc:sldMkLst>
          <pc:docMk/>
          <pc:sldMk cId="3740560234" sldId="316"/>
        </pc:sldMkLst>
      </pc:sldChg>
    </pc:docChg>
  </pc:docChgLst>
  <pc:docChgLst>
    <pc:chgData name="Sawaıra Rafaqat ALI" userId="S::sawaira.ali@std.medipol.edu.tr::df5e37ad-c75d-404a-a8d8-6d17633191b7" providerId="AD" clId="Web-{C73B4AE3-1BA9-8916-8B76-9DD192DAF239}"/>
    <pc:docChg chg="modSld">
      <pc:chgData name="Sawaıra Rafaqat ALI" userId="S::sawaira.ali@std.medipol.edu.tr::df5e37ad-c75d-404a-a8d8-6d17633191b7" providerId="AD" clId="Web-{C73B4AE3-1BA9-8916-8B76-9DD192DAF239}" dt="2024-09-13T14:23:08.135" v="2"/>
      <pc:docMkLst>
        <pc:docMk/>
      </pc:docMkLst>
      <pc:sldChg chg="modSp">
        <pc:chgData name="Sawaıra Rafaqat ALI" userId="S::sawaira.ali@std.medipol.edu.tr::df5e37ad-c75d-404a-a8d8-6d17633191b7" providerId="AD" clId="Web-{C73B4AE3-1BA9-8916-8B76-9DD192DAF239}" dt="2024-09-13T14:23:08.135" v="2"/>
        <pc:sldMkLst>
          <pc:docMk/>
          <pc:sldMk cId="0" sldId="256"/>
        </pc:sldMkLst>
        <pc:spChg chg="mod">
          <ac:chgData name="Sawaıra Rafaqat ALI" userId="S::sawaira.ali@std.medipol.edu.tr::df5e37ad-c75d-404a-a8d8-6d17633191b7" providerId="AD" clId="Web-{C73B4AE3-1BA9-8916-8B76-9DD192DAF239}" dt="2024-09-13T14:23:08.135" v="2"/>
          <ac:spMkLst>
            <pc:docMk/>
            <pc:sldMk cId="0" sldId="256"/>
            <ac:spMk id="307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9/20/2024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Times New Roman"/>
                <a:cs typeface="Times New Roman"/>
              </a:rPr>
              <a:t>TWT: target wake time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43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/>
                <a:cs typeface="Calibri"/>
              </a:rPr>
              <a:t>SPs service period</a:t>
            </a:r>
          </a:p>
          <a:p>
            <a:r>
              <a:rPr lang="en-US">
                <a:latin typeface="Calibri"/>
                <a:cs typeface="Calibri"/>
              </a:rPr>
              <a:t>TWT target wake 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03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23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tr-TR"/>
              <a:t>September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tr-TR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Sawaira Ali et.al., VESTEL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+mj-lt"/>
              </a:rPr>
              <a:t>1646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57200" y="606425"/>
            <a:ext cx="108722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Further Considerations For Generalized MAP Framework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20-Sep-2024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tr-TR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970886"/>
              </p:ext>
            </p:extLst>
          </p:nvPr>
        </p:nvGraphicFramePr>
        <p:xfrm>
          <a:off x="1000125" y="2430463"/>
          <a:ext cx="10058400" cy="275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32504" imgH="2921288" progId="Word.Document.8">
                  <p:embed/>
                </p:oleObj>
              </mc:Choice>
              <mc:Fallback>
                <p:oleObj name="Document" r:id="rId3" imgW="10632504" imgH="292128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430463"/>
                        <a:ext cx="10058400" cy="2754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In this contribution, we highlight our thoughts regarding the generalized framework of multi-AP coordination for 802.11bn.</a:t>
            </a:r>
            <a:endParaRPr lang="en-GB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199"/>
            <a:ext cx="10781300" cy="5103811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/>
          </a:p>
          <a:p>
            <a:pPr marL="290195" lvl="1" indent="-290195" algn="just">
              <a:buFont typeface="Arial" panose="020B0604020202020204" pitchFamily="34" charset="0"/>
              <a:buChar char="•"/>
            </a:pPr>
            <a:r>
              <a:rPr lang="en-US"/>
              <a:t>Multi-AP (MAP) Coordination is one of the key features considered for IEEE 802.11bn. </a:t>
            </a:r>
            <a:endParaRPr lang="en-US">
              <a:cs typeface="Times New Roman"/>
            </a:endParaRPr>
          </a:p>
          <a:p>
            <a:pPr marL="628650" lvl="1" indent="229870" algn="just">
              <a:buFont typeface="+mj-lt"/>
              <a:buAutoNum type="arabicPeriod"/>
              <a:tabLst>
                <a:tab pos="969963" algn="l"/>
              </a:tabLst>
            </a:pPr>
            <a:r>
              <a:rPr lang="en-US"/>
              <a:t>MAP coordination enhances network efficiency by reducing interference and improving overall throughput by coordinating transmissions among multiple APs.</a:t>
            </a:r>
            <a:endParaRPr lang="en-US">
              <a:cs typeface="Times New Roman"/>
            </a:endParaRPr>
          </a:p>
          <a:p>
            <a:pPr marL="628650" lvl="1" indent="229870" algn="just">
              <a:buFont typeface="+mj-lt"/>
              <a:buAutoNum type="arabicPeriod"/>
              <a:tabLst>
                <a:tab pos="969963" algn="l"/>
              </a:tabLst>
            </a:pPr>
            <a:r>
              <a:rPr lang="en-US"/>
              <a:t>MAP coordination improves coverage by ensuring seamless coverage and better signal quality through techniques like coordinated beamforming and joint transmission.</a:t>
            </a:r>
            <a:endParaRPr lang="en-US">
              <a:cs typeface="Times New Roman"/>
            </a:endParaRPr>
          </a:p>
          <a:p>
            <a:pPr marL="628650" lvl="1" indent="229870" algn="just">
              <a:buFont typeface="+mj-lt"/>
              <a:buAutoNum type="arabicPeriod"/>
              <a:tabLst>
                <a:tab pos="969963" algn="l"/>
              </a:tabLst>
            </a:pPr>
            <a:r>
              <a:rPr lang="en-US"/>
              <a:t>MAP coordination reduces latency by minimizing delays and optimizing the timing of transmissions through coordinated mechanisms like TDMA and TWT.</a:t>
            </a:r>
            <a:endParaRPr lang="en-US">
              <a:cs typeface="Times New Roman"/>
            </a:endParaRPr>
          </a:p>
          <a:p>
            <a:pPr marL="290195" lvl="1" indent="-290195">
              <a:buFont typeface="Arial" panose="020B0604020202020204" pitchFamily="34" charset="0"/>
              <a:buChar char="•"/>
            </a:pPr>
            <a:r>
              <a:rPr lang="en-US"/>
              <a:t>Different forms of MAP coordination have been discussed: </a:t>
            </a:r>
            <a:endParaRPr lang="en-US">
              <a:cs typeface="Times New Roman"/>
            </a:endParaRPr>
          </a:p>
          <a:p>
            <a:pPr marL="396875" lvl="2" indent="287020">
              <a:buFont typeface="Arial" panose="020B0604020202020204" pitchFamily="34" charset="0"/>
              <a:buChar char="•"/>
            </a:pPr>
            <a:r>
              <a:rPr lang="en-US"/>
              <a:t>Coordinated TWT</a:t>
            </a:r>
            <a:endParaRPr lang="en-US">
              <a:cs typeface="Times New Roman"/>
            </a:endParaRPr>
          </a:p>
          <a:p>
            <a:pPr marL="396875" lvl="2" indent="287020">
              <a:buFont typeface="Arial" panose="020B0604020202020204" pitchFamily="34" charset="0"/>
              <a:buChar char="•"/>
            </a:pPr>
            <a:r>
              <a:rPr lang="en-US"/>
              <a:t>Coordinated TDMA</a:t>
            </a:r>
            <a:endParaRPr lang="en-US">
              <a:cs typeface="Times New Roman"/>
            </a:endParaRPr>
          </a:p>
          <a:p>
            <a:pPr marL="396875" lvl="2" indent="287020">
              <a:buFont typeface="Arial" panose="020B0604020202020204" pitchFamily="34" charset="0"/>
              <a:buChar char="•"/>
            </a:pPr>
            <a:r>
              <a:rPr lang="en-US"/>
              <a:t>Coordinated Spatial Reuse</a:t>
            </a:r>
            <a:endParaRPr lang="en-US">
              <a:cs typeface="Times New Roman"/>
            </a:endParaRPr>
          </a:p>
          <a:p>
            <a:pPr marL="396875" lvl="2" indent="287020">
              <a:buFont typeface="Arial" panose="020B0604020202020204" pitchFamily="34" charset="0"/>
              <a:buChar char="•"/>
            </a:pPr>
            <a:r>
              <a:rPr lang="en-US"/>
              <a:t>Coordinated Beamforming</a:t>
            </a:r>
            <a:endParaRPr lang="en-US">
              <a:cs typeface="Times New Roman"/>
            </a:endParaRPr>
          </a:p>
          <a:p>
            <a:pPr marL="396875" lvl="2" indent="287020">
              <a:buFont typeface="Arial" panose="020B0604020202020204" pitchFamily="34" charset="0"/>
              <a:buChar char="•"/>
            </a:pPr>
            <a:r>
              <a:rPr lang="en-US"/>
              <a:t>Joint Transmission</a:t>
            </a:r>
            <a:endParaRPr lang="en-US">
              <a:cs typeface="Times New Roman"/>
            </a:endParaRPr>
          </a:p>
          <a:p>
            <a:pPr marL="396875" lvl="2" indent="287020">
              <a:buFont typeface="Arial" panose="020B0604020202020204" pitchFamily="34" charset="0"/>
              <a:buChar char="•"/>
            </a:pPr>
            <a:r>
              <a:rPr lang="en-US"/>
              <a:t>Coordinated Channel Usage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49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(2)</a:t>
            </a:r>
            <a:endParaRPr lang="tr-TR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36F465-DA9F-11B9-DA1F-B6F8772F1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378866"/>
            <a:ext cx="5386917" cy="400110"/>
          </a:xfrm>
        </p:spPr>
        <p:txBody>
          <a:bodyPr/>
          <a:lstStyle/>
          <a:p>
            <a:r>
              <a:rPr lang="en-US" b="1"/>
              <a:t>Camp-1: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" y="2895600"/>
            <a:ext cx="5386917" cy="3230562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b="0">
                <a:solidFill>
                  <a:schemeClr val="tx1"/>
                </a:solidFill>
                <a:cs typeface="Times New Roman"/>
              </a:rPr>
              <a:t>Focuses on the operations and dynamics of specific MAP coordination modes.</a:t>
            </a:r>
          </a:p>
          <a:p>
            <a:pPr>
              <a:buFont typeface="+mj-lt"/>
              <a:buAutoNum type="arabicPeriod"/>
            </a:pPr>
            <a:r>
              <a:rPr lang="en-US" sz="1600" b="0">
                <a:solidFill>
                  <a:schemeClr val="tx1"/>
                </a:solidFill>
                <a:cs typeface="Times New Roman"/>
              </a:rPr>
              <a:t>Examples include coordinated TWT and TDMA.</a:t>
            </a:r>
          </a:p>
          <a:p>
            <a:pPr>
              <a:buFont typeface="+mj-lt"/>
              <a:buAutoNum type="arabicPeriod"/>
            </a:pPr>
            <a:r>
              <a:rPr lang="en-US" sz="1600" b="0">
                <a:solidFill>
                  <a:schemeClr val="tx1"/>
                </a:solidFill>
                <a:cs typeface="Times New Roman"/>
              </a:rPr>
              <a:t>Discusses the level of protection, advertisement of TWT SPs, TXOP allocations, and NAV protection rules.</a:t>
            </a:r>
          </a:p>
          <a:p>
            <a:pPr>
              <a:buFont typeface="+mj-lt"/>
              <a:buAutoNum type="arabicPeriod"/>
            </a:pPr>
            <a:r>
              <a:rPr lang="en-US" sz="1600" b="0">
                <a:solidFill>
                  <a:schemeClr val="tx1"/>
                </a:solidFill>
                <a:cs typeface="Times New Roman"/>
              </a:rPr>
              <a:t>Assumes MAP coordination primarily for managed/enterprise networks where APs are centrally controlled and typically from the same vendor, avoiding the need for discovery and negotiation steps.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F0C324D-6AE5-264C-7C29-062DB5F64B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2687" y="2378866"/>
            <a:ext cx="5389033" cy="400110"/>
          </a:xfrm>
        </p:spPr>
        <p:txBody>
          <a:bodyPr/>
          <a:lstStyle/>
          <a:p>
            <a:r>
              <a:rPr lang="en-US" b="1"/>
              <a:t>Camp-2: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C033FC1-91AF-E416-0B16-04123BB858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2895601"/>
            <a:ext cx="5389033" cy="3230562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b="0"/>
              <a:t>Encompasses all the discussions from Camp-1.</a:t>
            </a:r>
          </a:p>
          <a:p>
            <a:pPr>
              <a:buFont typeface="+mj-lt"/>
              <a:buAutoNum type="arabicPeriod"/>
            </a:pPr>
            <a:r>
              <a:rPr lang="en-US" sz="1600" b="0"/>
              <a:t>Additionally addresses discovery, negotiation, and modification/termination.  </a:t>
            </a:r>
          </a:p>
          <a:p>
            <a:pPr>
              <a:buFont typeface="+mj-lt"/>
              <a:buAutoNum type="arabicPeriod"/>
            </a:pPr>
            <a:r>
              <a:rPr lang="en-US" sz="1600" b="0"/>
              <a:t>Emphasizes support for both enterprise and non-enterprise (residential) use cases.</a:t>
            </a:r>
          </a:p>
          <a:p>
            <a:pPr>
              <a:buFont typeface="+mj-lt"/>
              <a:buAutoNum type="arabicPeriod"/>
            </a:pPr>
            <a:r>
              <a:rPr lang="en-US" sz="1600" b="0"/>
              <a:t>Aims to provide tools for MAP coordination between APs from different vendors.</a:t>
            </a:r>
          </a:p>
          <a:p>
            <a:pPr>
              <a:buFont typeface="+mj-lt"/>
              <a:buAutoNum type="arabicPeriod"/>
            </a:pPr>
            <a:r>
              <a:rPr lang="en-US" sz="1600" b="0"/>
              <a:t>Highlights the need for a generalized framework to facilitate MAP coordination across diverse environments and scenarios.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tr-TR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1AA019-40D9-6959-274C-49C96DD57714}"/>
              </a:ext>
            </a:extLst>
          </p:cNvPr>
          <p:cNvSpPr txBox="1"/>
          <p:nvPr/>
        </p:nvSpPr>
        <p:spPr>
          <a:xfrm>
            <a:off x="577273" y="1734653"/>
            <a:ext cx="1100512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>
                <a:solidFill>
                  <a:schemeClr val="tx1"/>
                </a:solidFill>
                <a:cs typeface="Times New Roman"/>
              </a:rPr>
              <a:t>Based on [1], two Camps in Multi-AP Coordination have been discussed. </a:t>
            </a:r>
          </a:p>
        </p:txBody>
      </p:sp>
    </p:spTree>
    <p:extLst>
      <p:ext uri="{BB962C8B-B14F-4D97-AF65-F5344CB8AC3E}">
        <p14:creationId xmlns:p14="http://schemas.microsoft.com/office/powerpoint/2010/main" val="119132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546" y="873124"/>
            <a:ext cx="10361084" cy="881171"/>
          </a:xfrm>
        </p:spPr>
        <p:txBody>
          <a:bodyPr/>
          <a:lstStyle/>
          <a:p>
            <a:r>
              <a:rPr lang="en-GB"/>
              <a:t>Recap (1)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5546" y="2069344"/>
            <a:ext cx="10624238" cy="1354335"/>
          </a:xfrm>
          <a:ln/>
        </p:spPr>
        <p:txBody>
          <a:bodyPr/>
          <a:lstStyle/>
          <a:p>
            <a:pPr marL="0" indent="0"/>
            <a:r>
              <a:rPr lang="en-GB" sz="2000" b="0"/>
              <a:t>Generalized MAP framework proposed in [1] where </a:t>
            </a:r>
            <a:r>
              <a:rPr lang="en-US" sz="2000" b="0"/>
              <a:t>f</a:t>
            </a:r>
            <a:r>
              <a:rPr lang="en-US" altLang="zh-CN" sz="2000" b="0"/>
              <a:t>or different MAP coordination mechanisms, there can be some procedures/steps that are reusable for any mode of MAP coordination. </a:t>
            </a:r>
          </a:p>
          <a:p>
            <a:pPr marL="0" indent="0"/>
            <a:r>
              <a:rPr lang="en-US" altLang="zh-CN" sz="2000" b="0"/>
              <a:t>The proposed framework in [1] is illustrated in the following figure. </a:t>
            </a:r>
            <a:endParaRPr lang="en-US" altLang="zh-CN" sz="2000" b="0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/>
              <a:t>September 2024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F3F7A3-A6AF-4B71-95C2-F7B22E904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0977" y="4114800"/>
            <a:ext cx="8667194" cy="1653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4982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>
                <a:solidFill>
                  <a:schemeClr val="tx1"/>
                </a:solidFill>
                <a:latin typeface="+mn-lt"/>
                <a:ea typeface="+mn-ea"/>
              </a:rPr>
              <a:t>Further Considerations </a:t>
            </a:r>
            <a:endParaRPr lang="tr-TR" sz="240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lvl="1" indent="0"/>
            <a:r>
              <a:rPr lang="en-US" altLang="zh-CN" sz="2400">
                <a:solidFill>
                  <a:schemeClr val="tx1"/>
                </a:solidFill>
              </a:rPr>
              <a:t>In addition to the aforementioned parameters, further considerations can be taken into account for multi-AP coordination</a:t>
            </a:r>
            <a:endParaRPr lang="en-US" altLang="zh-CN" sz="2400">
              <a:solidFill>
                <a:schemeClr val="tx1"/>
              </a:solidFill>
              <a:cs typeface="Times New Roman"/>
            </a:endParaRPr>
          </a:p>
          <a:p>
            <a:pPr marL="57150" lvl="1" indent="0"/>
            <a:endParaRPr lang="en-US" altLang="zh-CN">
              <a:solidFill>
                <a:schemeClr val="tx1"/>
              </a:solidFill>
              <a:cs typeface="Times New Roman"/>
            </a:endParaRPr>
          </a:p>
          <a:p>
            <a:pPr marL="514350" lvl="1" indent="-457200">
              <a:buAutoNum type="arabicPeriod"/>
            </a:pPr>
            <a:r>
              <a:rPr lang="en-US" altLang="zh-CN">
                <a:solidFill>
                  <a:schemeClr val="tx1"/>
                </a:solidFill>
              </a:rPr>
              <a:t>Backhaul capability</a:t>
            </a:r>
            <a:endParaRPr lang="en-US" altLang="zh-CN">
              <a:solidFill>
                <a:schemeClr val="tx1"/>
              </a:solidFill>
              <a:cs typeface="Times New Roman"/>
            </a:endParaRPr>
          </a:p>
          <a:p>
            <a:pPr marL="514350" lvl="1" indent="-457200">
              <a:buAutoNum type="arabicPeriod"/>
            </a:pPr>
            <a:r>
              <a:rPr lang="en-US">
                <a:solidFill>
                  <a:schemeClr val="tx1"/>
                </a:solidFill>
                <a:ea typeface="MS Gothic"/>
                <a:cs typeface="+mn-lt"/>
              </a:rPr>
              <a:t>User related information  (link quality indication)</a:t>
            </a:r>
            <a:endParaRPr lang="en-US" altLang="zh-CN">
              <a:solidFill>
                <a:schemeClr val="tx1"/>
              </a:solidFill>
              <a:ea typeface="MS Gothic"/>
              <a:cs typeface="+mn-lt"/>
            </a:endParaRPr>
          </a:p>
          <a:p>
            <a:pPr marL="514350" lvl="1" indent="-457200">
              <a:buAutoNum type="arabicPeriod"/>
            </a:pPr>
            <a:r>
              <a:rPr lang="en-US">
                <a:solidFill>
                  <a:schemeClr val="tx1"/>
                </a:solidFill>
                <a:ea typeface="MS Gothic"/>
                <a:cs typeface="+mn-lt"/>
              </a:rPr>
              <a:t>System requirements (latency)</a:t>
            </a:r>
          </a:p>
          <a:p>
            <a:pPr marL="514350" lvl="1" indent="-457200">
              <a:buAutoNum type="arabicPeriod"/>
            </a:pPr>
            <a:r>
              <a:rPr lang="en-GB">
                <a:solidFill>
                  <a:schemeClr val="tx1"/>
                </a:solidFill>
                <a:ea typeface="MS Gothic"/>
                <a:cs typeface="+mn-lt"/>
              </a:rPr>
              <a:t>Scheme selection availability</a:t>
            </a:r>
            <a:r>
              <a:rPr lang="en-US">
                <a:solidFill>
                  <a:schemeClr val="tx1"/>
                </a:solidFill>
                <a:ea typeface="MS Gothic"/>
                <a:cs typeface="+mn-lt"/>
              </a:rPr>
              <a:t> </a:t>
            </a:r>
          </a:p>
          <a:p>
            <a:pPr marL="514350" lvl="1" indent="-457200">
              <a:buAutoNum type="arabicPeriod"/>
            </a:pPr>
            <a:endParaRPr lang="en-US" altLang="zh-CN">
              <a:solidFill>
                <a:srgbClr val="FF0000"/>
              </a:solidFill>
              <a:cs typeface="Times New Roman"/>
            </a:endParaRPr>
          </a:p>
          <a:p>
            <a:pPr marL="514350" lvl="1" indent="-457200">
              <a:buAutoNum type="arabicPeriod"/>
            </a:pPr>
            <a:endParaRPr lang="en-US">
              <a:solidFill>
                <a:srgbClr val="FF0000"/>
              </a:solidFill>
              <a:cs typeface="Times New Roman"/>
            </a:endParaRPr>
          </a:p>
          <a:p>
            <a:endParaRPr lang="tr-TR">
              <a:solidFill>
                <a:srgbClr val="FF0000"/>
              </a:solidFill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246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071" y="927046"/>
            <a:ext cx="10361084" cy="881171"/>
          </a:xfrm>
        </p:spPr>
        <p:txBody>
          <a:bodyPr/>
          <a:lstStyle/>
          <a:p>
            <a:r>
              <a:rPr lang="en-GB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1219200" y="2286000"/>
            <a:ext cx="10170584" cy="2667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/>
          </a:p>
          <a:p>
            <a:pPr marL="57150" lvl="1" indent="0"/>
            <a:r>
              <a:rPr lang="en-US" altLang="zh-CN" sz="2000"/>
              <a:t>In 802.11bn, a  generalized framework of MAP coordination is proposed in [1]  where further considerations need to be taken into account such as</a:t>
            </a:r>
            <a:r>
              <a:rPr lang="en-US" altLang="zh-CN"/>
              <a:t> </a:t>
            </a:r>
            <a:r>
              <a:rPr lang="en-US">
                <a:solidFill>
                  <a:schemeClr val="tx1"/>
                </a:solidFill>
              </a:rPr>
              <a:t>backhaul capability, user related information, system requirements, </a:t>
            </a:r>
            <a:r>
              <a:rPr lang="en-GB">
                <a:solidFill>
                  <a:schemeClr val="tx1"/>
                </a:solidFill>
              </a:rPr>
              <a:t>scheme selection availability. </a:t>
            </a:r>
            <a:endParaRPr lang="en-US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1600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 lvl="1">
              <a:buFont typeface="Arial" panose="020B0604020202020204" pitchFamily="34" charset="0"/>
              <a:buChar char="•"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5405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1AF93-BFDE-A499-053D-D15D8C63E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216DA-6007-76E3-AFF9-792EBB295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[1]: </a:t>
            </a:r>
            <a:r>
              <a:rPr lang="en-GB" sz="2400"/>
              <a:t>“</a:t>
            </a:r>
            <a:r>
              <a:rPr lang="en-US"/>
              <a:t>Requirements and functionalities for multi-AP framework</a:t>
            </a:r>
            <a:r>
              <a:rPr lang="en-GB" sz="2400"/>
              <a:t>”, IEEE 802.11-24/</a:t>
            </a:r>
            <a:r>
              <a:rPr lang="en-US"/>
              <a:t>0511</a:t>
            </a:r>
            <a:r>
              <a:rPr lang="en-GB" sz="2400"/>
              <a:t>r1</a:t>
            </a:r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C5E46-CD86-D079-E2C8-963D75987F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892A7-6868-76B7-C21B-C0039B7FD1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5D110D-3805-F413-63F1-7EAE3F629F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866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546</Words>
  <Application>Microsoft Office PowerPoint</Application>
  <PresentationFormat>Widescreen</PresentationFormat>
  <Paragraphs>83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MS Gothic</vt:lpstr>
      <vt:lpstr>Arial</vt:lpstr>
      <vt:lpstr>Arial Unicode MS</vt:lpstr>
      <vt:lpstr>Calibri</vt:lpstr>
      <vt:lpstr>Times New Roman</vt:lpstr>
      <vt:lpstr>Office Theme</vt:lpstr>
      <vt:lpstr>Document</vt:lpstr>
      <vt:lpstr>Further Considerations For Generalized MAP Framework</vt:lpstr>
      <vt:lpstr>Abstract</vt:lpstr>
      <vt:lpstr>Introduction</vt:lpstr>
      <vt:lpstr>Introduction (2)</vt:lpstr>
      <vt:lpstr>Recap (1)</vt:lpstr>
      <vt:lpstr>Further Considerations </vt:lpstr>
      <vt:lpstr>Summary</vt:lpstr>
      <vt:lpstr>References 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coordinated TWT</dc:title>
  <dc:creator>Rubayet Shafin/Future Cellular Systems /SRA/Engineer/Samsung Electronics;r.shafin@samsung.com</dc:creator>
  <cp:lastModifiedBy>Sawaıra Rafaqat ALI</cp:lastModifiedBy>
  <cp:revision>5</cp:revision>
  <cp:lastPrinted>1601-01-01T00:00:00Z</cp:lastPrinted>
  <dcterms:created xsi:type="dcterms:W3CDTF">2021-02-24T17:42:37Z</dcterms:created>
  <dcterms:modified xsi:type="dcterms:W3CDTF">2024-09-20T06:10:14Z</dcterms:modified>
</cp:coreProperties>
</file>