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50" r:id="rId4"/>
    <p:sldId id="2712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550"/>
            <p14:sldId id="271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742F48-7661-4A5F-9E2E-587FFA43E47F}" v="1" dt="2024-11-15T00:49:37.754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 varScale="1">
        <p:scale>
          <a:sx n="79" d="100"/>
          <a:sy n="79" d="100"/>
        </p:scale>
        <p:origin x="1219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139" y="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Nov.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802.11-24/1639r0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320MHz Positioning</a:t>
            </a:r>
            <a:br>
              <a:rPr lang="en-US" altLang="en-US" dirty="0"/>
            </a:br>
            <a:r>
              <a:rPr lang="en-US" altLang="en-US" dirty="0"/>
              <a:t>Nov.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01800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Nov.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395815"/>
              </p:ext>
            </p:extLst>
          </p:nvPr>
        </p:nvGraphicFramePr>
        <p:xfrm>
          <a:off x="993775" y="3159881"/>
          <a:ext cx="10510837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773432" imgH="2553940" progId="Word.Document.8">
                  <p:embed/>
                </p:oleObj>
              </mc:Choice>
              <mc:Fallback>
                <p:oleObj name="Document" r:id="rId3" imgW="10773432" imgH="25539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159881"/>
                        <a:ext cx="10510837" cy="2487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514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TGbk</a:t>
            </a:r>
            <a:r>
              <a:rPr lang="en-US" dirty="0"/>
              <a:t> 320MHz Positioning closing report for the IEEE 802.11 November 2024 plenary meeting.</a:t>
            </a:r>
          </a:p>
          <a:p>
            <a:pPr indent="12700" algn="just">
              <a:spcBef>
                <a:spcPct val="20000"/>
              </a:spcBef>
            </a:pPr>
            <a:endParaRPr lang="en-US" dirty="0"/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685802"/>
            <a:ext cx="11809312" cy="678962"/>
          </a:xfrm>
        </p:spPr>
        <p:txBody>
          <a:bodyPr/>
          <a:lstStyle/>
          <a:p>
            <a:r>
              <a:rPr lang="en-US" dirty="0"/>
              <a:t>Nov. Meeting Progress and Targets Till the Jan.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535145"/>
            <a:ext cx="10081120" cy="24699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Work completed during the meeting week: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Completed assignment of CIDs.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Resolved all editorial CID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Resolved 8 Technical CIDs.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Targets towards Nov.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Complete CR and recirculate.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7060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AA7D-AF08-4879-953B-4B7FF039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Scheduled </a:t>
            </a:r>
            <a:r>
              <a:rPr lang="en-US" dirty="0" err="1"/>
              <a:t>TGbk</a:t>
            </a:r>
            <a:r>
              <a:rPr lang="en-US" dirty="0"/>
              <a:t> telecons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4E48F-9300-438A-8C3B-A714C9486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B51AB-6A1D-4BA6-8817-ECA2366E18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D1BC66-0A21-4D49-9A97-9FE36CAC67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Nov. 2024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5B7EB9-3DEF-4981-89A9-614127FF9327}"/>
              </a:ext>
            </a:extLst>
          </p:cNvPr>
          <p:cNvSpPr txBox="1">
            <a:spLocks/>
          </p:cNvSpPr>
          <p:nvPr/>
        </p:nvSpPr>
        <p:spPr bwMode="auto">
          <a:xfrm>
            <a:off x="869621" y="1865108"/>
            <a:ext cx="10190067" cy="19660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Nov.  21</a:t>
            </a:r>
            <a:r>
              <a:rPr lang="en-US" altLang="en-US" sz="2000" b="0" kern="0" baseline="30000" dirty="0"/>
              <a:t>st</a:t>
            </a:r>
            <a:r>
              <a:rPr lang="en-US" altLang="en-US" sz="2000" b="0" kern="0" dirty="0"/>
              <a:t> 	10:00 am PT/13:00 ET (</a:t>
            </a:r>
            <a:r>
              <a:rPr lang="en-US" altLang="en-US" sz="2000" b="0" dirty="0"/>
              <a:t>2</a:t>
            </a:r>
            <a:r>
              <a:rPr lang="en-US" altLang="en-US" sz="2000" b="0" kern="0" dirty="0"/>
              <a:t>hrs)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dirty="0"/>
              <a:t>Dec.  5</a:t>
            </a:r>
            <a:r>
              <a:rPr lang="en-US" altLang="en-US" sz="2000" b="0" baseline="30000" dirty="0"/>
              <a:t>th</a:t>
            </a:r>
            <a:r>
              <a:rPr lang="en-US" altLang="en-US" sz="2000" b="0" dirty="0"/>
              <a:t> 		</a:t>
            </a:r>
            <a:r>
              <a:rPr lang="en-US" altLang="en-US" sz="2000" b="0" kern="0" dirty="0"/>
              <a:t>10:00 am PT/13:00 ET (2hrs)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Dec.  12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</a:t>
            </a:r>
            <a:r>
              <a:rPr lang="en-US" altLang="en-US" sz="2000" b="0" dirty="0"/>
              <a:t>	</a:t>
            </a:r>
            <a:r>
              <a:rPr lang="en-US" altLang="en-US" sz="2000" b="0" kern="0" dirty="0"/>
              <a:t>10:00 am PT/13:00 ET (2hrs)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Jan. 	9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		10:00 am PT/13:00 ET (2hrs)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kern="0" dirty="0"/>
          </a:p>
          <a:p>
            <a:pPr marL="457200" lvl="1" indent="0"/>
            <a:endParaRPr lang="en-US" altLang="en-US" kern="0" dirty="0"/>
          </a:p>
        </p:txBody>
      </p:sp>
    </p:spTree>
    <p:extLst>
      <p:ext uri="{BB962C8B-B14F-4D97-AF65-F5344CB8AC3E}">
        <p14:creationId xmlns:p14="http://schemas.microsoft.com/office/powerpoint/2010/main" val="1460622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aa06179-68b3-4e2b-b09b-a2424735516b}" enabled="1" method="Privileged" siteId="{46c98d88-e344-4ed4-8496-4ed7712e255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28463</TotalTime>
  <Words>204</Words>
  <Application>Microsoft Office PowerPoint</Application>
  <PresentationFormat>Widescreen</PresentationFormat>
  <Paragraphs>38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TGbk 320MHz Positioning Nov. Meeting Closing Report</vt:lpstr>
      <vt:lpstr>Abstract</vt:lpstr>
      <vt:lpstr>Nov. Meeting Progress and Targets Till the Jan. Meeting</vt:lpstr>
      <vt:lpstr>Scheduled TGbk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305</cp:revision>
  <cp:lastPrinted>1601-01-01T00:00:00Z</cp:lastPrinted>
  <dcterms:created xsi:type="dcterms:W3CDTF">2018-08-06T10:28:59Z</dcterms:created>
  <dcterms:modified xsi:type="dcterms:W3CDTF">2024-11-15T01:15:24Z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