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1"/>
  </p:notesMasterIdLst>
  <p:handoutMasterIdLst>
    <p:handoutMasterId r:id="rId5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 id="2701" r:id="rId45"/>
    <p:sldId id="2702" r:id="rId46"/>
    <p:sldId id="2703" r:id="rId47"/>
    <p:sldId id="2704" r:id="rId48"/>
    <p:sldId id="2705" r:id="rId49"/>
    <p:sldId id="2706"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Dec. 5th Telecon" id="{DCF057C2-D53B-45E9-AC72-90B87766865A}">
          <p14:sldIdLst>
            <p14:sldId id="2701"/>
            <p14:sldId id="2702"/>
            <p14:sldId id="2703"/>
            <p14:sldId id="2704"/>
            <p14:sldId id="2705"/>
            <p14:sldId id="2706"/>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6/11/relationships/changesInfo" Target="changesInfos/changesInfo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92A89EC-EE73-47A6-8B35-2F4C4015EA90}"/>
    <pc:docChg chg="modSld">
      <pc:chgData name="Segev, Jonathan" userId="7c67a1b0-8725-4553-8055-0888dbcaef94" providerId="ADAL" clId="{A92A89EC-EE73-47A6-8B35-2F4C4015EA90}" dt="2024-12-05T17:33:05.470" v="1" actId="20577"/>
      <pc:docMkLst>
        <pc:docMk/>
      </pc:docMkLst>
      <pc:sldChg chg="modSp mod">
        <pc:chgData name="Segev, Jonathan" userId="7c67a1b0-8725-4553-8055-0888dbcaef94" providerId="ADAL" clId="{A92A89EC-EE73-47A6-8B35-2F4C4015EA90}" dt="2024-12-05T17:33:05.470" v="1" actId="20577"/>
        <pc:sldMkLst>
          <pc:docMk/>
          <pc:sldMk cId="0" sldId="256"/>
        </pc:sldMkLst>
        <pc:spChg chg="mod">
          <ac:chgData name="Segev, Jonathan" userId="7c67a1b0-8725-4553-8055-0888dbcaef94" providerId="ADAL" clId="{A92A89EC-EE73-47A6-8B35-2F4C4015EA90}" dt="2024-12-05T17:33:05.470" v="1" actId="20577"/>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Dec.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Dec.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Dec.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Dec.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2024-12-05</a:t>
            </a:r>
            <a:endParaRPr lang="en-GB" sz="2000" b="0" dirty="0"/>
          </a:p>
        </p:txBody>
      </p:sp>
      <p:sp>
        <p:nvSpPr>
          <p:cNvPr id="6" name="Date Placeholder 3"/>
          <p:cNvSpPr>
            <a:spLocks noGrp="1"/>
          </p:cNvSpPr>
          <p:nvPr>
            <p:ph type="dt" idx="10"/>
          </p:nvPr>
        </p:nvSpPr>
        <p:spPr/>
        <p:txBody>
          <a:bodyPr/>
          <a:lstStyle/>
          <a:p>
            <a:r>
              <a:rPr lang="en-US"/>
              <a:t>Dec.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981467"/>
              </p:ext>
            </p:extLst>
          </p:nvPr>
        </p:nvGraphicFramePr>
        <p:xfrm>
          <a:off x="914400" y="1260086"/>
          <a:ext cx="10942240" cy="280404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a:t>
                      </a:r>
                      <a:r>
                        <a:rPr lang="en-US" sz="1800" kern="1200">
                          <a:solidFill>
                            <a:schemeClr val="dk1"/>
                          </a:solidFill>
                          <a:latin typeface="+mn-lt"/>
                          <a:ea typeface="+mn-ea"/>
                          <a:cs typeface="+mn-cs"/>
                        </a:rPr>
                        <a:t>review completion, 20min. </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159208</TotalTime>
  <Words>4520</Words>
  <Application>Microsoft Office PowerPoint</Application>
  <PresentationFormat>Widescreen</PresentationFormat>
  <Paragraphs>693</Paragraphs>
  <Slides>48</Slides>
  <Notes>10</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48</vt:i4>
      </vt:variant>
    </vt:vector>
  </HeadingPairs>
  <TitlesOfParts>
    <vt:vector size="60"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lpstr>December 5th Telecon</vt:lpstr>
      <vt:lpstr>Dec. 5th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781</cp:revision>
  <cp:lastPrinted>1601-01-01T00:00:00Z</cp:lastPrinted>
  <dcterms:created xsi:type="dcterms:W3CDTF">2018-08-06T10:28:59Z</dcterms:created>
  <dcterms:modified xsi:type="dcterms:W3CDTF">2024-12-05T17:33:07Z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