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5"/>
  </p:notesMasterIdLst>
  <p:handoutMasterIdLst>
    <p:handoutMasterId r:id="rId46"/>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5213E-230D-4C88-BAE7-8B0E4B9F2EC5}" v="3" dt="2024-12-03T17:25:27.96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5/10/relationships/revisionInfo" Target="revisionInfo.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Dec.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Dec.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Dec.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Dec.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2024-12-03</a:t>
            </a:r>
          </a:p>
        </p:txBody>
      </p:sp>
      <p:sp>
        <p:nvSpPr>
          <p:cNvPr id="6" name="Date Placeholder 3"/>
          <p:cNvSpPr>
            <a:spLocks noGrp="1"/>
          </p:cNvSpPr>
          <p:nvPr>
            <p:ph type="dt" idx="10"/>
          </p:nvPr>
        </p:nvSpPr>
        <p:spPr/>
        <p:txBody>
          <a:bodyPr/>
          <a:lstStyle/>
          <a:p>
            <a:r>
              <a:rPr lang="en-US"/>
              <a:t>Dec.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(5min)</a:t>
            </a:r>
          </a:p>
          <a:p>
            <a:pPr algn="just">
              <a:spcBef>
                <a:spcPct val="20000"/>
              </a:spcBef>
              <a:buFontTx/>
              <a:buChar char="•"/>
            </a:pPr>
            <a:r>
              <a:rPr lang="en-US" sz="2000" b="0" dirty="0"/>
              <a:t>Review submission pipeline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48104478"/>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5678509"/>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158878</TotalTime>
  <Words>4124</Words>
  <Application>Microsoft Office PowerPoint</Application>
  <PresentationFormat>Widescreen</PresentationFormat>
  <Paragraphs>571</Paragraphs>
  <Slides>42</Slides>
  <Notes>9</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42</vt:i4>
      </vt:variant>
    </vt:vector>
  </HeadingPairs>
  <TitlesOfParts>
    <vt:vector size="54"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779</cp:revision>
  <cp:lastPrinted>1601-01-01T00:00:00Z</cp:lastPrinted>
  <dcterms:created xsi:type="dcterms:W3CDTF">2018-08-06T10:28:59Z</dcterms:created>
  <dcterms:modified xsi:type="dcterms:W3CDTF">2024-12-03T17:29:22Z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