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7"/>
  </p:notesMasterIdLst>
  <p:handoutMasterIdLst>
    <p:handoutMasterId r:id="rId38"/>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533" r:id="rId34"/>
    <p:sldId id="2673" r:id="rId35"/>
    <p:sldId id="2535"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533"/>
            <p14:sldId id="2673"/>
            <p14:sldId id="2535"/>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C52B77-C179-4F1C-AC09-E5843D9620EC}" v="8" dt="2024-11-12T16:44:15.26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79" d="100"/>
          <a:sy n="79" d="100"/>
        </p:scale>
        <p:origin x="936" y="7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Nov.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Nov.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Nov.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Nov.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2024-11-11</a:t>
            </a:r>
          </a:p>
        </p:txBody>
      </p:sp>
      <p:sp>
        <p:nvSpPr>
          <p:cNvPr id="6" name="Date Placeholder 3"/>
          <p:cNvSpPr>
            <a:spLocks noGrp="1"/>
          </p:cNvSpPr>
          <p:nvPr>
            <p:ph type="dt" idx="10"/>
          </p:nvPr>
        </p:nvSpPr>
        <p:spPr/>
        <p:txBody>
          <a:bodyPr/>
          <a:lstStyle/>
          <a:p>
            <a:r>
              <a:rPr lang="en-US"/>
              <a:t>Nov.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34676809"/>
              </p:ext>
            </p:extLst>
          </p:nvPr>
        </p:nvGraphicFramePr>
        <p:xfrm>
          <a:off x="911424" y="1265032"/>
          <a:ext cx="10513169" cy="2163984"/>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a:t>
            </a:r>
          </a:p>
          <a:p>
            <a:pPr algn="just">
              <a:spcBef>
                <a:spcPct val="20000"/>
              </a:spcBef>
              <a:buFontTx/>
              <a:buChar char="•"/>
            </a:pPr>
            <a:r>
              <a:rPr lang="en-US" sz="2000" b="0" dirty="0"/>
              <a:t>Conduct comment assignment. </a:t>
            </a:r>
          </a:p>
          <a:p>
            <a:pPr algn="just">
              <a:spcBef>
                <a:spcPct val="20000"/>
              </a:spcBef>
              <a:buFontTx/>
              <a:buChar char="•"/>
            </a:pPr>
            <a:r>
              <a:rPr lang="en-US" sz="2000" b="0" dirty="0"/>
              <a:t>Conduct comment resolution for available submissions.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6172267"/>
              </p:ext>
            </p:extLst>
          </p:nvPr>
        </p:nvGraphicFramePr>
        <p:xfrm>
          <a:off x="695400" y="1260086"/>
          <a:ext cx="10945215" cy="216398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1hr</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5 min (special order)</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Status update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4786748"/>
              </p:ext>
            </p:extLst>
          </p:nvPr>
        </p:nvGraphicFramePr>
        <p:xfrm>
          <a:off x="914401" y="1260086"/>
          <a:ext cx="10460566" cy="1737280"/>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0008"/>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70241474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(1.5hrs)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(1.5hrs)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(1.5hrs)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(1.5hrs)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157171</TotalTime>
  <Words>3706</Words>
  <Application>Microsoft Office PowerPoint</Application>
  <PresentationFormat>Widescreen</PresentationFormat>
  <Paragraphs>449</Paragraphs>
  <Slides>34</Slides>
  <Notes>8</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46"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Sep. 9th meeting</vt:lpstr>
      <vt:lpstr>Consider Motions</vt:lpstr>
      <vt:lpstr>Review Submissions</vt:lpstr>
      <vt:lpstr>PowerPoint Presentation</vt:lpstr>
      <vt:lpstr>November IEEE Meeting –  Nov. 12th PM2</vt:lpstr>
      <vt:lpstr>September IEEE Meeting –  Sep. 10th PM1</vt:lpstr>
      <vt:lpstr>Scheduled TGbk telecons</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776</cp:revision>
  <cp:lastPrinted>1601-01-01T00:00:00Z</cp:lastPrinted>
  <dcterms:created xsi:type="dcterms:W3CDTF">2018-08-06T10:28:59Z</dcterms:created>
  <dcterms:modified xsi:type="dcterms:W3CDTF">2024-11-12T21:32:48Z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