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37"/>
  </p:notesMasterIdLst>
  <p:handoutMasterIdLst>
    <p:handoutMasterId r:id="rId38"/>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1" r:id="rId30"/>
    <p:sldId id="680" r:id="rId31"/>
    <p:sldId id="2530" r:id="rId32"/>
    <p:sldId id="2531" r:id="rId33"/>
    <p:sldId id="2533" r:id="rId34"/>
    <p:sldId id="2673" r:id="rId35"/>
    <p:sldId id="2535"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Nov. 12th - Nov. IEEE meeting week" id="{DE843586-E506-4D30-A655-52B441F0114A}">
          <p14:sldIdLst>
            <p14:sldId id="690"/>
            <p14:sldId id="694"/>
            <p14:sldId id="2568"/>
            <p14:sldId id="2691"/>
            <p14:sldId id="680"/>
          </p14:sldIdLst>
        </p14:section>
        <p14:section name="Nov. 13 - Nov. IEEE meeting week" id="{D686ED55-D2EA-43E3-A87F-725BDBE41CF2}">
          <p14:sldIdLst>
            <p14:sldId id="2530"/>
            <p14:sldId id="2531"/>
            <p14:sldId id="2533"/>
            <p14:sldId id="2673"/>
            <p14:sldId id="2535"/>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C52B77-C179-4F1C-AC09-E5843D9620EC}" v="7" dt="2024-11-11T19:56:06.43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79" d="100"/>
          <a:sy n="79" d="100"/>
        </p:scale>
        <p:origin x="936" y="7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microsoft.com/office/2016/11/relationships/changesInfo" Target="changesInfos/changesInfo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A77166AB-7A8E-4885-AAA6-DC26A46DBC17}"/>
    <pc:docChg chg="undo redo custSel addSld delSld modSld sldOrd delSection modSection">
      <pc:chgData name="Segev, Jonathan" userId="7c67a1b0-8725-4553-8055-0888dbcaef94" providerId="ADAL" clId="{A77166AB-7A8E-4885-AAA6-DC26A46DBC17}" dt="2024-09-12T02:23:53.253" v="954" actId="20577"/>
      <pc:docMkLst>
        <pc:docMk/>
      </pc:docMkLst>
      <pc:sldChg chg="del">
        <pc:chgData name="Segev, Jonathan" userId="7c67a1b0-8725-4553-8055-0888dbcaef94" providerId="ADAL" clId="{A77166AB-7A8E-4885-AAA6-DC26A46DBC17}" dt="2024-09-11T20:53:52.823" v="881" actId="47"/>
        <pc:sldMkLst>
          <pc:docMk/>
          <pc:sldMk cId="0" sldId="259"/>
        </pc:sldMkLst>
      </pc:sldChg>
      <pc:sldChg chg="del">
        <pc:chgData name="Segev, Jonathan" userId="7c67a1b0-8725-4553-8055-0888dbcaef94" providerId="ADAL" clId="{A77166AB-7A8E-4885-AAA6-DC26A46DBC17}" dt="2024-09-11T20:53:52.823" v="881" actId="47"/>
        <pc:sldMkLst>
          <pc:docMk/>
          <pc:sldMk cId="0" sldId="260"/>
        </pc:sldMkLst>
      </pc:sldChg>
      <pc:sldChg chg="del">
        <pc:chgData name="Segev, Jonathan" userId="7c67a1b0-8725-4553-8055-0888dbcaef94" providerId="ADAL" clId="{A77166AB-7A8E-4885-AAA6-DC26A46DBC17}" dt="2024-09-11T20:53:52.823" v="881" actId="47"/>
        <pc:sldMkLst>
          <pc:docMk/>
          <pc:sldMk cId="0" sldId="261"/>
        </pc:sldMkLst>
      </pc:sldChg>
      <pc:sldChg chg="del">
        <pc:chgData name="Segev, Jonathan" userId="7c67a1b0-8725-4553-8055-0888dbcaef94" providerId="ADAL" clId="{A77166AB-7A8E-4885-AAA6-DC26A46DBC17}" dt="2024-09-11T20:53:52.823" v="881" actId="47"/>
        <pc:sldMkLst>
          <pc:docMk/>
          <pc:sldMk cId="1611601519" sldId="312"/>
        </pc:sldMkLst>
      </pc:sldChg>
      <pc:sldChg chg="del">
        <pc:chgData name="Segev, Jonathan" userId="7c67a1b0-8725-4553-8055-0888dbcaef94" providerId="ADAL" clId="{A77166AB-7A8E-4885-AAA6-DC26A46DBC17}" dt="2024-09-11T20:53:52.823" v="881" actId="47"/>
        <pc:sldMkLst>
          <pc:docMk/>
          <pc:sldMk cId="121284206" sldId="315"/>
        </pc:sldMkLst>
      </pc:sldChg>
      <pc:sldChg chg="del">
        <pc:chgData name="Segev, Jonathan" userId="7c67a1b0-8725-4553-8055-0888dbcaef94" providerId="ADAL" clId="{A77166AB-7A8E-4885-AAA6-DC26A46DBC17}" dt="2024-09-11T20:53:52.823" v="881" actId="47"/>
        <pc:sldMkLst>
          <pc:docMk/>
          <pc:sldMk cId="2729203249" sldId="318"/>
        </pc:sldMkLst>
      </pc:sldChg>
      <pc:sldChg chg="del">
        <pc:chgData name="Segev, Jonathan" userId="7c67a1b0-8725-4553-8055-0888dbcaef94" providerId="ADAL" clId="{A77166AB-7A8E-4885-AAA6-DC26A46DBC17}" dt="2024-09-11T20:53:52.823" v="881" actId="47"/>
        <pc:sldMkLst>
          <pc:docMk/>
          <pc:sldMk cId="563446950" sldId="472"/>
        </pc:sldMkLst>
      </pc:sldChg>
      <pc:sldChg chg="del">
        <pc:chgData name="Segev, Jonathan" userId="7c67a1b0-8725-4553-8055-0888dbcaef94" providerId="ADAL" clId="{A77166AB-7A8E-4885-AAA6-DC26A46DBC17}" dt="2024-09-11T20:53:52.823" v="881" actId="47"/>
        <pc:sldMkLst>
          <pc:docMk/>
          <pc:sldMk cId="3026454083" sldId="473"/>
        </pc:sldMkLst>
      </pc:sldChg>
      <pc:sldChg chg="del">
        <pc:chgData name="Segev, Jonathan" userId="7c67a1b0-8725-4553-8055-0888dbcaef94" providerId="ADAL" clId="{A77166AB-7A8E-4885-AAA6-DC26A46DBC17}" dt="2024-09-11T20:53:52.823" v="881" actId="47"/>
        <pc:sldMkLst>
          <pc:docMk/>
          <pc:sldMk cId="322261938" sldId="474"/>
        </pc:sldMkLst>
      </pc:sldChg>
      <pc:sldChg chg="del">
        <pc:chgData name="Segev, Jonathan" userId="7c67a1b0-8725-4553-8055-0888dbcaef94" providerId="ADAL" clId="{A77166AB-7A8E-4885-AAA6-DC26A46DBC17}" dt="2024-09-11T20:53:52.823" v="881" actId="47"/>
        <pc:sldMkLst>
          <pc:docMk/>
          <pc:sldMk cId="3230229844" sldId="480"/>
        </pc:sldMkLst>
      </pc:sldChg>
      <pc:sldChg chg="del">
        <pc:chgData name="Segev, Jonathan" userId="7c67a1b0-8725-4553-8055-0888dbcaef94" providerId="ADAL" clId="{A77166AB-7A8E-4885-AAA6-DC26A46DBC17}" dt="2024-09-11T20:53:52.823" v="881" actId="47"/>
        <pc:sldMkLst>
          <pc:docMk/>
          <pc:sldMk cId="4169244735" sldId="2525"/>
        </pc:sldMkLst>
      </pc:sldChg>
      <pc:sldChg chg="del">
        <pc:chgData name="Segev, Jonathan" userId="7c67a1b0-8725-4553-8055-0888dbcaef94" providerId="ADAL" clId="{A77166AB-7A8E-4885-AAA6-DC26A46DBC17}" dt="2024-09-11T20:53:32.272" v="879" actId="2696"/>
        <pc:sldMkLst>
          <pc:docMk/>
          <pc:sldMk cId="1384547585" sldId="2527"/>
        </pc:sldMkLst>
      </pc:sldChg>
      <pc:sldChg chg="del">
        <pc:chgData name="Segev, Jonathan" userId="7c67a1b0-8725-4553-8055-0888dbcaef94" providerId="ADAL" clId="{A77166AB-7A8E-4885-AAA6-DC26A46DBC17}" dt="2024-09-11T19:55:50.441" v="157" actId="47"/>
        <pc:sldMkLst>
          <pc:docMk/>
          <pc:sldMk cId="875095996" sldId="2536"/>
        </pc:sldMkLst>
      </pc:sldChg>
      <pc:sldChg chg="del">
        <pc:chgData name="Segev, Jonathan" userId="7c67a1b0-8725-4553-8055-0888dbcaef94" providerId="ADAL" clId="{A77166AB-7A8E-4885-AAA6-DC26A46DBC17}" dt="2024-09-11T19:55:51.634" v="158" actId="47"/>
        <pc:sldMkLst>
          <pc:docMk/>
          <pc:sldMk cId="451544889" sldId="2537"/>
        </pc:sldMkLst>
      </pc:sldChg>
      <pc:sldChg chg="del">
        <pc:chgData name="Segev, Jonathan" userId="7c67a1b0-8725-4553-8055-0888dbcaef94" providerId="ADAL" clId="{A77166AB-7A8E-4885-AAA6-DC26A46DBC17}" dt="2024-09-11T20:53:32.272" v="879" actId="2696"/>
        <pc:sldMkLst>
          <pc:docMk/>
          <pc:sldMk cId="1523464436" sldId="2551"/>
        </pc:sldMkLst>
      </pc:sldChg>
      <pc:sldChg chg="del">
        <pc:chgData name="Segev, Jonathan" userId="7c67a1b0-8725-4553-8055-0888dbcaef94" providerId="ADAL" clId="{A77166AB-7A8E-4885-AAA6-DC26A46DBC17}" dt="2024-09-11T20:53:52.823" v="881" actId="47"/>
        <pc:sldMkLst>
          <pc:docMk/>
          <pc:sldMk cId="1746592620" sldId="2585"/>
        </pc:sldMkLst>
      </pc:sldChg>
      <pc:sldChg chg="del">
        <pc:chgData name="Segev, Jonathan" userId="7c67a1b0-8725-4553-8055-0888dbcaef94" providerId="ADAL" clId="{A77166AB-7A8E-4885-AAA6-DC26A46DBC17}" dt="2024-09-11T20:53:52.823" v="881" actId="47"/>
        <pc:sldMkLst>
          <pc:docMk/>
          <pc:sldMk cId="3685503186" sldId="2661"/>
        </pc:sldMkLst>
      </pc:sldChg>
      <pc:sldChg chg="del">
        <pc:chgData name="Segev, Jonathan" userId="7c67a1b0-8725-4553-8055-0888dbcaef94" providerId="ADAL" clId="{A77166AB-7A8E-4885-AAA6-DC26A46DBC17}" dt="2024-09-11T20:53:52.823" v="881" actId="47"/>
        <pc:sldMkLst>
          <pc:docMk/>
          <pc:sldMk cId="1550448202" sldId="2666"/>
        </pc:sldMkLst>
      </pc:sldChg>
      <pc:sldChg chg="del">
        <pc:chgData name="Segev, Jonathan" userId="7c67a1b0-8725-4553-8055-0888dbcaef94" providerId="ADAL" clId="{A77166AB-7A8E-4885-AAA6-DC26A46DBC17}" dt="2024-09-11T20:53:52.823" v="881" actId="47"/>
        <pc:sldMkLst>
          <pc:docMk/>
          <pc:sldMk cId="1608254820" sldId="2667"/>
        </pc:sldMkLst>
      </pc:sldChg>
      <pc:sldChg chg="del">
        <pc:chgData name="Segev, Jonathan" userId="7c67a1b0-8725-4553-8055-0888dbcaef94" providerId="ADAL" clId="{A77166AB-7A8E-4885-AAA6-DC26A46DBC17}" dt="2024-09-11T20:53:52.823" v="881" actId="47"/>
        <pc:sldMkLst>
          <pc:docMk/>
          <pc:sldMk cId="2405282713" sldId="2675"/>
        </pc:sldMkLst>
      </pc:sldChg>
      <pc:sldChg chg="del">
        <pc:chgData name="Segev, Jonathan" userId="7c67a1b0-8725-4553-8055-0888dbcaef94" providerId="ADAL" clId="{A77166AB-7A8E-4885-AAA6-DC26A46DBC17}" dt="2024-09-11T20:53:52.823" v="881" actId="47"/>
        <pc:sldMkLst>
          <pc:docMk/>
          <pc:sldMk cId="1641400123" sldId="2676"/>
        </pc:sldMkLst>
      </pc:sldChg>
      <pc:sldChg chg="del">
        <pc:chgData name="Segev, Jonathan" userId="7c67a1b0-8725-4553-8055-0888dbcaef94" providerId="ADAL" clId="{A77166AB-7A8E-4885-AAA6-DC26A46DBC17}" dt="2024-09-11T20:53:52.823" v="881" actId="47"/>
        <pc:sldMkLst>
          <pc:docMk/>
          <pc:sldMk cId="3746640972" sldId="2680"/>
        </pc:sldMkLst>
      </pc:sldChg>
      <pc:sldChg chg="modSp mod ord">
        <pc:chgData name="Segev, Jonathan" userId="7c67a1b0-8725-4553-8055-0888dbcaef94" providerId="ADAL" clId="{A77166AB-7A8E-4885-AAA6-DC26A46DBC17}" dt="2024-09-11T20:36:59.094" v="634" actId="20577"/>
        <pc:sldMkLst>
          <pc:docMk/>
          <pc:sldMk cId="2915979946" sldId="2694"/>
        </pc:sldMkLst>
        <pc:spChg chg="mod">
          <ac:chgData name="Segev, Jonathan" userId="7c67a1b0-8725-4553-8055-0888dbcaef94" providerId="ADAL" clId="{A77166AB-7A8E-4885-AAA6-DC26A46DBC17}" dt="2024-09-11T19:56:15.798" v="181" actId="20577"/>
          <ac:spMkLst>
            <pc:docMk/>
            <pc:sldMk cId="2915979946" sldId="2694"/>
            <ac:spMk id="2" creationId="{2669961F-F8F0-69AD-1F2F-7DDB53227D2C}"/>
          </ac:spMkLst>
        </pc:spChg>
        <pc:spChg chg="mod">
          <ac:chgData name="Segev, Jonathan" userId="7c67a1b0-8725-4553-8055-0888dbcaef94" providerId="ADAL" clId="{A77166AB-7A8E-4885-AAA6-DC26A46DBC17}" dt="2024-09-11T20:36:59.094" v="634" actId="20577"/>
          <ac:spMkLst>
            <pc:docMk/>
            <pc:sldMk cId="2915979946" sldId="2694"/>
            <ac:spMk id="3" creationId="{9E711724-C151-C381-C8BC-AFC52264379C}"/>
          </ac:spMkLst>
        </pc:spChg>
      </pc:sldChg>
      <pc:sldChg chg="del ord">
        <pc:chgData name="Segev, Jonathan" userId="7c67a1b0-8725-4553-8055-0888dbcaef94" providerId="ADAL" clId="{A77166AB-7A8E-4885-AAA6-DC26A46DBC17}" dt="2024-09-11T20:37:17.467" v="637" actId="2696"/>
        <pc:sldMkLst>
          <pc:docMk/>
          <pc:sldMk cId="1092260527" sldId="2696"/>
        </pc:sldMkLst>
      </pc:sldChg>
      <pc:sldChg chg="modSp mod ord">
        <pc:chgData name="Segev, Jonathan" userId="7c67a1b0-8725-4553-8055-0888dbcaef94" providerId="ADAL" clId="{A77166AB-7A8E-4885-AAA6-DC26A46DBC17}" dt="2024-09-11T20:56:39.375" v="907" actId="20577"/>
        <pc:sldMkLst>
          <pc:docMk/>
          <pc:sldMk cId="3662085379" sldId="2697"/>
        </pc:sldMkLst>
        <pc:spChg chg="mod">
          <ac:chgData name="Segev, Jonathan" userId="7c67a1b0-8725-4553-8055-0888dbcaef94" providerId="ADAL" clId="{A77166AB-7A8E-4885-AAA6-DC26A46DBC17}" dt="2024-09-11T20:56:39.375" v="907" actId="20577"/>
          <ac:spMkLst>
            <pc:docMk/>
            <pc:sldMk cId="3662085379" sldId="2697"/>
            <ac:spMk id="2" creationId="{46AF83E7-3A0B-4238-818F-C4D271BAEAA3}"/>
          </ac:spMkLst>
        </pc:spChg>
      </pc:sldChg>
      <pc:sldChg chg="del">
        <pc:chgData name="Segev, Jonathan" userId="7c67a1b0-8725-4553-8055-0888dbcaef94" providerId="ADAL" clId="{A77166AB-7A8E-4885-AAA6-DC26A46DBC17}" dt="2024-09-11T20:53:39.087" v="880" actId="2696"/>
        <pc:sldMkLst>
          <pc:docMk/>
          <pc:sldMk cId="1287432045" sldId="2703"/>
        </pc:sldMkLst>
      </pc:sldChg>
      <pc:sldChg chg="del">
        <pc:chgData name="Segev, Jonathan" userId="7c67a1b0-8725-4553-8055-0888dbcaef94" providerId="ADAL" clId="{A77166AB-7A8E-4885-AAA6-DC26A46DBC17}" dt="2024-09-11T20:53:52.823" v="881" actId="47"/>
        <pc:sldMkLst>
          <pc:docMk/>
          <pc:sldMk cId="4084491074" sldId="2704"/>
        </pc:sldMkLst>
      </pc:sldChg>
      <pc:sldChg chg="del">
        <pc:chgData name="Segev, Jonathan" userId="7c67a1b0-8725-4553-8055-0888dbcaef94" providerId="ADAL" clId="{A77166AB-7A8E-4885-AAA6-DC26A46DBC17}" dt="2024-09-11T20:53:52.823" v="881" actId="47"/>
        <pc:sldMkLst>
          <pc:docMk/>
          <pc:sldMk cId="2085465974" sldId="2705"/>
        </pc:sldMkLst>
      </pc:sldChg>
      <pc:sldChg chg="del">
        <pc:chgData name="Segev, Jonathan" userId="7c67a1b0-8725-4553-8055-0888dbcaef94" providerId="ADAL" clId="{A77166AB-7A8E-4885-AAA6-DC26A46DBC17}" dt="2024-09-11T20:53:52.823" v="881" actId="47"/>
        <pc:sldMkLst>
          <pc:docMk/>
          <pc:sldMk cId="878120636" sldId="2706"/>
        </pc:sldMkLst>
      </pc:sldChg>
      <pc:sldChg chg="del">
        <pc:chgData name="Segev, Jonathan" userId="7c67a1b0-8725-4553-8055-0888dbcaef94" providerId="ADAL" clId="{A77166AB-7A8E-4885-AAA6-DC26A46DBC17}" dt="2024-09-11T20:53:52.823" v="881" actId="47"/>
        <pc:sldMkLst>
          <pc:docMk/>
          <pc:sldMk cId="518510483" sldId="2707"/>
        </pc:sldMkLst>
      </pc:sldChg>
      <pc:sldChg chg="del">
        <pc:chgData name="Segev, Jonathan" userId="7c67a1b0-8725-4553-8055-0888dbcaef94" providerId="ADAL" clId="{A77166AB-7A8E-4885-AAA6-DC26A46DBC17}" dt="2024-09-11T20:53:52.823" v="881" actId="47"/>
        <pc:sldMkLst>
          <pc:docMk/>
          <pc:sldMk cId="247126515" sldId="2708"/>
        </pc:sldMkLst>
      </pc:sldChg>
      <pc:sldChg chg="modSp mod">
        <pc:chgData name="Segev, Jonathan" userId="7c67a1b0-8725-4553-8055-0888dbcaef94" providerId="ADAL" clId="{A77166AB-7A8E-4885-AAA6-DC26A46DBC17}" dt="2024-09-11T19:54:13.414" v="127" actId="20577"/>
        <pc:sldMkLst>
          <pc:docMk/>
          <pc:sldMk cId="2632946295" sldId="2709"/>
        </pc:sldMkLst>
        <pc:spChg chg="mod">
          <ac:chgData name="Segev, Jonathan" userId="7c67a1b0-8725-4553-8055-0888dbcaef94" providerId="ADAL" clId="{A77166AB-7A8E-4885-AAA6-DC26A46DBC17}" dt="2024-09-11T19:54:13.414" v="127" actId="20577"/>
          <ac:spMkLst>
            <pc:docMk/>
            <pc:sldMk cId="2632946295" sldId="2709"/>
            <ac:spMk id="2" creationId="{00000000-0000-0000-0000-000000000000}"/>
          </ac:spMkLst>
        </pc:spChg>
        <pc:spChg chg="mod">
          <ac:chgData name="Segev, Jonathan" userId="7c67a1b0-8725-4553-8055-0888dbcaef94" providerId="ADAL" clId="{A77166AB-7A8E-4885-AAA6-DC26A46DBC17}" dt="2024-09-11T19:54:05.005" v="125" actId="20577"/>
          <ac:spMkLst>
            <pc:docMk/>
            <pc:sldMk cId="2632946295" sldId="2709"/>
            <ac:spMk id="3" creationId="{00000000-0000-0000-0000-000000000000}"/>
          </ac:spMkLst>
        </pc:spChg>
      </pc:sldChg>
      <pc:sldChg chg="modSp mod">
        <pc:chgData name="Segev, Jonathan" userId="7c67a1b0-8725-4553-8055-0888dbcaef94" providerId="ADAL" clId="{A77166AB-7A8E-4885-AAA6-DC26A46DBC17}" dt="2024-09-11T19:54:40.404" v="151" actId="6549"/>
        <pc:sldMkLst>
          <pc:docMk/>
          <pc:sldMk cId="3632973276" sldId="2710"/>
        </pc:sldMkLst>
        <pc:spChg chg="mod">
          <ac:chgData name="Segev, Jonathan" userId="7c67a1b0-8725-4553-8055-0888dbcaef94" providerId="ADAL" clId="{A77166AB-7A8E-4885-AAA6-DC26A46DBC17}" dt="2024-09-11T19:54:27.110" v="141" actId="6549"/>
          <ac:spMkLst>
            <pc:docMk/>
            <pc:sldMk cId="3632973276" sldId="2710"/>
            <ac:spMk id="2" creationId="{00000000-0000-0000-0000-000000000000}"/>
          </ac:spMkLst>
        </pc:spChg>
        <pc:graphicFrameChg chg="modGraphic">
          <ac:chgData name="Segev, Jonathan" userId="7c67a1b0-8725-4553-8055-0888dbcaef94" providerId="ADAL" clId="{A77166AB-7A8E-4885-AAA6-DC26A46DBC17}" dt="2024-09-11T19:54:40.404" v="151" actId="6549"/>
          <ac:graphicFrameMkLst>
            <pc:docMk/>
            <pc:sldMk cId="3632973276" sldId="2710"/>
            <ac:graphicFrameMk id="9" creationId="{6FE6361A-A12D-831B-EB4E-D9E3C9E2F3FD}"/>
          </ac:graphicFrameMkLst>
        </pc:graphicFrameChg>
      </pc:sldChg>
      <pc:sldChg chg="del">
        <pc:chgData name="Segev, Jonathan" userId="7c67a1b0-8725-4553-8055-0888dbcaef94" providerId="ADAL" clId="{A77166AB-7A8E-4885-AAA6-DC26A46DBC17}" dt="2024-09-11T19:54:46.809" v="152" actId="2696"/>
        <pc:sldMkLst>
          <pc:docMk/>
          <pc:sldMk cId="1678736734" sldId="2711"/>
        </pc:sldMkLst>
      </pc:sldChg>
      <pc:sldChg chg="modSp mod">
        <pc:chgData name="Segev, Jonathan" userId="7c67a1b0-8725-4553-8055-0888dbcaef94" providerId="ADAL" clId="{A77166AB-7A8E-4885-AAA6-DC26A46DBC17}" dt="2024-09-11T19:55:26.270" v="156" actId="20577"/>
        <pc:sldMkLst>
          <pc:docMk/>
          <pc:sldMk cId="1460622978" sldId="2712"/>
        </pc:sldMkLst>
        <pc:spChg chg="mod">
          <ac:chgData name="Segev, Jonathan" userId="7c67a1b0-8725-4553-8055-0888dbcaef94" providerId="ADAL" clId="{A77166AB-7A8E-4885-AAA6-DC26A46DBC17}" dt="2024-09-11T19:55:26.270" v="156" actId="20577"/>
          <ac:spMkLst>
            <pc:docMk/>
            <pc:sldMk cId="1460622978" sldId="2712"/>
            <ac:spMk id="8" creationId="{CC5B7EB9-3DEF-4981-89A9-614127FF9327}"/>
          </ac:spMkLst>
        </pc:spChg>
      </pc:sldChg>
      <pc:sldChg chg="addSp delSp modSp add mod">
        <pc:chgData name="Segev, Jonathan" userId="7c67a1b0-8725-4553-8055-0888dbcaef94" providerId="ADAL" clId="{A77166AB-7A8E-4885-AAA6-DC26A46DBC17}" dt="2024-09-12T02:23:53.253" v="954" actId="20577"/>
        <pc:sldMkLst>
          <pc:docMk/>
          <pc:sldMk cId="1306363355" sldId="2715"/>
        </pc:sldMkLst>
        <pc:spChg chg="mod topLvl">
          <ac:chgData name="Segev, Jonathan" userId="7c67a1b0-8725-4553-8055-0888dbcaef94" providerId="ADAL" clId="{A77166AB-7A8E-4885-AAA6-DC26A46DBC17}" dt="2024-09-11T20:43:59.856" v="731" actId="165"/>
          <ac:spMkLst>
            <pc:docMk/>
            <pc:sldMk cId="1306363355" sldId="2715"/>
            <ac:spMk id="7" creationId="{ED43BC3B-76A3-7EC9-8880-D99BCC601081}"/>
          </ac:spMkLst>
        </pc:spChg>
        <pc:spChg chg="mod">
          <ac:chgData name="Segev, Jonathan" userId="7c67a1b0-8725-4553-8055-0888dbcaef94" providerId="ADAL" clId="{A77166AB-7A8E-4885-AAA6-DC26A46DBC17}" dt="2024-09-11T20:42:40.781" v="706" actId="20577"/>
          <ac:spMkLst>
            <pc:docMk/>
            <pc:sldMk cId="1306363355" sldId="2715"/>
            <ac:spMk id="8" creationId="{590DE2D2-B929-A3D9-DCCA-042F8A735E83}"/>
          </ac:spMkLst>
        </pc:spChg>
        <pc:spChg chg="mod">
          <ac:chgData name="Segev, Jonathan" userId="7c67a1b0-8725-4553-8055-0888dbcaef94" providerId="ADAL" clId="{A77166AB-7A8E-4885-AAA6-DC26A46DBC17}" dt="2024-09-11T20:42:34.959" v="702" actId="20577"/>
          <ac:spMkLst>
            <pc:docMk/>
            <pc:sldMk cId="1306363355" sldId="2715"/>
            <ac:spMk id="9" creationId="{AAEB89CE-A539-831C-C499-61A3A9BA622E}"/>
          </ac:spMkLst>
        </pc:spChg>
        <pc:spChg chg="mod">
          <ac:chgData name="Segev, Jonathan" userId="7c67a1b0-8725-4553-8055-0888dbcaef94" providerId="ADAL" clId="{A77166AB-7A8E-4885-AAA6-DC26A46DBC17}" dt="2024-09-11T20:42:05.362" v="686" actId="20577"/>
          <ac:spMkLst>
            <pc:docMk/>
            <pc:sldMk cId="1306363355" sldId="2715"/>
            <ac:spMk id="10" creationId="{52CCEDC9-AF1A-2744-A58C-A51A8132CFD3}"/>
          </ac:spMkLst>
        </pc:spChg>
        <pc:spChg chg="mod">
          <ac:chgData name="Segev, Jonathan" userId="7c67a1b0-8725-4553-8055-0888dbcaef94" providerId="ADAL" clId="{A77166AB-7A8E-4885-AAA6-DC26A46DBC17}" dt="2024-09-11T20:41:59.301" v="682" actId="20577"/>
          <ac:spMkLst>
            <pc:docMk/>
            <pc:sldMk cId="1306363355" sldId="2715"/>
            <ac:spMk id="11" creationId="{393100F3-DB67-A234-D869-051CE120FC0A}"/>
          </ac:spMkLst>
        </pc:spChg>
        <pc:spChg chg="mod">
          <ac:chgData name="Segev, Jonathan" userId="7c67a1b0-8725-4553-8055-0888dbcaef94" providerId="ADAL" clId="{A77166AB-7A8E-4885-AAA6-DC26A46DBC17}" dt="2024-09-11T20:41:52.941" v="678" actId="20577"/>
          <ac:spMkLst>
            <pc:docMk/>
            <pc:sldMk cId="1306363355" sldId="2715"/>
            <ac:spMk id="12" creationId="{92D37167-5F2A-F8D9-C366-8C0EE0BC5C03}"/>
          </ac:spMkLst>
        </pc:spChg>
        <pc:spChg chg="mod">
          <ac:chgData name="Segev, Jonathan" userId="7c67a1b0-8725-4553-8055-0888dbcaef94" providerId="ADAL" clId="{A77166AB-7A8E-4885-AAA6-DC26A46DBC17}" dt="2024-09-11T20:42:29.949" v="700" actId="20577"/>
          <ac:spMkLst>
            <pc:docMk/>
            <pc:sldMk cId="1306363355" sldId="2715"/>
            <ac:spMk id="13" creationId="{11908B82-46DC-48CE-056D-06B922C227DB}"/>
          </ac:spMkLst>
        </pc:spChg>
        <pc:spChg chg="mod">
          <ac:chgData name="Segev, Jonathan" userId="7c67a1b0-8725-4553-8055-0888dbcaef94" providerId="ADAL" clId="{A77166AB-7A8E-4885-AAA6-DC26A46DBC17}" dt="2024-09-11T20:42:53.302" v="712" actId="20577"/>
          <ac:spMkLst>
            <pc:docMk/>
            <pc:sldMk cId="1306363355" sldId="2715"/>
            <ac:spMk id="14" creationId="{F1A7E2BD-48DF-F8D8-2295-DA5029A22D5E}"/>
          </ac:spMkLst>
        </pc:spChg>
        <pc:spChg chg="mod topLvl">
          <ac:chgData name="Segev, Jonathan" userId="7c67a1b0-8725-4553-8055-0888dbcaef94" providerId="ADAL" clId="{A77166AB-7A8E-4885-AAA6-DC26A46DBC17}" dt="2024-09-11T20:47:07.431" v="767" actId="1037"/>
          <ac:spMkLst>
            <pc:docMk/>
            <pc:sldMk cId="1306363355" sldId="2715"/>
            <ac:spMk id="15" creationId="{85B8D61D-2138-73A3-1D8C-C7684FBF6F81}"/>
          </ac:spMkLst>
        </pc:spChg>
        <pc:spChg chg="mod topLvl">
          <ac:chgData name="Segev, Jonathan" userId="7c67a1b0-8725-4553-8055-0888dbcaef94" providerId="ADAL" clId="{A77166AB-7A8E-4885-AAA6-DC26A46DBC17}" dt="2024-09-11T20:47:17.286" v="771" actId="20577"/>
          <ac:spMkLst>
            <pc:docMk/>
            <pc:sldMk cId="1306363355" sldId="2715"/>
            <ac:spMk id="16" creationId="{B0BF20E2-E0A8-8D6F-3244-243AA2E39C1E}"/>
          </ac:spMkLst>
        </pc:spChg>
        <pc:spChg chg="mod topLvl">
          <ac:chgData name="Segev, Jonathan" userId="7c67a1b0-8725-4553-8055-0888dbcaef94" providerId="ADAL" clId="{A77166AB-7A8E-4885-AAA6-DC26A46DBC17}" dt="2024-09-11T20:43:59.856" v="731" actId="165"/>
          <ac:spMkLst>
            <pc:docMk/>
            <pc:sldMk cId="1306363355" sldId="2715"/>
            <ac:spMk id="17" creationId="{8DF4CEFA-24DB-B718-6CB4-42572EC91263}"/>
          </ac:spMkLst>
        </pc:spChg>
        <pc:spChg chg="mod topLvl">
          <ac:chgData name="Segev, Jonathan" userId="7c67a1b0-8725-4553-8055-0888dbcaef94" providerId="ADAL" clId="{A77166AB-7A8E-4885-AAA6-DC26A46DBC17}" dt="2024-09-11T20:43:59.856" v="731" actId="165"/>
          <ac:spMkLst>
            <pc:docMk/>
            <pc:sldMk cId="1306363355" sldId="2715"/>
            <ac:spMk id="18" creationId="{4C4DEE5D-91E7-90BF-A2A0-F99364717F3C}"/>
          </ac:spMkLst>
        </pc:spChg>
        <pc:spChg chg="mod topLvl">
          <ac:chgData name="Segev, Jonathan" userId="7c67a1b0-8725-4553-8055-0888dbcaef94" providerId="ADAL" clId="{A77166AB-7A8E-4885-AAA6-DC26A46DBC17}" dt="2024-09-11T20:43:59.856" v="731" actId="165"/>
          <ac:spMkLst>
            <pc:docMk/>
            <pc:sldMk cId="1306363355" sldId="2715"/>
            <ac:spMk id="21" creationId="{43F5E3CB-F677-C745-D20E-C8A417C54820}"/>
          </ac:spMkLst>
        </pc:spChg>
        <pc:spChg chg="mod topLvl">
          <ac:chgData name="Segev, Jonathan" userId="7c67a1b0-8725-4553-8055-0888dbcaef94" providerId="ADAL" clId="{A77166AB-7A8E-4885-AAA6-DC26A46DBC17}" dt="2024-09-11T20:43:59.856" v="731" actId="165"/>
          <ac:spMkLst>
            <pc:docMk/>
            <pc:sldMk cId="1306363355" sldId="2715"/>
            <ac:spMk id="22" creationId="{9D19D750-E3E8-6118-AD44-DC0FEB6935A5}"/>
          </ac:spMkLst>
        </pc:spChg>
        <pc:spChg chg="add mod">
          <ac:chgData name="Segev, Jonathan" userId="7c67a1b0-8725-4553-8055-0888dbcaef94" providerId="ADAL" clId="{A77166AB-7A8E-4885-AAA6-DC26A46DBC17}" dt="2024-09-11T20:41:28.712" v="668" actId="1076"/>
          <ac:spMkLst>
            <pc:docMk/>
            <pc:sldMk cId="1306363355" sldId="2715"/>
            <ac:spMk id="23" creationId="{2C059D81-45A5-6AD9-637D-82F36CF5B165}"/>
          </ac:spMkLst>
        </pc:spChg>
        <pc:spChg chg="mod topLvl">
          <ac:chgData name="Segev, Jonathan" userId="7c67a1b0-8725-4553-8055-0888dbcaef94" providerId="ADAL" clId="{A77166AB-7A8E-4885-AAA6-DC26A46DBC17}" dt="2024-09-11T20:43:59.856" v="731" actId="165"/>
          <ac:spMkLst>
            <pc:docMk/>
            <pc:sldMk cId="1306363355" sldId="2715"/>
            <ac:spMk id="25" creationId="{2CF913C1-0695-71EF-803F-F0FD2B318186}"/>
          </ac:spMkLst>
        </pc:spChg>
        <pc:spChg chg="del">
          <ac:chgData name="Segev, Jonathan" userId="7c67a1b0-8725-4553-8055-0888dbcaef94" providerId="ADAL" clId="{A77166AB-7A8E-4885-AAA6-DC26A46DBC17}" dt="2024-09-11T20:40:46.638" v="659" actId="478"/>
          <ac:spMkLst>
            <pc:docMk/>
            <pc:sldMk cId="1306363355" sldId="2715"/>
            <ac:spMk id="27" creationId="{F89E2DDE-8ACD-3FED-CF0F-6DB75B96C650}"/>
          </ac:spMkLst>
        </pc:spChg>
        <pc:spChg chg="mod">
          <ac:chgData name="Segev, Jonathan" userId="7c67a1b0-8725-4553-8055-0888dbcaef94" providerId="ADAL" clId="{A77166AB-7A8E-4885-AAA6-DC26A46DBC17}" dt="2024-09-11T20:43:00.348" v="718" actId="20577"/>
          <ac:spMkLst>
            <pc:docMk/>
            <pc:sldMk cId="1306363355" sldId="2715"/>
            <ac:spMk id="31" creationId="{3A3A0B94-1D55-E0CF-18E6-2689CCB13BBB}"/>
          </ac:spMkLst>
        </pc:spChg>
        <pc:spChg chg="mod topLvl">
          <ac:chgData name="Segev, Jonathan" userId="7c67a1b0-8725-4553-8055-0888dbcaef94" providerId="ADAL" clId="{A77166AB-7A8E-4885-AAA6-DC26A46DBC17}" dt="2024-09-11T20:43:59.856" v="731" actId="165"/>
          <ac:spMkLst>
            <pc:docMk/>
            <pc:sldMk cId="1306363355" sldId="2715"/>
            <ac:spMk id="32" creationId="{2110EAA4-D4E4-0F99-78FF-A4B093A97B35}"/>
          </ac:spMkLst>
        </pc:spChg>
        <pc:spChg chg="mod topLvl">
          <ac:chgData name="Segev, Jonathan" userId="7c67a1b0-8725-4553-8055-0888dbcaef94" providerId="ADAL" clId="{A77166AB-7A8E-4885-AAA6-DC26A46DBC17}" dt="2024-09-11T20:56:09.798" v="897" actId="14100"/>
          <ac:spMkLst>
            <pc:docMk/>
            <pc:sldMk cId="1306363355" sldId="2715"/>
            <ac:spMk id="34" creationId="{816A9EB5-357B-C1F0-C6F4-C069F8E97C1D}"/>
          </ac:spMkLst>
        </pc:spChg>
        <pc:spChg chg="mod topLvl">
          <ac:chgData name="Segev, Jonathan" userId="7c67a1b0-8725-4553-8055-0888dbcaef94" providerId="ADAL" clId="{A77166AB-7A8E-4885-AAA6-DC26A46DBC17}" dt="2024-09-11T20:50:49.183" v="844" actId="1038"/>
          <ac:spMkLst>
            <pc:docMk/>
            <pc:sldMk cId="1306363355" sldId="2715"/>
            <ac:spMk id="35" creationId="{C0CD3C97-315D-979C-8B97-BC99B751C835}"/>
          </ac:spMkLst>
        </pc:spChg>
        <pc:spChg chg="mod">
          <ac:chgData name="Segev, Jonathan" userId="7c67a1b0-8725-4553-8055-0888dbcaef94" providerId="ADAL" clId="{A77166AB-7A8E-4885-AAA6-DC26A46DBC17}" dt="2024-09-11T20:52:58.344" v="878" actId="1037"/>
          <ac:spMkLst>
            <pc:docMk/>
            <pc:sldMk cId="1306363355" sldId="2715"/>
            <ac:spMk id="37" creationId="{BE275D04-0E55-783A-2F10-024343DE6C21}"/>
          </ac:spMkLst>
        </pc:spChg>
        <pc:spChg chg="mod">
          <ac:chgData name="Segev, Jonathan" userId="7c67a1b0-8725-4553-8055-0888dbcaef94" providerId="ADAL" clId="{A77166AB-7A8E-4885-AAA6-DC26A46DBC17}" dt="2024-09-11T20:52:58.344" v="878" actId="1037"/>
          <ac:spMkLst>
            <pc:docMk/>
            <pc:sldMk cId="1306363355" sldId="2715"/>
            <ac:spMk id="38" creationId="{925CCA4D-2238-A360-9DEE-5E20B6E27453}"/>
          </ac:spMkLst>
        </pc:spChg>
        <pc:spChg chg="mod topLvl">
          <ac:chgData name="Segev, Jonathan" userId="7c67a1b0-8725-4553-8055-0888dbcaef94" providerId="ADAL" clId="{A77166AB-7A8E-4885-AAA6-DC26A46DBC17}" dt="2024-09-11T20:45:09.698" v="735" actId="1076"/>
          <ac:spMkLst>
            <pc:docMk/>
            <pc:sldMk cId="1306363355" sldId="2715"/>
            <ac:spMk id="39" creationId="{AC2FE1C4-C3F9-35B8-7706-22D6CDA0ECD9}"/>
          </ac:spMkLst>
        </pc:spChg>
        <pc:spChg chg="mod topLvl">
          <ac:chgData name="Segev, Jonathan" userId="7c67a1b0-8725-4553-8055-0888dbcaef94" providerId="ADAL" clId="{A77166AB-7A8E-4885-AAA6-DC26A46DBC17}" dt="2024-09-11T20:45:13.729" v="737" actId="20577"/>
          <ac:spMkLst>
            <pc:docMk/>
            <pc:sldMk cId="1306363355" sldId="2715"/>
            <ac:spMk id="40" creationId="{6C22E9D8-CD61-9ED2-FCE5-B0D7BA4FC6A1}"/>
          </ac:spMkLst>
        </pc:spChg>
        <pc:spChg chg="del">
          <ac:chgData name="Segev, Jonathan" userId="7c67a1b0-8725-4553-8055-0888dbcaef94" providerId="ADAL" clId="{A77166AB-7A8E-4885-AAA6-DC26A46DBC17}" dt="2024-09-11T20:40:46.638" v="659" actId="478"/>
          <ac:spMkLst>
            <pc:docMk/>
            <pc:sldMk cId="1306363355" sldId="2715"/>
            <ac:spMk id="42" creationId="{F26C83E6-9B8E-0A9C-7F87-FF8F3BA9EFCD}"/>
          </ac:spMkLst>
        </pc:spChg>
        <pc:spChg chg="del">
          <ac:chgData name="Segev, Jonathan" userId="7c67a1b0-8725-4553-8055-0888dbcaef94" providerId="ADAL" clId="{A77166AB-7A8E-4885-AAA6-DC26A46DBC17}" dt="2024-09-11T20:40:46.638" v="659" actId="478"/>
          <ac:spMkLst>
            <pc:docMk/>
            <pc:sldMk cId="1306363355" sldId="2715"/>
            <ac:spMk id="44" creationId="{000650BE-08FB-CB96-BC5D-989DEC23D1D4}"/>
          </ac:spMkLst>
        </pc:spChg>
        <pc:spChg chg="mod">
          <ac:chgData name="Segev, Jonathan" userId="7c67a1b0-8725-4553-8055-0888dbcaef94" providerId="ADAL" clId="{A77166AB-7A8E-4885-AAA6-DC26A46DBC17}" dt="2024-09-11T20:51:35.624" v="850" actId="1076"/>
          <ac:spMkLst>
            <pc:docMk/>
            <pc:sldMk cId="1306363355" sldId="2715"/>
            <ac:spMk id="50" creationId="{73A2E52D-C5CD-2819-9B11-9EC596CDC100}"/>
          </ac:spMkLst>
        </pc:spChg>
        <pc:spChg chg="mod">
          <ac:chgData name="Segev, Jonathan" userId="7c67a1b0-8725-4553-8055-0888dbcaef94" providerId="ADAL" clId="{A77166AB-7A8E-4885-AAA6-DC26A46DBC17}" dt="2024-09-11T20:51:35.624" v="850" actId="1076"/>
          <ac:spMkLst>
            <pc:docMk/>
            <pc:sldMk cId="1306363355" sldId="2715"/>
            <ac:spMk id="51" creationId="{966A16E9-4AD4-9123-4148-0212222308D1}"/>
          </ac:spMkLst>
        </pc:spChg>
        <pc:spChg chg="add mod">
          <ac:chgData name="Segev, Jonathan" userId="7c67a1b0-8725-4553-8055-0888dbcaef94" providerId="ADAL" clId="{A77166AB-7A8E-4885-AAA6-DC26A46DBC17}" dt="2024-09-11T20:51:04.647" v="848" actId="14100"/>
          <ac:spMkLst>
            <pc:docMk/>
            <pc:sldMk cId="1306363355" sldId="2715"/>
            <ac:spMk id="52" creationId="{ED94271B-E6B7-171E-71A2-BB9B34CD8161}"/>
          </ac:spMkLst>
        </pc:spChg>
        <pc:spChg chg="mod">
          <ac:chgData name="Segev, Jonathan" userId="7c67a1b0-8725-4553-8055-0888dbcaef94" providerId="ADAL" clId="{A77166AB-7A8E-4885-AAA6-DC26A46DBC17}" dt="2024-09-12T02:23:09.651" v="950" actId="14100"/>
          <ac:spMkLst>
            <pc:docMk/>
            <pc:sldMk cId="1306363355" sldId="2715"/>
            <ac:spMk id="54" creationId="{7A7B97AB-C85B-7319-61DD-9D5764AB4A14}"/>
          </ac:spMkLst>
        </pc:spChg>
        <pc:spChg chg="mod">
          <ac:chgData name="Segev, Jonathan" userId="7c67a1b0-8725-4553-8055-0888dbcaef94" providerId="ADAL" clId="{A77166AB-7A8E-4885-AAA6-DC26A46DBC17}" dt="2024-09-12T02:23:53.253" v="954" actId="20577"/>
          <ac:spMkLst>
            <pc:docMk/>
            <pc:sldMk cId="1306363355" sldId="2715"/>
            <ac:spMk id="55" creationId="{DC4A8943-E5D1-D5A2-76B3-82B5FE7B5E34}"/>
          </ac:spMkLst>
        </pc:spChg>
        <pc:spChg chg="del">
          <ac:chgData name="Segev, Jonathan" userId="7c67a1b0-8725-4553-8055-0888dbcaef94" providerId="ADAL" clId="{A77166AB-7A8E-4885-AAA6-DC26A46DBC17}" dt="2024-09-11T20:40:46.638" v="659" actId="478"/>
          <ac:spMkLst>
            <pc:docMk/>
            <pc:sldMk cId="1306363355" sldId="2715"/>
            <ac:spMk id="67" creationId="{52E743BA-E8AE-C177-7159-C87179743B5F}"/>
          </ac:spMkLst>
        </pc:spChg>
        <pc:spChg chg="del">
          <ac:chgData name="Segev, Jonathan" userId="7c67a1b0-8725-4553-8055-0888dbcaef94" providerId="ADAL" clId="{A77166AB-7A8E-4885-AAA6-DC26A46DBC17}" dt="2024-09-11T20:40:46.638" v="659" actId="478"/>
          <ac:spMkLst>
            <pc:docMk/>
            <pc:sldMk cId="1306363355" sldId="2715"/>
            <ac:spMk id="68" creationId="{35CE6954-FDCC-5374-FCDA-B4104816996E}"/>
          </ac:spMkLst>
        </pc:spChg>
        <pc:spChg chg="del">
          <ac:chgData name="Segev, Jonathan" userId="7c67a1b0-8725-4553-8055-0888dbcaef94" providerId="ADAL" clId="{A77166AB-7A8E-4885-AAA6-DC26A46DBC17}" dt="2024-09-11T20:40:50.203" v="660" actId="478"/>
          <ac:spMkLst>
            <pc:docMk/>
            <pc:sldMk cId="1306363355" sldId="2715"/>
            <ac:spMk id="69" creationId="{BEDE620C-94EC-4F5F-964C-C55943428387}"/>
          </ac:spMkLst>
        </pc:spChg>
        <pc:spChg chg="mod">
          <ac:chgData name="Segev, Jonathan" userId="7c67a1b0-8725-4553-8055-0888dbcaef94" providerId="ADAL" clId="{A77166AB-7A8E-4885-AAA6-DC26A46DBC17}" dt="2024-09-11T20:43:59.856" v="731" actId="165"/>
          <ac:spMkLst>
            <pc:docMk/>
            <pc:sldMk cId="1306363355" sldId="2715"/>
            <ac:spMk id="70" creationId="{013418C8-0519-12D6-514D-5108F7D6D136}"/>
          </ac:spMkLst>
        </pc:spChg>
        <pc:spChg chg="mod topLvl">
          <ac:chgData name="Segev, Jonathan" userId="7c67a1b0-8725-4553-8055-0888dbcaef94" providerId="ADAL" clId="{A77166AB-7A8E-4885-AAA6-DC26A46DBC17}" dt="2024-09-11T20:43:59.856" v="731" actId="165"/>
          <ac:spMkLst>
            <pc:docMk/>
            <pc:sldMk cId="1306363355" sldId="2715"/>
            <ac:spMk id="72" creationId="{26A92764-F114-9E79-FAEC-12F7F3BA950B}"/>
          </ac:spMkLst>
        </pc:spChg>
        <pc:spChg chg="mod topLvl">
          <ac:chgData name="Segev, Jonathan" userId="7c67a1b0-8725-4553-8055-0888dbcaef94" providerId="ADAL" clId="{A77166AB-7A8E-4885-AAA6-DC26A46DBC17}" dt="2024-09-11T20:43:59.856" v="731" actId="165"/>
          <ac:spMkLst>
            <pc:docMk/>
            <pc:sldMk cId="1306363355" sldId="2715"/>
            <ac:spMk id="73" creationId="{2E5EF2A9-C6DB-4D2C-54D0-C5C3AA82E8B6}"/>
          </ac:spMkLst>
        </pc:spChg>
        <pc:spChg chg="mod topLvl">
          <ac:chgData name="Segev, Jonathan" userId="7c67a1b0-8725-4553-8055-0888dbcaef94" providerId="ADAL" clId="{A77166AB-7A8E-4885-AAA6-DC26A46DBC17}" dt="2024-09-11T20:43:59.856" v="731" actId="165"/>
          <ac:spMkLst>
            <pc:docMk/>
            <pc:sldMk cId="1306363355" sldId="2715"/>
            <ac:spMk id="74" creationId="{7EBE38FB-862D-F7EA-9496-BC4C3964FD4D}"/>
          </ac:spMkLst>
        </pc:spChg>
        <pc:spChg chg="mod topLvl">
          <ac:chgData name="Segev, Jonathan" userId="7c67a1b0-8725-4553-8055-0888dbcaef94" providerId="ADAL" clId="{A77166AB-7A8E-4885-AAA6-DC26A46DBC17}" dt="2024-09-11T20:43:59.856" v="731" actId="165"/>
          <ac:spMkLst>
            <pc:docMk/>
            <pc:sldMk cId="1306363355" sldId="2715"/>
            <ac:spMk id="75" creationId="{3365A062-102D-1834-A813-C4D3B9BF37FF}"/>
          </ac:spMkLst>
        </pc:spChg>
        <pc:spChg chg="mod topLvl">
          <ac:chgData name="Segev, Jonathan" userId="7c67a1b0-8725-4553-8055-0888dbcaef94" providerId="ADAL" clId="{A77166AB-7A8E-4885-AAA6-DC26A46DBC17}" dt="2024-09-11T20:47:48.640" v="774" actId="1038"/>
          <ac:spMkLst>
            <pc:docMk/>
            <pc:sldMk cId="1306363355" sldId="2715"/>
            <ac:spMk id="76" creationId="{9D6EC8B7-F456-EBF3-CCF0-C1C708885108}"/>
          </ac:spMkLst>
        </pc:spChg>
        <pc:spChg chg="mod topLvl">
          <ac:chgData name="Segev, Jonathan" userId="7c67a1b0-8725-4553-8055-0888dbcaef94" providerId="ADAL" clId="{A77166AB-7A8E-4885-AAA6-DC26A46DBC17}" dt="2024-09-11T20:47:55.527" v="777" actId="20577"/>
          <ac:spMkLst>
            <pc:docMk/>
            <pc:sldMk cId="1306363355" sldId="2715"/>
            <ac:spMk id="77" creationId="{A60D0AB6-5A3D-7C69-D9E1-817205D9A9F5}"/>
          </ac:spMkLst>
        </pc:spChg>
        <pc:grpChg chg="add mod topLvl">
          <ac:chgData name="Segev, Jonathan" userId="7c67a1b0-8725-4553-8055-0888dbcaef94" providerId="ADAL" clId="{A77166AB-7A8E-4885-AAA6-DC26A46DBC17}" dt="2024-09-11T20:52:26.035" v="872" actId="14100"/>
          <ac:grpSpMkLst>
            <pc:docMk/>
            <pc:sldMk cId="1306363355" sldId="2715"/>
            <ac:grpSpMk id="20" creationId="{239F2967-3631-356A-5719-4E46EF9233E2}"/>
          </ac:grpSpMkLst>
        </pc:grpChg>
        <pc:grpChg chg="add del mod">
          <ac:chgData name="Segev, Jonathan" userId="7c67a1b0-8725-4553-8055-0888dbcaef94" providerId="ADAL" clId="{A77166AB-7A8E-4885-AAA6-DC26A46DBC17}" dt="2024-09-11T20:43:59.856" v="731" actId="165"/>
          <ac:grpSpMkLst>
            <pc:docMk/>
            <pc:sldMk cId="1306363355" sldId="2715"/>
            <ac:grpSpMk id="33" creationId="{DB03CB47-346D-19A6-2493-5B0AA41491B0}"/>
          </ac:grpSpMkLst>
        </pc:grpChg>
        <pc:grpChg chg="mod topLvl">
          <ac:chgData name="Segev, Jonathan" userId="7c67a1b0-8725-4553-8055-0888dbcaef94" providerId="ADAL" clId="{A77166AB-7A8E-4885-AAA6-DC26A46DBC17}" dt="2024-09-11T20:52:58.344" v="878" actId="1037"/>
          <ac:grpSpMkLst>
            <pc:docMk/>
            <pc:sldMk cId="1306363355" sldId="2715"/>
            <ac:grpSpMk id="43" creationId="{CDCEDEF3-C383-F27C-599A-3C64AC93950E}"/>
          </ac:grpSpMkLst>
        </pc:grpChg>
        <pc:grpChg chg="add mod">
          <ac:chgData name="Segev, Jonathan" userId="7c67a1b0-8725-4553-8055-0888dbcaef94" providerId="ADAL" clId="{A77166AB-7A8E-4885-AAA6-DC26A46DBC17}" dt="2024-09-11T20:44:58.687" v="734" actId="164"/>
          <ac:grpSpMkLst>
            <pc:docMk/>
            <pc:sldMk cId="1306363355" sldId="2715"/>
            <ac:grpSpMk id="48" creationId="{0F538F24-7A28-9D46-EF76-89B699FE1E9E}"/>
          </ac:grpSpMkLst>
        </pc:grpChg>
        <pc:grpChg chg="add mod">
          <ac:chgData name="Segev, Jonathan" userId="7c67a1b0-8725-4553-8055-0888dbcaef94" providerId="ADAL" clId="{A77166AB-7A8E-4885-AAA6-DC26A46DBC17}" dt="2024-09-11T20:51:35.624" v="850" actId="1076"/>
          <ac:grpSpMkLst>
            <pc:docMk/>
            <pc:sldMk cId="1306363355" sldId="2715"/>
            <ac:grpSpMk id="49" creationId="{E762B4D9-5541-EC80-EBD9-9C965EA87D77}"/>
          </ac:grpSpMkLst>
        </pc:grpChg>
        <pc:grpChg chg="add mod">
          <ac:chgData name="Segev, Jonathan" userId="7c67a1b0-8725-4553-8055-0888dbcaef94" providerId="ADAL" clId="{A77166AB-7A8E-4885-AAA6-DC26A46DBC17}" dt="2024-09-12T02:23:09.651" v="950" actId="14100"/>
          <ac:grpSpMkLst>
            <pc:docMk/>
            <pc:sldMk cId="1306363355" sldId="2715"/>
            <ac:grpSpMk id="53" creationId="{64D2D547-813F-C6C8-6B7F-62336F72F2A9}"/>
          </ac:grpSpMkLst>
        </pc:grpChg>
        <pc:cxnChg chg="mod topLvl">
          <ac:chgData name="Segev, Jonathan" userId="7c67a1b0-8725-4553-8055-0888dbcaef94" providerId="ADAL" clId="{A77166AB-7A8E-4885-AAA6-DC26A46DBC17}" dt="2024-09-11T20:43:59.856" v="731" actId="165"/>
          <ac:cxnSpMkLst>
            <pc:docMk/>
            <pc:sldMk cId="1306363355" sldId="2715"/>
            <ac:cxnSpMk id="36" creationId="{A2B0BAAA-5A8A-A4AA-3819-F13D9F3D7FF0}"/>
          </ac:cxnSpMkLst>
        </pc:cxnChg>
        <pc:cxnChg chg="mod topLvl">
          <ac:chgData name="Segev, Jonathan" userId="7c67a1b0-8725-4553-8055-0888dbcaef94" providerId="ADAL" clId="{A77166AB-7A8E-4885-AAA6-DC26A46DBC17}" dt="2024-09-11T20:43:59.856" v="731" actId="165"/>
          <ac:cxnSpMkLst>
            <pc:docMk/>
            <pc:sldMk cId="1306363355" sldId="2715"/>
            <ac:cxnSpMk id="45" creationId="{D00E14D7-3DAE-7A86-C68B-AC0B40A9F897}"/>
          </ac:cxnSpMkLst>
        </pc:cxnChg>
        <pc:cxnChg chg="mod topLvl">
          <ac:chgData name="Segev, Jonathan" userId="7c67a1b0-8725-4553-8055-0888dbcaef94" providerId="ADAL" clId="{A77166AB-7A8E-4885-AAA6-DC26A46DBC17}" dt="2024-09-11T20:43:59.856" v="731" actId="165"/>
          <ac:cxnSpMkLst>
            <pc:docMk/>
            <pc:sldMk cId="1306363355" sldId="2715"/>
            <ac:cxnSpMk id="46" creationId="{5AE9E037-61B9-03A2-3325-E7554105BBD8}"/>
          </ac:cxnSpMkLst>
        </pc:cxnChg>
        <pc:cxnChg chg="mod topLvl">
          <ac:chgData name="Segev, Jonathan" userId="7c67a1b0-8725-4553-8055-0888dbcaef94" providerId="ADAL" clId="{A77166AB-7A8E-4885-AAA6-DC26A46DBC17}" dt="2024-09-11T20:43:59.856" v="731" actId="165"/>
          <ac:cxnSpMkLst>
            <pc:docMk/>
            <pc:sldMk cId="1306363355" sldId="2715"/>
            <ac:cxnSpMk id="47" creationId="{C4F6F6F8-1DDC-5815-387B-7B872545E5C3}"/>
          </ac:cxnSpMkLst>
        </pc:cxnChg>
        <pc:cxnChg chg="add mod">
          <ac:chgData name="Segev, Jonathan" userId="7c67a1b0-8725-4553-8055-0888dbcaef94" providerId="ADAL" clId="{A77166AB-7A8E-4885-AAA6-DC26A46DBC17}" dt="2024-09-11T20:55:45.343" v="895" actId="14100"/>
          <ac:cxnSpMkLst>
            <pc:docMk/>
            <pc:sldMk cId="1306363355" sldId="2715"/>
            <ac:cxnSpMk id="56" creationId="{9EC7CAF3-5764-4F96-6855-5FD75C597342}"/>
          </ac:cxnSpMkLst>
        </pc:cxnChg>
        <pc:cxnChg chg="del">
          <ac:chgData name="Segev, Jonathan" userId="7c67a1b0-8725-4553-8055-0888dbcaef94" providerId="ADAL" clId="{A77166AB-7A8E-4885-AAA6-DC26A46DBC17}" dt="2024-09-11T20:40:46.638" v="659" actId="478"/>
          <ac:cxnSpMkLst>
            <pc:docMk/>
            <pc:sldMk cId="1306363355" sldId="2715"/>
            <ac:cxnSpMk id="71" creationId="{AC1612A4-07EB-1F0A-D76D-C9BD05850E7F}"/>
          </ac:cxnSpMkLst>
        </pc:cxnChg>
        <pc:cxnChg chg="mod">
          <ac:chgData name="Segev, Jonathan" userId="7c67a1b0-8725-4553-8055-0888dbcaef94" providerId="ADAL" clId="{A77166AB-7A8E-4885-AAA6-DC26A46DBC17}" dt="2024-09-11T20:43:59.856" v="731" actId="165"/>
          <ac:cxnSpMkLst>
            <pc:docMk/>
            <pc:sldMk cId="1306363355" sldId="2715"/>
            <ac:cxnSpMk id="78" creationId="{2EE50FFE-09D5-3FE8-6FED-726676D84E30}"/>
          </ac:cxnSpMkLst>
        </pc:cxnChg>
      </pc:sldChg>
    </pc:docChg>
  </pc:docChgLst>
  <pc:docChgLst>
    <pc:chgData name="Segev, Jonathan" userId="7c67a1b0-8725-4553-8055-0888dbcaef94" providerId="ADAL" clId="{AAC52B77-C179-4F1C-AC09-E5843D9620EC}"/>
    <pc:docChg chg="undo custSel delSld modSld modMainMaster addSection delSection modSection">
      <pc:chgData name="Segev, Jonathan" userId="7c67a1b0-8725-4553-8055-0888dbcaef94" providerId="ADAL" clId="{AAC52B77-C179-4F1C-AC09-E5843D9620EC}" dt="2024-11-11T20:03:08.381" v="646" actId="18676"/>
      <pc:docMkLst>
        <pc:docMk/>
      </pc:docMkLst>
      <pc:sldChg chg="modSp mod">
        <pc:chgData name="Segev, Jonathan" userId="7c67a1b0-8725-4553-8055-0888dbcaef94" providerId="ADAL" clId="{AAC52B77-C179-4F1C-AC09-E5843D9620EC}" dt="2024-11-11T19:27:42.709" v="35" actId="20577"/>
        <pc:sldMkLst>
          <pc:docMk/>
          <pc:sldMk cId="0" sldId="256"/>
        </pc:sldMkLst>
        <pc:spChg chg="mod">
          <ac:chgData name="Segev, Jonathan" userId="7c67a1b0-8725-4553-8055-0888dbcaef94" providerId="ADAL" clId="{AAC52B77-C179-4F1C-AC09-E5843D9620EC}" dt="2024-11-11T19:27:42.709" v="35" actId="20577"/>
          <ac:spMkLst>
            <pc:docMk/>
            <pc:sldMk cId="0" sldId="256"/>
            <ac:spMk id="3073" creationId="{00000000-0000-0000-0000-000000000000}"/>
          </ac:spMkLst>
        </pc:spChg>
        <pc:spChg chg="mod">
          <ac:chgData name="Segev, Jonathan" userId="7c67a1b0-8725-4553-8055-0888dbcaef94" providerId="ADAL" clId="{AAC52B77-C179-4F1C-AC09-E5843D9620EC}" dt="2024-11-11T19:26:47.809" v="15" actId="20577"/>
          <ac:spMkLst>
            <pc:docMk/>
            <pc:sldMk cId="0" sldId="256"/>
            <ac:spMk id="3074" creationId="{00000000-0000-0000-0000-000000000000}"/>
          </ac:spMkLst>
        </pc:spChg>
      </pc:sldChg>
      <pc:sldChg chg="modSp mod">
        <pc:chgData name="Segev, Jonathan" userId="7c67a1b0-8725-4553-8055-0888dbcaef94" providerId="ADAL" clId="{AAC52B77-C179-4F1C-AC09-E5843D9620EC}" dt="2024-11-11T19:28:44.703" v="106" actId="20577"/>
        <pc:sldMkLst>
          <pc:docMk/>
          <pc:sldMk cId="0" sldId="257"/>
        </pc:sldMkLst>
        <pc:spChg chg="mod">
          <ac:chgData name="Segev, Jonathan" userId="7c67a1b0-8725-4553-8055-0888dbcaef94" providerId="ADAL" clId="{AAC52B77-C179-4F1C-AC09-E5843D9620EC}" dt="2024-11-11T19:28:44.703" v="106" actId="20577"/>
          <ac:spMkLst>
            <pc:docMk/>
            <pc:sldMk cId="0" sldId="257"/>
            <ac:spMk id="4098" creationId="{00000000-0000-0000-0000-000000000000}"/>
          </ac:spMkLst>
        </pc:spChg>
      </pc:sldChg>
      <pc:sldChg chg="modSp mod">
        <pc:chgData name="Segev, Jonathan" userId="7c67a1b0-8725-4553-8055-0888dbcaef94" providerId="ADAL" clId="{AAC52B77-C179-4F1C-AC09-E5843D9620EC}" dt="2024-11-11T19:28:07.086" v="71" actId="20577"/>
        <pc:sldMkLst>
          <pc:docMk/>
          <pc:sldMk cId="1558500835" sldId="265"/>
        </pc:sldMkLst>
        <pc:spChg chg="mod">
          <ac:chgData name="Segev, Jonathan" userId="7c67a1b0-8725-4553-8055-0888dbcaef94" providerId="ADAL" clId="{AAC52B77-C179-4F1C-AC09-E5843D9620EC}" dt="2024-11-11T19:28:07.086" v="71" actId="20577"/>
          <ac:spMkLst>
            <pc:docMk/>
            <pc:sldMk cId="1558500835" sldId="265"/>
            <ac:spMk id="3" creationId="{00000000-0000-0000-0000-000000000000}"/>
          </ac:spMkLst>
        </pc:spChg>
      </pc:sldChg>
      <pc:sldChg chg="modSp mod">
        <pc:chgData name="Segev, Jonathan" userId="7c67a1b0-8725-4553-8055-0888dbcaef94" providerId="ADAL" clId="{AAC52B77-C179-4F1C-AC09-E5843D9620EC}" dt="2024-11-11T19:40:11.139" v="446" actId="108"/>
        <pc:sldMkLst>
          <pc:docMk/>
          <pc:sldMk cId="1606978152" sldId="345"/>
        </pc:sldMkLst>
        <pc:graphicFrameChg chg="mod modGraphic">
          <ac:chgData name="Segev, Jonathan" userId="7c67a1b0-8725-4553-8055-0888dbcaef94" providerId="ADAL" clId="{AAC52B77-C179-4F1C-AC09-E5843D9620EC}" dt="2024-11-11T19:40:11.139" v="446" actId="108"/>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AAC52B77-C179-4F1C-AC09-E5843D9620EC}" dt="2024-11-11T19:37:25.852" v="331" actId="20577"/>
        <pc:sldMkLst>
          <pc:docMk/>
          <pc:sldMk cId="4011216508" sldId="569"/>
        </pc:sldMkLst>
        <pc:spChg chg="mod">
          <ac:chgData name="Segev, Jonathan" userId="7c67a1b0-8725-4553-8055-0888dbcaef94" providerId="ADAL" clId="{AAC52B77-C179-4F1C-AC09-E5843D9620EC}" dt="2024-11-11T19:31:20.695" v="130" actId="20577"/>
          <ac:spMkLst>
            <pc:docMk/>
            <pc:sldMk cId="4011216508" sldId="569"/>
            <ac:spMk id="2" creationId="{00000000-0000-0000-0000-000000000000}"/>
          </ac:spMkLst>
        </pc:spChg>
        <pc:spChg chg="mod">
          <ac:chgData name="Segev, Jonathan" userId="7c67a1b0-8725-4553-8055-0888dbcaef94" providerId="ADAL" clId="{AAC52B77-C179-4F1C-AC09-E5843D9620EC}" dt="2024-11-11T19:36:49.884" v="318" actId="20577"/>
          <ac:spMkLst>
            <pc:docMk/>
            <pc:sldMk cId="4011216508" sldId="569"/>
            <ac:spMk id="3" creationId="{00000000-0000-0000-0000-000000000000}"/>
          </ac:spMkLst>
        </pc:spChg>
        <pc:spChg chg="mod">
          <ac:chgData name="Segev, Jonathan" userId="7c67a1b0-8725-4553-8055-0888dbcaef94" providerId="ADAL" clId="{AAC52B77-C179-4F1C-AC09-E5843D9620EC}" dt="2024-11-11T19:37:25.852" v="331" actId="20577"/>
          <ac:spMkLst>
            <pc:docMk/>
            <pc:sldMk cId="4011216508" sldId="569"/>
            <ac:spMk id="7" creationId="{13C21951-EF11-4B7C-A112-83E121BD1D41}"/>
          </ac:spMkLst>
        </pc:spChg>
      </pc:sldChg>
      <pc:sldChg chg="modSp mod">
        <pc:chgData name="Segev, Jonathan" userId="7c67a1b0-8725-4553-8055-0888dbcaef94" providerId="ADAL" clId="{AAC52B77-C179-4F1C-AC09-E5843D9620EC}" dt="2024-11-11T19:42:09.636" v="472" actId="6549"/>
        <pc:sldMkLst>
          <pc:docMk/>
          <pc:sldMk cId="2279493781" sldId="690"/>
        </pc:sldMkLst>
        <pc:spChg chg="mod">
          <ac:chgData name="Segev, Jonathan" userId="7c67a1b0-8725-4553-8055-0888dbcaef94" providerId="ADAL" clId="{AAC52B77-C179-4F1C-AC09-E5843D9620EC}" dt="2024-11-11T19:40:30.474" v="460" actId="20577"/>
          <ac:spMkLst>
            <pc:docMk/>
            <pc:sldMk cId="2279493781" sldId="690"/>
            <ac:spMk id="2" creationId="{00000000-0000-0000-0000-000000000000}"/>
          </ac:spMkLst>
        </pc:spChg>
        <pc:spChg chg="mod">
          <ac:chgData name="Segev, Jonathan" userId="7c67a1b0-8725-4553-8055-0888dbcaef94" providerId="ADAL" clId="{AAC52B77-C179-4F1C-AC09-E5843D9620EC}" dt="2024-11-11T19:42:09.636" v="472" actId="6549"/>
          <ac:spMkLst>
            <pc:docMk/>
            <pc:sldMk cId="2279493781" sldId="690"/>
            <ac:spMk id="3" creationId="{00000000-0000-0000-0000-000000000000}"/>
          </ac:spMkLst>
        </pc:spChg>
      </pc:sldChg>
      <pc:sldChg chg="modSp mod">
        <pc:chgData name="Segev, Jonathan" userId="7c67a1b0-8725-4553-8055-0888dbcaef94" providerId="ADAL" clId="{AAC52B77-C179-4F1C-AC09-E5843D9620EC}" dt="2024-11-11T19:48:37.814" v="512" actId="20577"/>
        <pc:sldMkLst>
          <pc:docMk/>
          <pc:sldMk cId="3473345634" sldId="694"/>
        </pc:sldMkLst>
        <pc:graphicFrameChg chg="mod modGraphic">
          <ac:chgData name="Segev, Jonathan" userId="7c67a1b0-8725-4553-8055-0888dbcaef94" providerId="ADAL" clId="{AAC52B77-C179-4F1C-AC09-E5843D9620EC}" dt="2024-11-11T19:48:37.814" v="512"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AAC52B77-C179-4F1C-AC09-E5843D9620EC}" dt="2024-11-11T19:28:58.984" v="115" actId="6549"/>
        <pc:sldMkLst>
          <pc:docMk/>
          <pc:sldMk cId="1968720319" sldId="2366"/>
        </pc:sldMkLst>
        <pc:spChg chg="mod">
          <ac:chgData name="Segev, Jonathan" userId="7c67a1b0-8725-4553-8055-0888dbcaef94" providerId="ADAL" clId="{AAC52B77-C179-4F1C-AC09-E5843D9620EC}" dt="2024-11-11T19:28:58.984" v="115" actId="6549"/>
          <ac:spMkLst>
            <pc:docMk/>
            <pc:sldMk cId="1968720319" sldId="2366"/>
            <ac:spMk id="3" creationId="{00000000-0000-0000-0000-000000000000}"/>
          </ac:spMkLst>
        </pc:spChg>
      </pc:sldChg>
      <pc:sldChg chg="modSp mod">
        <pc:chgData name="Segev, Jonathan" userId="7c67a1b0-8725-4553-8055-0888dbcaef94" providerId="ADAL" clId="{AAC52B77-C179-4F1C-AC09-E5843D9620EC}" dt="2024-11-11T19:55:31.869" v="541" actId="20577"/>
        <pc:sldMkLst>
          <pc:docMk/>
          <pc:sldMk cId="343005988" sldId="2530"/>
        </pc:sldMkLst>
        <pc:spChg chg="mod">
          <ac:chgData name="Segev, Jonathan" userId="7c67a1b0-8725-4553-8055-0888dbcaef94" providerId="ADAL" clId="{AAC52B77-C179-4F1C-AC09-E5843D9620EC}" dt="2024-11-11T19:53:26.589" v="529" actId="20577"/>
          <ac:spMkLst>
            <pc:docMk/>
            <pc:sldMk cId="343005988" sldId="2530"/>
            <ac:spMk id="2" creationId="{00000000-0000-0000-0000-000000000000}"/>
          </ac:spMkLst>
        </pc:spChg>
        <pc:spChg chg="mod">
          <ac:chgData name="Segev, Jonathan" userId="7c67a1b0-8725-4553-8055-0888dbcaef94" providerId="ADAL" clId="{AAC52B77-C179-4F1C-AC09-E5843D9620EC}" dt="2024-11-11T19:55:31.869" v="541" actId="20577"/>
          <ac:spMkLst>
            <pc:docMk/>
            <pc:sldMk cId="343005988" sldId="2530"/>
            <ac:spMk id="3" creationId="{00000000-0000-0000-0000-000000000000}"/>
          </ac:spMkLst>
        </pc:spChg>
      </pc:sldChg>
      <pc:sldChg chg="modSp mod">
        <pc:chgData name="Segev, Jonathan" userId="7c67a1b0-8725-4553-8055-0888dbcaef94" providerId="ADAL" clId="{AAC52B77-C179-4F1C-AC09-E5843D9620EC}" dt="2024-11-11T19:56:23.955" v="547" actId="14734"/>
        <pc:sldMkLst>
          <pc:docMk/>
          <pc:sldMk cId="726842924" sldId="2531"/>
        </pc:sldMkLst>
        <pc:graphicFrameChg chg="mod modGraphic">
          <ac:chgData name="Segev, Jonathan" userId="7c67a1b0-8725-4553-8055-0888dbcaef94" providerId="ADAL" clId="{AAC52B77-C179-4F1C-AC09-E5843D9620EC}" dt="2024-11-11T19:56:23.955" v="547" actId="14734"/>
          <ac:graphicFrameMkLst>
            <pc:docMk/>
            <pc:sldMk cId="726842924" sldId="2531"/>
            <ac:graphicFrameMk id="7" creationId="{00000000-0000-0000-0000-000000000000}"/>
          </ac:graphicFrameMkLst>
        </pc:graphicFrameChg>
      </pc:sldChg>
      <pc:sldChg chg="modSp mod">
        <pc:chgData name="Segev, Jonathan" userId="7c67a1b0-8725-4553-8055-0888dbcaef94" providerId="ADAL" clId="{AAC52B77-C179-4F1C-AC09-E5843D9620EC}" dt="2024-11-11T20:02:38.076" v="636" actId="6549"/>
        <pc:sldMkLst>
          <pc:docMk/>
          <pc:sldMk cId="472360850" sldId="2533"/>
        </pc:sldMkLst>
        <pc:spChg chg="mod">
          <ac:chgData name="Segev, Jonathan" userId="7c67a1b0-8725-4553-8055-0888dbcaef94" providerId="ADAL" clId="{AAC52B77-C179-4F1C-AC09-E5843D9620EC}" dt="2024-11-11T19:59:14.163" v="548"/>
          <ac:spMkLst>
            <pc:docMk/>
            <pc:sldMk cId="472360850" sldId="2533"/>
            <ac:spMk id="2" creationId="{7A5D5F0D-2B7C-4331-BBF9-46A6803CCBA9}"/>
          </ac:spMkLst>
        </pc:spChg>
        <pc:spChg chg="mod">
          <ac:chgData name="Segev, Jonathan" userId="7c67a1b0-8725-4553-8055-0888dbcaef94" providerId="ADAL" clId="{AAC52B77-C179-4F1C-AC09-E5843D9620EC}" dt="2024-11-11T20:02:38.076" v="636" actId="6549"/>
          <ac:spMkLst>
            <pc:docMk/>
            <pc:sldMk cId="472360850" sldId="2533"/>
            <ac:spMk id="3" creationId="{FEFA7477-838A-44F2-B338-9C1F78BF57C5}"/>
          </ac:spMkLst>
        </pc:spChg>
      </pc:sldChg>
      <pc:sldChg chg="modSp mod">
        <pc:chgData name="Segev, Jonathan" userId="7c67a1b0-8725-4553-8055-0888dbcaef94" providerId="ADAL" clId="{AAC52B77-C179-4F1C-AC09-E5843D9620EC}" dt="2024-11-11T20:02:54.638" v="643" actId="20577"/>
        <pc:sldMkLst>
          <pc:docMk/>
          <pc:sldMk cId="72433825" sldId="2535"/>
        </pc:sldMkLst>
        <pc:spChg chg="mod">
          <ac:chgData name="Segev, Jonathan" userId="7c67a1b0-8725-4553-8055-0888dbcaef94" providerId="ADAL" clId="{AAC52B77-C179-4F1C-AC09-E5843D9620EC}" dt="2024-11-11T20:02:54.638" v="643" actId="20577"/>
          <ac:spMkLst>
            <pc:docMk/>
            <pc:sldMk cId="72433825" sldId="2535"/>
            <ac:spMk id="3" creationId="{00000000-0000-0000-0000-000000000000}"/>
          </ac:spMkLst>
        </pc:spChg>
      </pc:sldChg>
      <pc:sldChg chg="del">
        <pc:chgData name="Segev, Jonathan" userId="7c67a1b0-8725-4553-8055-0888dbcaef94" providerId="ADAL" clId="{AAC52B77-C179-4F1C-AC09-E5843D9620EC}" dt="2024-11-11T19:51:15.260" v="513" actId="47"/>
        <pc:sldMkLst>
          <pc:docMk/>
          <pc:sldMk cId="3360057421" sldId="2693"/>
        </pc:sldMkLst>
      </pc:sldChg>
      <pc:sldChg chg="del">
        <pc:chgData name="Segev, Jonathan" userId="7c67a1b0-8725-4553-8055-0888dbcaef94" providerId="ADAL" clId="{AAC52B77-C179-4F1C-AC09-E5843D9620EC}" dt="2024-11-11T20:03:08.381" v="646" actId="18676"/>
        <pc:sldMkLst>
          <pc:docMk/>
          <pc:sldMk cId="2915979946" sldId="2694"/>
        </pc:sldMkLst>
      </pc:sldChg>
      <pc:sldChg chg="del">
        <pc:chgData name="Segev, Jonathan" userId="7c67a1b0-8725-4553-8055-0888dbcaef94" providerId="ADAL" clId="{AAC52B77-C179-4F1C-AC09-E5843D9620EC}" dt="2024-11-11T20:03:08.381" v="646" actId="18676"/>
        <pc:sldMkLst>
          <pc:docMk/>
          <pc:sldMk cId="3662085379" sldId="2697"/>
        </pc:sldMkLst>
      </pc:sldChg>
      <pc:sldChg chg="del">
        <pc:chgData name="Segev, Jonathan" userId="7c67a1b0-8725-4553-8055-0888dbcaef94" providerId="ADAL" clId="{AAC52B77-C179-4F1C-AC09-E5843D9620EC}" dt="2024-11-11T20:03:08.381" v="646" actId="18676"/>
        <pc:sldMkLst>
          <pc:docMk/>
          <pc:sldMk cId="2632946295" sldId="2709"/>
        </pc:sldMkLst>
      </pc:sldChg>
      <pc:sldChg chg="del">
        <pc:chgData name="Segev, Jonathan" userId="7c67a1b0-8725-4553-8055-0888dbcaef94" providerId="ADAL" clId="{AAC52B77-C179-4F1C-AC09-E5843D9620EC}" dt="2024-11-11T20:03:08.381" v="646" actId="18676"/>
        <pc:sldMkLst>
          <pc:docMk/>
          <pc:sldMk cId="3632973276" sldId="2710"/>
        </pc:sldMkLst>
      </pc:sldChg>
      <pc:sldChg chg="del">
        <pc:chgData name="Segev, Jonathan" userId="7c67a1b0-8725-4553-8055-0888dbcaef94" providerId="ADAL" clId="{AAC52B77-C179-4F1C-AC09-E5843D9620EC}" dt="2024-11-11T20:03:08.381" v="646" actId="18676"/>
        <pc:sldMkLst>
          <pc:docMk/>
          <pc:sldMk cId="1460622978" sldId="2712"/>
        </pc:sldMkLst>
      </pc:sldChg>
      <pc:sldChg chg="del">
        <pc:chgData name="Segev, Jonathan" userId="7c67a1b0-8725-4553-8055-0888dbcaef94" providerId="ADAL" clId="{AAC52B77-C179-4F1C-AC09-E5843D9620EC}" dt="2024-11-11T20:03:08.381" v="646" actId="18676"/>
        <pc:sldMkLst>
          <pc:docMk/>
          <pc:sldMk cId="3094930979" sldId="2713"/>
        </pc:sldMkLst>
      </pc:sldChg>
      <pc:sldChg chg="del">
        <pc:chgData name="Segev, Jonathan" userId="7c67a1b0-8725-4553-8055-0888dbcaef94" providerId="ADAL" clId="{AAC52B77-C179-4F1C-AC09-E5843D9620EC}" dt="2024-11-11T20:03:08.381" v="646" actId="18676"/>
        <pc:sldMkLst>
          <pc:docMk/>
          <pc:sldMk cId="3874535031" sldId="2714"/>
        </pc:sldMkLst>
      </pc:sldChg>
      <pc:sldChg chg="del">
        <pc:chgData name="Segev, Jonathan" userId="7c67a1b0-8725-4553-8055-0888dbcaef94" providerId="ADAL" clId="{AAC52B77-C179-4F1C-AC09-E5843D9620EC}" dt="2024-11-11T20:03:08.381" v="646" actId="18676"/>
        <pc:sldMkLst>
          <pc:docMk/>
          <pc:sldMk cId="1306363355" sldId="2715"/>
        </pc:sldMkLst>
      </pc:sldChg>
      <pc:sldMasterChg chg="modSp mod">
        <pc:chgData name="Segev, Jonathan" userId="7c67a1b0-8725-4553-8055-0888dbcaef94" providerId="ADAL" clId="{AAC52B77-C179-4F1C-AC09-E5843D9620EC}" dt="2024-11-11T19:26:11.546" v="7" actId="20577"/>
        <pc:sldMasterMkLst>
          <pc:docMk/>
          <pc:sldMasterMk cId="0" sldId="2147483648"/>
        </pc:sldMasterMkLst>
        <pc:spChg chg="mod">
          <ac:chgData name="Segev, Jonathan" userId="7c67a1b0-8725-4553-8055-0888dbcaef94" providerId="ADAL" clId="{AAC52B77-C179-4F1C-AC09-E5843D9620EC}" dt="2024-11-11T19:26:11.546" v="7"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Nov. 2024</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Nov. 2024</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Nov. 2024</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Nov. 2024</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Nov. 2024</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Nov. 2024</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802.11-24/1638r0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Nov. 2024</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903000005&amp;t=47200043"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Nov.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2024-11-11</a:t>
            </a:r>
          </a:p>
        </p:txBody>
      </p:sp>
      <p:sp>
        <p:nvSpPr>
          <p:cNvPr id="6" name="Date Placeholder 3"/>
          <p:cNvSpPr>
            <a:spLocks noGrp="1"/>
          </p:cNvSpPr>
          <p:nvPr>
            <p:ph type="dt" idx="10"/>
          </p:nvPr>
        </p:nvSpPr>
        <p:spPr/>
        <p:txBody>
          <a:bodyPr/>
          <a:lstStyle/>
          <a:p>
            <a:r>
              <a:rPr lang="en-US"/>
              <a:t>Nov.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November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November 2024 and January 2025</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November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(5 min)</a:t>
            </a:r>
          </a:p>
          <a:p>
            <a:pPr algn="just">
              <a:spcBef>
                <a:spcPct val="20000"/>
              </a:spcBef>
              <a:buFontTx/>
              <a:buChar char="•"/>
            </a:pPr>
            <a:r>
              <a:rPr lang="en-US" sz="1800" b="0" dirty="0"/>
              <a:t>Review SA ballot results, process going forward and resulting plans for the week. </a:t>
            </a:r>
          </a:p>
          <a:p>
            <a:pPr algn="just">
              <a:spcBef>
                <a:spcPct val="20000"/>
              </a:spcBef>
              <a:buFontTx/>
              <a:buChar char="•"/>
            </a:pPr>
            <a:r>
              <a:rPr lang="en-US" sz="1800" b="0" dirty="0"/>
              <a:t>Conduct comment assignment. </a:t>
            </a:r>
          </a:p>
          <a:p>
            <a:pPr algn="just">
              <a:spcBef>
                <a:spcPct val="20000"/>
              </a:spcBef>
              <a:buFontTx/>
              <a:buChar char="•"/>
            </a:pPr>
            <a:r>
              <a:rPr lang="en-US" sz="1800" b="0" dirty="0"/>
              <a:t>Conduct comment resolution for available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90563345"/>
              </p:ext>
            </p:extLst>
          </p:nvPr>
        </p:nvGraphicFramePr>
        <p:xfrm>
          <a:off x="911424" y="1265032"/>
          <a:ext cx="10513169" cy="1798240"/>
        </p:xfrm>
        <a:graphic>
          <a:graphicData uri="http://schemas.openxmlformats.org/drawingml/2006/table">
            <a:tbl>
              <a:tblPr firstRow="1" bandRow="1">
                <a:tableStyleId>{21E4AEA4-8DFA-4A89-87EB-49C32662AFE0}</a:tableStyleId>
              </a:tblPr>
              <a:tblGrid>
                <a:gridCol w="1541572">
                  <a:extLst>
                    <a:ext uri="{9D8B030D-6E8A-4147-A177-3AD203B41FA5}">
                      <a16:colId xmlns:a16="http://schemas.microsoft.com/office/drawing/2014/main" val="20000"/>
                    </a:ext>
                  </a:extLst>
                </a:gridCol>
                <a:gridCol w="2109520">
                  <a:extLst>
                    <a:ext uri="{9D8B030D-6E8A-4147-A177-3AD203B41FA5}">
                      <a16:colId xmlns:a16="http://schemas.microsoft.com/office/drawing/2014/main" val="20001"/>
                    </a:ext>
                  </a:extLst>
                </a:gridCol>
                <a:gridCol w="5093299">
                  <a:extLst>
                    <a:ext uri="{9D8B030D-6E8A-4147-A177-3AD203B41FA5}">
                      <a16:colId xmlns:a16="http://schemas.microsoft.com/office/drawing/2014/main" val="20002"/>
                    </a:ext>
                  </a:extLst>
                </a:gridCol>
                <a:gridCol w="17687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1033840"/>
                  </a:ext>
                </a:extLst>
              </a:tr>
              <a:tr h="0">
                <a:tc>
                  <a:txBody>
                    <a:bodyPr/>
                    <a:lstStyle/>
                    <a:p>
                      <a:r>
                        <a:rPr lang="en-US" sz="1800" kern="1200" dirty="0">
                          <a:solidFill>
                            <a:schemeClr val="dk1"/>
                          </a:solidFill>
                          <a:latin typeface="+mn-lt"/>
                          <a:ea typeface="+mn-ea"/>
                          <a:cs typeface="+mn-cs"/>
                        </a:rPr>
                        <a:t>11-14-1921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372584398"/>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12</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a:t>
            </a:r>
          </a:p>
          <a:p>
            <a:pPr algn="just">
              <a:spcBef>
                <a:spcPct val="20000"/>
              </a:spcBef>
              <a:buFontTx/>
              <a:buChar char="•"/>
            </a:pPr>
            <a:r>
              <a:rPr lang="en-US" altLang="en-US" sz="2000" b="0" dirty="0"/>
              <a:t>Agenda setting for the week (7 min).</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Approval of previous meeting minutes (10min).</a:t>
            </a:r>
          </a:p>
          <a:p>
            <a:pPr algn="just">
              <a:spcBef>
                <a:spcPct val="20000"/>
              </a:spcBef>
              <a:buFontTx/>
              <a:buChar char="•"/>
            </a:pPr>
            <a:r>
              <a:rPr lang="en-US" sz="2000" b="0" dirty="0"/>
              <a:t>Review SA ballot results, process going forward and resulting plans for the week. </a:t>
            </a:r>
          </a:p>
          <a:p>
            <a:pPr algn="just">
              <a:spcBef>
                <a:spcPct val="20000"/>
              </a:spcBef>
              <a:buFontTx/>
              <a:buChar char="•"/>
            </a:pPr>
            <a:r>
              <a:rPr lang="en-US" sz="2000" b="0" dirty="0"/>
              <a:t>Conduct comment assignment. </a:t>
            </a:r>
          </a:p>
          <a:p>
            <a:pPr algn="just">
              <a:spcBef>
                <a:spcPct val="20000"/>
              </a:spcBef>
              <a:buFontTx/>
              <a:buChar char="•"/>
            </a:pPr>
            <a:r>
              <a:rPr lang="en-US" sz="2000" b="0" dirty="0"/>
              <a:t>Conduct comment resolution for available submissions.</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27258919"/>
              </p:ext>
            </p:extLst>
          </p:nvPr>
        </p:nvGraphicFramePr>
        <p:xfrm>
          <a:off x="914401" y="1260086"/>
          <a:ext cx="10460566" cy="2042064"/>
        </p:xfrm>
        <a:graphic>
          <a:graphicData uri="http://schemas.openxmlformats.org/drawingml/2006/table">
            <a:tbl>
              <a:tblPr firstRow="1" bandRow="1">
                <a:tableStyleId>{21E4AEA4-8DFA-4A89-87EB-49C32662AFE0}</a:tableStyleId>
              </a:tblPr>
              <a:tblGrid>
                <a:gridCol w="1365175">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3281966889"/>
                  </a:ext>
                </a:extLst>
              </a:tr>
              <a:tr h="0">
                <a:tc>
                  <a:txBody>
                    <a:bodyPr/>
                    <a:lstStyle/>
                    <a:p>
                      <a:r>
                        <a:rPr lang="en-US" sz="1800" kern="1200" dirty="0">
                          <a:solidFill>
                            <a:schemeClr val="dk1"/>
                          </a:solidFill>
                          <a:latin typeface="+mn-lt"/>
                          <a:ea typeface="+mn-ea"/>
                          <a:cs typeface="+mn-cs"/>
                        </a:rPr>
                        <a:t>11-14-1921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28304536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12</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Status update (5min)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September IEEE Meeting –  Sep. 10</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44786748"/>
              </p:ext>
            </p:extLst>
          </p:nvPr>
        </p:nvGraphicFramePr>
        <p:xfrm>
          <a:off x="914401" y="1260086"/>
          <a:ext cx="10460566" cy="1737280"/>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10008"/>
                  </a:ext>
                </a:extLst>
              </a:tr>
              <a:tr h="0">
                <a:tc>
                  <a:txBody>
                    <a:bodyPr/>
                    <a:lstStyle/>
                    <a:p>
                      <a:r>
                        <a:rPr lang="en-US" sz="1800" kern="1200" dirty="0">
                          <a:solidFill>
                            <a:schemeClr val="dk1"/>
                          </a:solidFill>
                          <a:latin typeface="+mn-lt"/>
                          <a:ea typeface="+mn-ea"/>
                          <a:cs typeface="+mn-cs"/>
                        </a:rPr>
                        <a:t>11-14-1921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70241474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974165296"/>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kern="0" dirty="0"/>
              <a:t>Nov.  21</a:t>
            </a:r>
            <a:r>
              <a:rPr lang="en-US" altLang="en-US" sz="2000" b="0" kern="0" baseline="30000" dirty="0"/>
              <a:t>st</a:t>
            </a:r>
            <a:r>
              <a:rPr lang="en-US" altLang="en-US" sz="2000" b="0" kern="0" dirty="0"/>
              <a:t> 	10:00 am PT/13:00 ET (1.5hrs)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(1.5hrs)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(1.5hrs)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(1.5hrs)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November 2024 IEEE 802.11 meeting week, and teleconferences running between the November 2025 and January 2025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Sep. IEEE 802 wireless plenary session:</a:t>
            </a:r>
            <a:endParaRPr lang="en-US" sz="2000" b="0" dirty="0"/>
          </a:p>
          <a:p>
            <a:pPr>
              <a:buFont typeface="Arial" panose="020B0604020202020204" pitchFamily="34" charset="0"/>
              <a:buChar char="•"/>
            </a:pPr>
            <a:r>
              <a:rPr lang="en-US" sz="2000" b="0" dirty="0"/>
              <a:t>This meeting is part of the November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156879</TotalTime>
  <Words>3669</Words>
  <Application>Microsoft Office PowerPoint</Application>
  <PresentationFormat>Widescreen</PresentationFormat>
  <Paragraphs>431</Paragraphs>
  <Slides>34</Slides>
  <Notes>8</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34</vt:i4>
      </vt:variant>
    </vt:vector>
  </HeadingPairs>
  <TitlesOfParts>
    <vt:vector size="46"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the Nov.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November IEEE  802.11 Plenary Meeting Week Agenda</vt:lpstr>
      <vt:lpstr>Submission List for the week (1)</vt:lpstr>
      <vt:lpstr>November IEEE Meeting –  Nov. 12th PM1</vt:lpstr>
      <vt:lpstr>Submission List for the Sep. 9th meeting</vt:lpstr>
      <vt:lpstr>Consider Motions</vt:lpstr>
      <vt:lpstr>Review Submissions</vt:lpstr>
      <vt:lpstr>PowerPoint Presentation</vt:lpstr>
      <vt:lpstr>November IEEE Meeting –  Nov. 12th PM2</vt:lpstr>
      <vt:lpstr>September IEEE Meeting –  Sep. 10th PM1</vt:lpstr>
      <vt:lpstr>Scheduled TGbk telecons</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775</cp:revision>
  <cp:lastPrinted>1601-01-01T00:00:00Z</cp:lastPrinted>
  <dcterms:created xsi:type="dcterms:W3CDTF">2018-08-06T10:28:59Z</dcterms:created>
  <dcterms:modified xsi:type="dcterms:W3CDTF">2024-11-11T20:03:17Z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