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588" r:id="rId2"/>
    <p:sldId id="695" r:id="rId3"/>
    <p:sldId id="671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9966"/>
    <a:srgbClr val="FFCC99"/>
    <a:srgbClr val="2E75B6"/>
    <a:srgbClr val="FFFFFF"/>
    <a:srgbClr val="009999"/>
    <a:srgbClr val="00CC99"/>
    <a:srgbClr val="99CCFF"/>
    <a:srgbClr val="4A7EBB"/>
    <a:srgbClr val="009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6F74E2-1C6F-4C6B-9B57-6531F8D78F0B}" v="1" dt="2024-09-12T03:41:08.6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3899" autoAdjust="0"/>
  </p:normalViewPr>
  <p:slideViewPr>
    <p:cSldViewPr>
      <p:cViewPr varScale="1">
        <p:scale>
          <a:sx n="95" d="100"/>
          <a:sy n="95" d="100"/>
        </p:scale>
        <p:origin x="88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16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an Coffey" userId="78b6c01de8847d4f" providerId="LiveId" clId="{0A6F74E2-1C6F-4C6B-9B57-6531F8D78F0B}"/>
    <pc:docChg chg="modSld">
      <pc:chgData name="Sean Coffey" userId="78b6c01de8847d4f" providerId="LiveId" clId="{0A6F74E2-1C6F-4C6B-9B57-6531F8D78F0B}" dt="2024-09-12T03:42:17.572" v="1" actId="20577"/>
      <pc:docMkLst>
        <pc:docMk/>
      </pc:docMkLst>
      <pc:sldChg chg="modSp mod">
        <pc:chgData name="Sean Coffey" userId="78b6c01de8847d4f" providerId="LiveId" clId="{0A6F74E2-1C6F-4C6B-9B57-6531F8D78F0B}" dt="2024-09-12T03:42:17.572" v="1" actId="20577"/>
        <pc:sldMkLst>
          <pc:docMk/>
          <pc:sldMk cId="584325040" sldId="588"/>
        </pc:sldMkLst>
        <pc:spChg chg="mod">
          <ac:chgData name="Sean Coffey" userId="78b6c01de8847d4f" providerId="LiveId" clId="{0A6F74E2-1C6F-4C6B-9B57-6531F8D78F0B}" dt="2024-09-12T03:42:17.572" v="1" actId="20577"/>
          <ac:spMkLst>
            <pc:docMk/>
            <pc:sldMk cId="584325040" sldId="588"/>
            <ac:spMk id="3" creationId="{94EEF1C2-D245-4689-A5F7-9417E72CA1A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43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608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67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Seán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953000" y="33655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14222"/>
              </p:ext>
            </p:extLst>
          </p:nvPr>
        </p:nvGraphicFramePr>
        <p:xfrm>
          <a:off x="576263" y="3073400"/>
          <a:ext cx="7848600" cy="227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919" imgH="2474603" progId="Word.Document.8">
                  <p:embed/>
                </p:oleObj>
              </mc:Choice>
              <mc:Fallback>
                <p:oleObj name="Document" r:id="rId3" imgW="8512919" imgH="2474603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3073400"/>
                        <a:ext cx="7848600" cy="2278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Seán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latin typeface="Calibri" pitchFamily="34" charset="0"/>
              </a:rPr>
              <a:t>‘Chirp’—brief summary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2024-09-11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EEF1C2-D245-4689-A5F7-9417E72CA1AB}"/>
              </a:ext>
            </a:extLst>
          </p:cNvPr>
          <p:cNvSpPr txBox="1"/>
          <p:nvPr/>
        </p:nvSpPr>
        <p:spPr>
          <a:xfrm>
            <a:off x="550069" y="4419600"/>
            <a:ext cx="804386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r0 (September 11, 2024): Initial version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This presentation provides a compressed summary of basic ‘chirp’ operation, in support of a straw poll to be run on Thursday, September 12, 2004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Reference documents: 24/0284r2</a:t>
            </a:r>
            <a:r>
              <a:rPr lang="en-US" sz="1500">
                <a:solidFill>
                  <a:schemeClr val="tx1"/>
                </a:solidFill>
                <a:latin typeface="Calibri" panose="020F0502020204030204" pitchFamily="34" charset="0"/>
              </a:rPr>
              <a:t>, 24/1183r1</a:t>
            </a:r>
            <a:endParaRPr lang="en-US" sz="15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25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Basic chirp operation in EDCA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058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mode requiring essentially no spec work</a:t>
            </a: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600" b="0" dirty="0">
                <a:solidFill>
                  <a:schemeClr val="tx1"/>
                </a:solidFill>
                <a:latin typeface="Calibri" pitchFamily="34" charset="0"/>
              </a:rPr>
              <a:t>  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342320" y="4192836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BCFD6E7-38F1-71E2-DD49-BB1BE945317D}"/>
              </a:ext>
            </a:extLst>
          </p:cNvPr>
          <p:cNvGrpSpPr/>
          <p:nvPr/>
        </p:nvGrpSpPr>
        <p:grpSpPr>
          <a:xfrm>
            <a:off x="2011680" y="4040436"/>
            <a:ext cx="274320" cy="45720"/>
            <a:chOff x="2087880" y="3505200"/>
            <a:chExt cx="274320" cy="4572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AC60073-2EA3-DADC-887D-4F42D71787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01C4B36-8ED0-C9B3-0B90-ABF16F7C97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E7102FA-C09B-248D-107A-57D0A8A3A5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808920" y="3901775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3C5783-AF63-66BE-8871-C0F688FA2972}"/>
              </a:ext>
            </a:extLst>
          </p:cNvPr>
          <p:cNvCxnSpPr>
            <a:cxnSpLocks/>
          </p:cNvCxnSpPr>
          <p:nvPr/>
        </p:nvCxnSpPr>
        <p:spPr bwMode="auto">
          <a:xfrm flipV="1">
            <a:off x="1875720" y="3918516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606040" y="3918542"/>
            <a:ext cx="609602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383280" y="4038005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585038" y="2743200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64C39D-C78C-67B2-B76F-817E776B6ADC}"/>
              </a:ext>
            </a:extLst>
          </p:cNvPr>
          <p:cNvGrpSpPr/>
          <p:nvPr/>
        </p:nvGrpSpPr>
        <p:grpSpPr>
          <a:xfrm>
            <a:off x="762000" y="3212663"/>
            <a:ext cx="3471673" cy="307777"/>
            <a:chOff x="762000" y="4093535"/>
            <a:chExt cx="3471673" cy="30777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3541E77-7C64-B1D4-466A-1231F151F1C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FBB2367-6CFC-0C1B-E929-8E62956114A0}"/>
                </a:ext>
              </a:extLst>
            </p:cNvPr>
            <p:cNvSpPr txBox="1"/>
            <p:nvPr/>
          </p:nvSpPr>
          <p:spPr>
            <a:xfrm>
              <a:off x="762000" y="4093535"/>
              <a:ext cx="5380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</a:t>
              </a:r>
              <a:r>
                <a:rPr lang="en-US" sz="1400" i="1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</a:t>
              </a:r>
              <a:endParaRPr lang="en-US" sz="14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2D94ECA-EFF3-349E-A027-A12610832A0C}"/>
              </a:ext>
            </a:extLst>
          </p:cNvPr>
          <p:cNvSpPr/>
          <p:nvPr/>
        </p:nvSpPr>
        <p:spPr bwMode="auto">
          <a:xfrm>
            <a:off x="1856232" y="3230880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4E836B-7A85-7551-9D1D-7B3CB80EC073}"/>
              </a:ext>
            </a:extLst>
          </p:cNvPr>
          <p:cNvSpPr txBox="1"/>
          <p:nvPr/>
        </p:nvSpPr>
        <p:spPr>
          <a:xfrm>
            <a:off x="1929384" y="321266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400" dirty="0" err="1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F1BBFE0-69ED-D773-3FE5-D59F3F53A6B7}"/>
              </a:ext>
            </a:extLst>
          </p:cNvPr>
          <p:cNvGrpSpPr/>
          <p:nvPr/>
        </p:nvGrpSpPr>
        <p:grpSpPr>
          <a:xfrm>
            <a:off x="762000" y="2590800"/>
            <a:ext cx="3471673" cy="307777"/>
            <a:chOff x="762000" y="4093535"/>
            <a:chExt cx="3471673" cy="30777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CBDCEEE-7DF2-4399-649F-82229435F53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CD1E8DC-29A5-7082-A9D6-583F1A16EE89}"/>
                </a:ext>
              </a:extLst>
            </p:cNvPr>
            <p:cNvSpPr txBox="1"/>
            <p:nvPr/>
          </p:nvSpPr>
          <p:spPr>
            <a:xfrm>
              <a:off x="762000" y="4093535"/>
              <a:ext cx="534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1856232" y="2609089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1929384" y="2593777"/>
            <a:ext cx="591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400" dirty="0" err="1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5B5B8E-95EE-1DEC-30BC-690048F35472}"/>
              </a:ext>
            </a:extLst>
          </p:cNvPr>
          <p:cNvGrpSpPr/>
          <p:nvPr/>
        </p:nvGrpSpPr>
        <p:grpSpPr>
          <a:xfrm rot="5400000">
            <a:off x="838200" y="3038856"/>
            <a:ext cx="274320" cy="45720"/>
            <a:chOff x="4221480" y="3491461"/>
            <a:chExt cx="274320" cy="4572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F4481E0-6A18-0433-260A-0CBA6BBAB4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4ECFE20-1AC6-0B3D-5E02-8AA5B07183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B4FF395-9F3C-00A6-45D8-6AB3C1BCB9F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61D58FBC-066D-1771-5BD8-3129FAE75FB9}"/>
              </a:ext>
            </a:extLst>
          </p:cNvPr>
          <p:cNvSpPr txBox="1"/>
          <p:nvPr/>
        </p:nvSpPr>
        <p:spPr>
          <a:xfrm>
            <a:off x="5410200" y="2368927"/>
            <a:ext cx="37329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contends as usual in EDCA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in its normal slot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only 4+ </a:t>
            </a:r>
            <a:r>
              <a:rPr lang="en-US" sz="1600" dirty="0" err="1">
                <a:solidFill>
                  <a:srgbClr val="4F81BD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 err="1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60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part short training</a:t>
            </a:r>
          </a:p>
          <a:p>
            <a:pPr marL="54864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not change EDCA states</a:t>
            </a:r>
          </a:p>
          <a:p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(Intended) AP gains medium access later</a:t>
            </a:r>
          </a:p>
          <a:p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Required functionality for 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(AP response could be optional)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supported, AP that receives a chirp in an otherwise idle channel, with no pending BSS traffic, shall issue a poll within xx </a:t>
            </a:r>
            <a:r>
              <a:rPr lang="en-US" sz="16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</a:t>
            </a:r>
            <a:endParaRPr lang="en-US" sz="16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4864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“Poll” can be any of several options</a:t>
            </a:r>
          </a:p>
          <a:p>
            <a:pPr marL="262890" lvl="1" indent="0"/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enough to show that the AP can detect a chirp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B40F791-965C-FABF-D14B-CF47DDD2AB10}"/>
              </a:ext>
            </a:extLst>
          </p:cNvPr>
          <p:cNvSpPr txBox="1"/>
          <p:nvPr/>
        </p:nvSpPr>
        <p:spPr>
          <a:xfrm>
            <a:off x="685797" y="4495800"/>
            <a:ext cx="4814891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Chirps are detectable but signal no duration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cannot rely on legacy devices deferring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[3], which takes another approach)</a:t>
            </a:r>
          </a:p>
          <a:p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Easiest to treat chirp in EDCA as informational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basic “I’m here” signal that requests a poll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AP(s) can then poll as needed (on request)</a:t>
            </a:r>
          </a:p>
          <a:p>
            <a:pPr marL="54864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Instead of (each) AP having to poll regularly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1B122B7-3637-20D4-F46D-E007E7ED66DE}"/>
              </a:ext>
            </a:extLst>
          </p:cNvPr>
          <p:cNvCxnSpPr>
            <a:cxnSpLocks/>
          </p:cNvCxnSpPr>
          <p:nvPr/>
        </p:nvCxnSpPr>
        <p:spPr bwMode="auto">
          <a:xfrm flipH="1">
            <a:off x="15252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758647-A9E5-E9E0-2E3A-9731F4AED42F}"/>
              </a:ext>
            </a:extLst>
          </p:cNvPr>
          <p:cNvCxnSpPr>
            <a:cxnSpLocks/>
          </p:cNvCxnSpPr>
          <p:nvPr/>
        </p:nvCxnSpPr>
        <p:spPr bwMode="auto">
          <a:xfrm flipH="1">
            <a:off x="16916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D09D4D1-9A71-BAF3-6BF6-8869CBC38070}"/>
              </a:ext>
            </a:extLst>
          </p:cNvPr>
          <p:cNvCxnSpPr>
            <a:cxnSpLocks/>
          </p:cNvCxnSpPr>
          <p:nvPr/>
        </p:nvCxnSpPr>
        <p:spPr bwMode="auto">
          <a:xfrm flipH="1">
            <a:off x="1856232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F35B86-6D17-1976-69B5-EDF0E8AD6CA1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4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2F17915-003D-18CB-EB94-24C035C12185}"/>
              </a:ext>
            </a:extLst>
          </p:cNvPr>
          <p:cNvCxnSpPr>
            <a:cxnSpLocks/>
          </p:cNvCxnSpPr>
          <p:nvPr/>
        </p:nvCxnSpPr>
        <p:spPr bwMode="auto">
          <a:xfrm flipH="1">
            <a:off x="26060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1835174-DC8E-E87D-D7F8-91435C3137B1}"/>
              </a:ext>
            </a:extLst>
          </p:cNvPr>
          <p:cNvSpPr txBox="1"/>
          <p:nvPr/>
        </p:nvSpPr>
        <p:spPr>
          <a:xfrm>
            <a:off x="6253993" y="1676400"/>
            <a:ext cx="2356607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24/1183r1 (slide 15)</a:t>
            </a:r>
          </a:p>
        </p:txBody>
      </p:sp>
    </p:spTree>
    <p:extLst>
      <p:ext uri="{BB962C8B-B14F-4D97-AF65-F5344CB8AC3E}">
        <p14:creationId xmlns:p14="http://schemas.microsoft.com/office/powerpoint/2010/main" val="3287930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Summary and 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Unscheduled UL access can be problematic</a:t>
            </a:r>
          </a:p>
          <a:p>
            <a:pPr marL="571500" lvl="1" indent="-1714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Low Tx power STAs, and/or STAs at significantly extended range, esp. in dense environment</a:t>
            </a:r>
          </a:p>
          <a:p>
            <a:pPr marL="571500" lvl="1" indent="-1714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Co-channel STAs will not defer, and intended receiver (below some Rx level) will discard</a:t>
            </a:r>
          </a:p>
          <a:p>
            <a:pPr marL="571500" lvl="1" indent="-1714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In some cases, RTS will work, but requires no-interference window of 7 slots; failed RTSs increase latency, waste power, cause interference for others</a:t>
            </a:r>
          </a:p>
          <a:p>
            <a:pPr marL="571500" lvl="1" indent="-1714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‘Chirp’ provide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s method to alert AP that there is some STA that wishes to transmit (e.g., be triggered); no interference outside one slot; no repeated retransmissions</a:t>
            </a:r>
          </a:p>
          <a:p>
            <a:pPr marL="571500" lvl="1" indent="-1714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Does not 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attempt to seize the medium (and so is independent of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HiP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EDCA and others)</a:t>
            </a:r>
          </a:p>
          <a:p>
            <a:pPr marL="40005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4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Straw poll: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Do you support adding in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a short common signal (enough for legacy 11g+ STAs to detect) that may be sent in EDCA whenever a STA may send a PPDU, fitting within one slot, and not requiring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STAs to defer?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015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181194</TotalTime>
  <Words>476</Words>
  <Application>Microsoft Office PowerPoint</Application>
  <PresentationFormat>On-screen Show (4:3)</PresentationFormat>
  <Paragraphs>97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Unicode MS</vt:lpstr>
      <vt:lpstr>Calibri</vt:lpstr>
      <vt:lpstr>Symbol</vt:lpstr>
      <vt:lpstr>Times New Roman</vt:lpstr>
      <vt:lpstr>802-11-Submission</vt:lpstr>
      <vt:lpstr>Document</vt:lpstr>
      <vt:lpstr>‘Chirp’—brief summary</vt:lpstr>
      <vt:lpstr>Basic chirp operation in EDCA</vt:lpstr>
      <vt:lpstr>Summary and straw poll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11-24-11635-TGbn-00-chirp-brief-summary</dc:title>
  <dc:creator>Sean Coffey;Der-Zheng Liu</dc:creator>
  <cp:lastModifiedBy>Sean Coffey</cp:lastModifiedBy>
  <cp:revision>1511</cp:revision>
  <cp:lastPrinted>1601-01-01T00:00:00Z</cp:lastPrinted>
  <dcterms:created xsi:type="dcterms:W3CDTF">2014-07-14T14:49:11Z</dcterms:created>
  <dcterms:modified xsi:type="dcterms:W3CDTF">2024-09-12T03:42:23Z</dcterms:modified>
</cp:coreProperties>
</file>