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88" r:id="rId2"/>
    <p:sldId id="695" r:id="rId3"/>
    <p:sldId id="671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9966"/>
    <a:srgbClr val="FFCC99"/>
    <a:srgbClr val="2E75B6"/>
    <a:srgbClr val="FFFFFF"/>
    <a:srgbClr val="009999"/>
    <a:srgbClr val="00CC99"/>
    <a:srgbClr val="99CCFF"/>
    <a:srgbClr val="4A7EBB"/>
    <a:srgbClr val="009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F74E2-1C6F-4C6B-9B57-6531F8D78F0B}" v="1" dt="2024-09-12T03:41:08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3899" autoAdjust="0"/>
  </p:normalViewPr>
  <p:slideViewPr>
    <p:cSldViewPr>
      <p:cViewPr varScale="1">
        <p:scale>
          <a:sx n="95" d="100"/>
          <a:sy n="95" d="100"/>
        </p:scale>
        <p:origin x="8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Coffey" userId="78b6c01de8847d4f" providerId="LiveId" clId="{0A6F74E2-1C6F-4C6B-9B57-6531F8D78F0B}"/>
    <pc:docChg chg="modSld">
      <pc:chgData name="Sean Coffey" userId="78b6c01de8847d4f" providerId="LiveId" clId="{0A6F74E2-1C6F-4C6B-9B57-6531F8D78F0B}" dt="2024-09-12T03:42:17.572" v="1" actId="20577"/>
      <pc:docMkLst>
        <pc:docMk/>
      </pc:docMkLst>
      <pc:sldChg chg="modSp mod">
        <pc:chgData name="Sean Coffey" userId="78b6c01de8847d4f" providerId="LiveId" clId="{0A6F74E2-1C6F-4C6B-9B57-6531F8D78F0B}" dt="2024-09-12T03:42:17.572" v="1" actId="20577"/>
        <pc:sldMkLst>
          <pc:docMk/>
          <pc:sldMk cId="584325040" sldId="588"/>
        </pc:sldMkLst>
        <pc:spChg chg="mod">
          <ac:chgData name="Sean Coffey" userId="78b6c01de8847d4f" providerId="LiveId" clId="{0A6F74E2-1C6F-4C6B-9B57-6531F8D78F0B}" dt="2024-09-12T03:42:17.572" v="1" actId="20577"/>
          <ac:spMkLst>
            <pc:docMk/>
            <pc:sldMk cId="584325040" sldId="588"/>
            <ac:spMk id="3" creationId="{94EEF1C2-D245-4689-A5F7-9417E72CA1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08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6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‘Chirp’—brief summary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2024-09-11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(September 11, 2024): Initial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This presentation provides a compressed summary of basic ‘chirp’ operation, in support of a straw poll to be run on Thursday, September 12, 2004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Reference documents: 24/0284r2</a:t>
            </a:r>
            <a:r>
              <a:rPr lang="en-US" sz="1500">
                <a:solidFill>
                  <a:schemeClr val="tx1"/>
                </a:solidFill>
                <a:latin typeface="Calibri" panose="020F0502020204030204" pitchFamily="34" charset="0"/>
              </a:rPr>
              <a:t>, 24/1183r1</a:t>
            </a: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Basic chirp operation in EDCA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mode requiring essentially no spec work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59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368927"/>
            <a:ext cx="37329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4+ </a:t>
            </a:r>
            <a:r>
              <a:rPr lang="en-US" sz="1600" dirty="0" err="1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 err="1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 short training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EDCA states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 functionality for 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(AP response could be 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supported, AP that receives a chirp in an otherwise idle channel, with no pending BSS traffic, shall issue a poll within xx </a:t>
            </a:r>
            <a:r>
              <a:rPr lang="en-US" sz="16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</a:t>
            </a:r>
            <a:endParaRPr lang="en-US" sz="16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“Poll” can be any of several options</a:t>
            </a:r>
          </a:p>
          <a:p>
            <a:pPr marL="262890" lvl="1" indent="0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enough to show that the AP can detect a chirp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7" y="4495800"/>
            <a:ext cx="48148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Chirps are detectable but signal no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cannot rely on legacy devices deferring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[3], which takes another approach)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treat chirp in EDCA as informational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basic “I’m here” signal that requests a poll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AP(s) can then poll as needed (on request)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Instead of (each) AP having to poll regularly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1835174-DC8E-E87D-D7F8-91435C3137B1}"/>
              </a:ext>
            </a:extLst>
          </p:cNvPr>
          <p:cNvSpPr txBox="1"/>
          <p:nvPr/>
        </p:nvSpPr>
        <p:spPr>
          <a:xfrm>
            <a:off x="6253993" y="1676400"/>
            <a:ext cx="2356607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24/1183r1 (slide 15)</a:t>
            </a:r>
          </a:p>
        </p:txBody>
      </p:sp>
    </p:spTree>
    <p:extLst>
      <p:ext uri="{BB962C8B-B14F-4D97-AF65-F5344CB8AC3E}">
        <p14:creationId xmlns:p14="http://schemas.microsoft.com/office/powerpoint/2010/main" val="3287930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Summary and 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Unscheduled UL access can be problematic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Low Tx power STAs, and/or STAs at significantly extended range, esp. in dense environment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Co-channel STAs will not defer, and intended receiver (below some Rx level) will discard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In some cases, RTS will work, but requires no-interference window of 7 slots; failed RTSs increase latency, waste power, cause interference for others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‘Chirp’ provide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 method to alert AP that there is some STA that wishes to transmit (e.g., be triggered); no interference outside one slot; no repeated retransmissions</a:t>
            </a:r>
          </a:p>
          <a:p>
            <a:pPr marL="571500" lvl="1" indent="-1714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Does not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attempt to seize the medium (and so is independent of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HiP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EDCA and others)</a:t>
            </a:r>
          </a:p>
          <a:p>
            <a:pPr marL="40005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Straw poll: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a short common signal (enough for legacy 11g+ STAs to detect) that may be sent in EDCA whenever a STA may send a PPDU, fitting within one slot, and not requiring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STAs to defer?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15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181194</TotalTime>
  <Words>476</Words>
  <Application>Microsoft Office PowerPoint</Application>
  <PresentationFormat>On-screen Show (4:3)</PresentationFormat>
  <Paragraphs>97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Unicode MS</vt:lpstr>
      <vt:lpstr>Calibri</vt:lpstr>
      <vt:lpstr>Symbol</vt:lpstr>
      <vt:lpstr>Times New Roman</vt:lpstr>
      <vt:lpstr>802-11-Submission</vt:lpstr>
      <vt:lpstr>Document</vt:lpstr>
      <vt:lpstr>‘Chirp’—brief summary</vt:lpstr>
      <vt:lpstr>Basic chirp operation in EDCA</vt:lpstr>
      <vt:lpstr>Summary and straw poll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11-24-11635-TGbn-00-chirp-brief-summary</dc:title>
  <dc:creator>Sean Coffey;Der-Zheng Liu</dc:creator>
  <cp:lastModifiedBy>Sean Coffey</cp:lastModifiedBy>
  <cp:revision>1511</cp:revision>
  <cp:lastPrinted>1601-01-01T00:00:00Z</cp:lastPrinted>
  <dcterms:created xsi:type="dcterms:W3CDTF">2014-07-14T14:49:11Z</dcterms:created>
  <dcterms:modified xsi:type="dcterms:W3CDTF">2024-09-12T03:42:23Z</dcterms:modified>
</cp:coreProperties>
</file>