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63" d="100"/>
          <a:sy n="63" d="100"/>
        </p:scale>
        <p:origin x="81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Enahnced</a:t>
            </a:r>
            <a:r>
              <a:rPr lang="en-US" altLang="en-US" dirty="0"/>
              <a:t> Light Communications Study Group (ELC) </a:t>
            </a:r>
            <a:br>
              <a:rPr lang="en-US" altLang="en-US" dirty="0"/>
            </a:br>
            <a:r>
              <a:rPr lang="en-US" altLang="en-US" dirty="0"/>
              <a:t>September 2024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Study Group closing report for the September 2024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activities at the September 2024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reviewed the proposed draft Project Authorization Request and several contributions on the possible need and scope of the eventual Task Group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Scope section of the PAR (section 5.2.b) was agreed.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timeline for ELC SG was agreed (see next slide)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11-24/1598r2.</a:t>
            </a:r>
          </a:p>
          <a:p>
            <a:pPr marL="457200" lvl="1" indent="0">
              <a:buFontTx/>
              <a:buNone/>
              <a:defRPr/>
            </a:pPr>
            <a:endParaRPr lang="en-US" altLang="en-US" b="1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11-24/1634r0 and 11-24/1636r0.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SG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B195EF-C4A7-CA7E-DC0E-9720678E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Sept. 2024</a:t>
            </a:r>
          </a:p>
          <a:p>
            <a:pPr lvl="1">
              <a:buFontTx/>
              <a:buChar char="-"/>
            </a:pPr>
            <a:r>
              <a:rPr lang="en-GB" dirty="0"/>
              <a:t>Review contributions</a:t>
            </a:r>
          </a:p>
          <a:p>
            <a:pPr lvl="2">
              <a:buFontTx/>
              <a:buChar char="-"/>
            </a:pPr>
            <a:r>
              <a:rPr lang="en-GB" dirty="0"/>
              <a:t>Proposed PAR draft (11-24/1599r0)</a:t>
            </a:r>
          </a:p>
          <a:p>
            <a:pPr lvl="2">
              <a:buFontTx/>
              <a:buChar char="-"/>
            </a:pPr>
            <a:r>
              <a:rPr lang="en-GB" dirty="0"/>
              <a:t>Proposed CSD draft (11-24/1600r0)</a:t>
            </a:r>
          </a:p>
          <a:p>
            <a:pPr marL="457200" lvl="1" indent="0"/>
            <a:r>
              <a:rPr lang="en-GB" dirty="0"/>
              <a:t> </a:t>
            </a:r>
          </a:p>
          <a:p>
            <a:pPr>
              <a:buFontTx/>
              <a:buChar char="-"/>
            </a:pPr>
            <a:r>
              <a:rPr lang="en-GB" dirty="0"/>
              <a:t>Nov. 2024</a:t>
            </a:r>
          </a:p>
          <a:p>
            <a:pPr lvl="1">
              <a:buFontTx/>
              <a:buChar char="-"/>
            </a:pPr>
            <a:r>
              <a:rPr lang="en-GB" dirty="0"/>
              <a:t>Work on PAR</a:t>
            </a:r>
          </a:p>
          <a:p>
            <a:pPr lvl="1">
              <a:buFontTx/>
              <a:buChar char="-"/>
            </a:pPr>
            <a:r>
              <a:rPr lang="en-GB" dirty="0"/>
              <a:t>Work on CSD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r>
              <a:rPr lang="en-GB" kern="0" dirty="0"/>
              <a:t>Jan. 2025</a:t>
            </a:r>
          </a:p>
          <a:p>
            <a:pPr lvl="1">
              <a:buFontTx/>
              <a:buChar char="-"/>
            </a:pPr>
            <a:r>
              <a:rPr lang="en-GB" kern="0" dirty="0"/>
              <a:t>Finalize PAR and CSD</a:t>
            </a:r>
          </a:p>
          <a:p>
            <a:pPr lvl="1">
              <a:buFontTx/>
              <a:buChar char="-"/>
            </a:pPr>
            <a:r>
              <a:rPr lang="en-GB" kern="0" dirty="0"/>
              <a:t>WG approval of the PAR and CSD</a:t>
            </a:r>
          </a:p>
          <a:p>
            <a:pPr lvl="1">
              <a:buFontTx/>
              <a:buChar char="-"/>
            </a:pPr>
            <a:endParaRPr lang="en-GB" sz="1800" kern="0" dirty="0"/>
          </a:p>
          <a:p>
            <a:pPr>
              <a:buFontTx/>
              <a:buChar char="-"/>
            </a:pPr>
            <a:r>
              <a:rPr lang="en-GB" kern="0" dirty="0"/>
              <a:t> Mar. 2025</a:t>
            </a:r>
          </a:p>
          <a:p>
            <a:pPr lvl="1">
              <a:buFontTx/>
              <a:buChar char="-"/>
            </a:pPr>
            <a:r>
              <a:rPr lang="en-GB" kern="0" dirty="0"/>
              <a:t>802 LMSC approval of the PAR and acceptance of the CSD</a:t>
            </a:r>
          </a:p>
          <a:p>
            <a:pPr lvl="1">
              <a:buFontTx/>
              <a:buChar char="-"/>
            </a:pPr>
            <a:r>
              <a:rPr lang="en-GB" kern="0" dirty="0"/>
              <a:t>Submit to </a:t>
            </a:r>
            <a:r>
              <a:rPr lang="en-GB" kern="0" dirty="0" err="1"/>
              <a:t>NesCom</a:t>
            </a:r>
            <a:endParaRPr lang="en-GB" kern="0" dirty="0"/>
          </a:p>
          <a:p>
            <a:pPr lvl="1">
              <a:buFontTx/>
              <a:buChar char="-"/>
            </a:pPr>
            <a:endParaRPr lang="en-GB" kern="0" dirty="0"/>
          </a:p>
          <a:p>
            <a:pPr>
              <a:buFontTx/>
              <a:buChar char="-"/>
            </a:pPr>
            <a:r>
              <a:rPr lang="en-GB" kern="0" dirty="0"/>
              <a:t>May 2025</a:t>
            </a:r>
          </a:p>
          <a:p>
            <a:pPr lvl="1">
              <a:buFontTx/>
              <a:buChar char="-"/>
            </a:pPr>
            <a:r>
              <a:rPr lang="en-GB" kern="0" dirty="0"/>
              <a:t>TG start</a:t>
            </a: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</TotalTime>
  <Words>270</Words>
  <Application>Microsoft Office PowerPoint</Application>
  <PresentationFormat>Widescreen</PresentationFormat>
  <Paragraphs>63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Enahnced Light Communications Study Group (ELC)  September 2024 Closing Report</vt:lpstr>
      <vt:lpstr>Abstract</vt:lpstr>
      <vt:lpstr>ELC activities at the September 2024 meeting</vt:lpstr>
      <vt:lpstr>ELC SG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81</cp:revision>
  <cp:lastPrinted>1601-01-01T00:00:00Z</cp:lastPrinted>
  <dcterms:created xsi:type="dcterms:W3CDTF">2019-08-08T09:50:31Z</dcterms:created>
  <dcterms:modified xsi:type="dcterms:W3CDTF">2024-09-12T03:58:43Z</dcterms:modified>
</cp:coreProperties>
</file>